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mp3" ContentType="audio/mpeg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Slides/notesSlide23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removePersonalInfoOnSave="1" saveSubsetFonts="1">
  <p:sldMasterIdLst>
    <p:sldMasterId id="2147483656" r:id="rId1"/>
  </p:sldMasterIdLst>
  <p:notesMasterIdLst>
    <p:notesMasterId r:id="rId2"/>
  </p:notesMasterIdLst>
  <p:sldIdLst>
    <p:sldId id="373" r:id="rId3"/>
    <p:sldId id="374" r:id="rId4"/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4" r:id="rId13"/>
    <p:sldId id="385" r:id="rId14"/>
    <p:sldId id="386" r:id="rId15"/>
    <p:sldId id="387" r:id="rId16"/>
    <p:sldId id="388" r:id="rId17"/>
    <p:sldId id="389" r:id="rId18"/>
    <p:sldId id="390" r:id="rId19"/>
    <p:sldId id="391" r:id="rId20"/>
    <p:sldId id="392" r:id="rId21"/>
    <p:sldId id="393" r:id="rId22"/>
    <p:sldId id="394" r:id="rId23"/>
    <p:sldId id="395" r:id="rId24"/>
    <p:sldId id="396" r:id="rId25"/>
    <p:sldId id="397" r:id="rId26"/>
    <p:sldId id="398" r:id="rId27"/>
    <p:sldId id="399" r:id="rId28"/>
    <p:sldId id="400" r:id="rId29"/>
    <p:sldId id="401" r:id="rId30"/>
    <p:sldId id="402" r:id="rId31"/>
    <p:sldId id="403" r:id="rId32"/>
    <p:sldId id="404" r:id="rId33"/>
    <p:sldId id="405" r:id="rId34"/>
    <p:sldId id="406" r:id="rId35"/>
    <p:sldId id="407" r:id="rId36"/>
    <p:sldId id="408" r:id="rId37"/>
    <p:sldId id="409" r:id="rId38"/>
    <p:sldId id="410" r:id="rId39"/>
    <p:sldId id="411" r:id="rId40"/>
  </p:sldIdLst>
  <p:sldSz type="screen16x9" cy="5143500" cx="9144000"/>
  <p:notesSz cx="6858000" cy="9144000"/>
  <p:defaultTextStyle>
    <a:defPPr>
      <a:defRPr lang="zh-CN"/>
    </a:defPPr>
    <a:lvl1pPr algn="l" defTabSz="685755" eaLnBrk="1" hangingPunct="1" latinLnBrk="0" marL="0" rtl="0">
      <a:defRPr sz="1400" kern="1200">
        <a:solidFill>
          <a:schemeClr val="tx1"/>
        </a:solidFill>
        <a:latin typeface="+mn-lt"/>
        <a:ea typeface="+mn-ea"/>
        <a:cs typeface="+mn-cs"/>
      </a:defRPr>
    </a:lvl1pPr>
    <a:lvl2pPr algn="l" defTabSz="685755" eaLnBrk="1" hangingPunct="1" latinLnBrk="0" marL="342878" rtl="0">
      <a:defRPr sz="1400" kern="1200">
        <a:solidFill>
          <a:schemeClr val="tx1"/>
        </a:solidFill>
        <a:latin typeface="+mn-lt"/>
        <a:ea typeface="+mn-ea"/>
        <a:cs typeface="+mn-cs"/>
      </a:defRPr>
    </a:lvl2pPr>
    <a:lvl3pPr algn="l" defTabSz="685755" eaLnBrk="1" hangingPunct="1" latinLnBrk="0" marL="685755" rtl="0">
      <a:defRPr sz="1400" kern="1200">
        <a:solidFill>
          <a:schemeClr val="tx1"/>
        </a:solidFill>
        <a:latin typeface="+mn-lt"/>
        <a:ea typeface="+mn-ea"/>
        <a:cs typeface="+mn-cs"/>
      </a:defRPr>
    </a:lvl3pPr>
    <a:lvl4pPr algn="l" defTabSz="685755" eaLnBrk="1" hangingPunct="1" latinLnBrk="0" marL="1028633" rtl="0">
      <a:defRPr sz="1400" kern="1200">
        <a:solidFill>
          <a:schemeClr val="tx1"/>
        </a:solidFill>
        <a:latin typeface="+mn-lt"/>
        <a:ea typeface="+mn-ea"/>
        <a:cs typeface="+mn-cs"/>
      </a:defRPr>
    </a:lvl4pPr>
    <a:lvl5pPr algn="l" defTabSz="685755" eaLnBrk="1" hangingPunct="1" latinLnBrk="0" marL="1371511" rtl="0">
      <a:defRPr sz="1400" kern="1200">
        <a:solidFill>
          <a:schemeClr val="tx1"/>
        </a:solidFill>
        <a:latin typeface="+mn-lt"/>
        <a:ea typeface="+mn-ea"/>
        <a:cs typeface="+mn-cs"/>
      </a:defRPr>
    </a:lvl5pPr>
    <a:lvl6pPr algn="l" defTabSz="685755" eaLnBrk="1" hangingPunct="1" latinLnBrk="0" marL="1714389" rtl="0">
      <a:defRPr sz="1400" kern="1200">
        <a:solidFill>
          <a:schemeClr val="tx1"/>
        </a:solidFill>
        <a:latin typeface="+mn-lt"/>
        <a:ea typeface="+mn-ea"/>
        <a:cs typeface="+mn-cs"/>
      </a:defRPr>
    </a:lvl6pPr>
    <a:lvl7pPr algn="l" defTabSz="685755" eaLnBrk="1" hangingPunct="1" latinLnBrk="0" marL="2057266" rtl="0">
      <a:defRPr sz="1400" kern="1200">
        <a:solidFill>
          <a:schemeClr val="tx1"/>
        </a:solidFill>
        <a:latin typeface="+mn-lt"/>
        <a:ea typeface="+mn-ea"/>
        <a:cs typeface="+mn-cs"/>
      </a:defRPr>
    </a:lvl7pPr>
    <a:lvl8pPr algn="l" defTabSz="685755" eaLnBrk="1" hangingPunct="1" latinLnBrk="0" marL="2400145" rtl="0">
      <a:defRPr sz="1400" kern="1200">
        <a:solidFill>
          <a:schemeClr val="tx1"/>
        </a:solidFill>
        <a:latin typeface="+mn-lt"/>
        <a:ea typeface="+mn-ea"/>
        <a:cs typeface="+mn-cs"/>
      </a:defRPr>
    </a:lvl8pPr>
    <a:lvl9pPr algn="l" defTabSz="685755" eaLnBrk="1" hangingPunct="1" latinLnBrk="0" marL="2743022" rtl="0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0D0D0D"/>
    <a:srgbClr val="F2F2F2"/>
    <a:srgbClr val="53BDFF"/>
    <a:srgbClr val="0DA3FF"/>
    <a:srgbClr val="2DC8FF"/>
    <a:srgbClr val="005EA4"/>
    <a:srgbClr val="1F4E79"/>
    <a:srgbClr val="000000"/>
    <a:srgbClr val="FFFFFF"/>
    <a:srgbClr val="C9EA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 vertBarState="maximized">
    <p:restoredLeft sz="34587" autoAdjust="0"/>
    <p:restoredTop sz="94649" autoAdjust="0"/>
  </p:normalViewPr>
  <p:slideViewPr>
    <p:cSldViewPr snapToGrid="0">
      <p:cViewPr varScale="1">
        <p:scale>
          <a:sx n="103" d="100"/>
          <a:sy n="103" d="100"/>
        </p:scale>
        <p:origin x="288" y="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tableStyles" Target="tableStyles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1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9042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DFD6FEEB-E1DF-4A27-84CE-FEAB69D6522A}" type="datetimeFigureOut">
              <a:rPr altLang="en-US" lang="zh-CN" smtClean="0"/>
              <a:t>2019/12/13</a:t>
            </a:fld>
            <a:endParaRPr altLang="en-US" lang="zh-CN"/>
          </a:p>
        </p:txBody>
      </p:sp>
      <p:sp>
        <p:nvSpPr>
          <p:cNvPr id="1049043" name="幻灯片图像占位符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altLang="en-US" lang="zh-CN"/>
          </a:p>
        </p:txBody>
      </p:sp>
      <p:sp>
        <p:nvSpPr>
          <p:cNvPr id="1049044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9045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9046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9E3BE65E-D6A0-433A-9769-180C0D5DD83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685755" eaLnBrk="1" hangingPunct="1" latinLnBrk="0" marL="0" rtl="0">
      <a:defRPr sz="900" kern="1200">
        <a:solidFill>
          <a:schemeClr val="tx1"/>
        </a:solidFill>
        <a:latin typeface="+mn-lt"/>
        <a:ea typeface="+mn-ea"/>
        <a:cs typeface="+mn-cs"/>
      </a:defRPr>
    </a:lvl1pPr>
    <a:lvl2pPr algn="l" defTabSz="685755" eaLnBrk="1" hangingPunct="1" latinLnBrk="0" marL="342878" rtl="0">
      <a:defRPr sz="900" kern="1200">
        <a:solidFill>
          <a:schemeClr val="tx1"/>
        </a:solidFill>
        <a:latin typeface="+mn-lt"/>
        <a:ea typeface="+mn-ea"/>
        <a:cs typeface="+mn-cs"/>
      </a:defRPr>
    </a:lvl2pPr>
    <a:lvl3pPr algn="l" defTabSz="685755" eaLnBrk="1" hangingPunct="1" latinLnBrk="0" marL="685755" rtl="0">
      <a:defRPr sz="900" kern="1200">
        <a:solidFill>
          <a:schemeClr val="tx1"/>
        </a:solidFill>
        <a:latin typeface="+mn-lt"/>
        <a:ea typeface="+mn-ea"/>
        <a:cs typeface="+mn-cs"/>
      </a:defRPr>
    </a:lvl3pPr>
    <a:lvl4pPr algn="l" defTabSz="685755" eaLnBrk="1" hangingPunct="1" latinLnBrk="0" marL="1028633" rtl="0">
      <a:defRPr sz="900" kern="1200">
        <a:solidFill>
          <a:schemeClr val="tx1"/>
        </a:solidFill>
        <a:latin typeface="+mn-lt"/>
        <a:ea typeface="+mn-ea"/>
        <a:cs typeface="+mn-cs"/>
      </a:defRPr>
    </a:lvl4pPr>
    <a:lvl5pPr algn="l" defTabSz="685755" eaLnBrk="1" hangingPunct="1" latinLnBrk="0" marL="1371511" rtl="0">
      <a:defRPr sz="900" kern="1200">
        <a:solidFill>
          <a:schemeClr val="tx1"/>
        </a:solidFill>
        <a:latin typeface="+mn-lt"/>
        <a:ea typeface="+mn-ea"/>
        <a:cs typeface="+mn-cs"/>
      </a:defRPr>
    </a:lvl5pPr>
    <a:lvl6pPr algn="l" defTabSz="685755" eaLnBrk="1" hangingPunct="1" latinLnBrk="0" marL="1714389" rtl="0">
      <a:defRPr sz="900" kern="1200">
        <a:solidFill>
          <a:schemeClr val="tx1"/>
        </a:solidFill>
        <a:latin typeface="+mn-lt"/>
        <a:ea typeface="+mn-ea"/>
        <a:cs typeface="+mn-cs"/>
      </a:defRPr>
    </a:lvl6pPr>
    <a:lvl7pPr algn="l" defTabSz="685755" eaLnBrk="1" hangingPunct="1" latinLnBrk="0" marL="2057266" rtl="0">
      <a:defRPr sz="900" kern="1200">
        <a:solidFill>
          <a:schemeClr val="tx1"/>
        </a:solidFill>
        <a:latin typeface="+mn-lt"/>
        <a:ea typeface="+mn-ea"/>
        <a:cs typeface="+mn-cs"/>
      </a:defRPr>
    </a:lvl7pPr>
    <a:lvl8pPr algn="l" defTabSz="685755" eaLnBrk="1" hangingPunct="1" latinLnBrk="0" marL="2400145" rtl="0">
      <a:defRPr sz="900" kern="1200">
        <a:solidFill>
          <a:schemeClr val="tx1"/>
        </a:solidFill>
        <a:latin typeface="+mn-lt"/>
        <a:ea typeface="+mn-ea"/>
        <a:cs typeface="+mn-cs"/>
      </a:defRPr>
    </a:lvl8pPr>
    <a:lvl9pPr algn="l" defTabSz="685755" eaLnBrk="1" hangingPunct="1" latinLnBrk="0" marL="2743022" rtl="0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597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8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1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5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88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8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10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8" name=""/>
          <p:cNvSpPr>
            <a:spLocks noGrp="1"/>
          </p:cNvSpPr>
          <p:nvPr>
            <p:ph type="body"/>
          </p:nvPr>
        </p:nvSpPr>
        <p:spPr/>
        <p:txBody>
          <a:bodyPr/>
          <a:p>
            <a:r>
              <a:rPr altLang="en-US" lang="zh-CN"/>
              <a:t>由于我们的企业属于服务性的行业，对于美容美发的服务质量是企业中的重中之重</a:t>
            </a:r>
            <a:endParaRPr altLang="en-US" 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9" name=""/>
          <p:cNvSpPr>
            <a:spLocks noGrp="1"/>
          </p:cNvSpPr>
          <p:nvPr>
            <p:ph type="body"/>
          </p:nvPr>
        </p:nvSpPr>
        <p:spPr/>
        <p:txBody>
          <a:bodyPr/>
          <a:p>
            <a:r>
              <a:rPr altLang="en-US" lang="zh-CN"/>
              <a:t>因为企业的对象属于中高端人群，所以我们企业将选择在城中心附近的地段</a:t>
            </a:r>
            <a:endParaRPr altLang="en-US" 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5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90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90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13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0" name=""/>
          <p:cNvSpPr>
            <a:spLocks noGrp="1"/>
          </p:cNvSpPr>
          <p:nvPr>
            <p:ph type="body"/>
          </p:nvPr>
        </p:nvSpPr>
        <p:spPr/>
        <p:txBody>
          <a:bodyPr/>
          <a:p>
            <a:r>
              <a:rPr altLang="en-US" lang="zh-CN"/>
              <a:t>企业必须要分工明确，林浩冰同学负责的是总经理的职位，而谢慧琳同学负责的是财务经理，郭燕玲同学负责的是企业的宣传工作和对外的公关活动。欧阳志诚同学负责的是人事的安排</a:t>
            </a:r>
            <a:endParaRPr altLang="en-US" 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1" name=""/>
          <p:cNvSpPr>
            <a:spLocks noGrp="1"/>
          </p:cNvSpPr>
          <p:nvPr>
            <p:ph type="body"/>
          </p:nvPr>
        </p:nvSpPr>
        <p:spPr/>
        <p:txBody>
          <a:bodyPr/>
          <a:p>
            <a:r>
              <a:rPr altLang="en-US" lang="zh-CN"/>
              <a:t>对于每个人都有个人的职务和责任</a:t>
            </a:r>
            <a:endParaRPr altLang="en-US" 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5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92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92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17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5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94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94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20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4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965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966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26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5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98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98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29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60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0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2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4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9005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006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32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8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901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020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34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9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9030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031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36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8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903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040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38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63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2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3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65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4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66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70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5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68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82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6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698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99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7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707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08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8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8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104887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altLang="en-US" lang="zh-CN"/>
              <a:t>由于我们的企业面临的是中高消费人群，所以我们的企业的启动资金比较大</a:t>
            </a:r>
            <a:endParaRPr altLang="en-US" lang="zh-CN"/>
          </a:p>
        </p:txBody>
      </p:sp>
      <p:sp>
        <p:nvSpPr>
          <p:cNvPr id="1048880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9E3BE65E-D6A0-433A-9769-180C0D5DD83D}" type="slidenum">
              <a:rPr altLang="en-US" lang="zh-CN" smtClean="0"/>
              <a:t>9</a:t>
            </a:fld>
            <a:endParaRPr altLang="en-US"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标题幻灯片"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672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3"/>
          </a:xfrm>
        </p:spPr>
        <p:txBody>
          <a:bodyPr/>
          <a:lstStyle>
            <a:lvl1pPr algn="ctr" indent="0" marL="0">
              <a:buNone/>
              <a:defRPr sz="1800"/>
            </a:lvl1pPr>
            <a:lvl2pPr algn="ctr" indent="0" marL="342878">
              <a:buNone/>
              <a:defRPr sz="1600"/>
            </a:lvl2pPr>
            <a:lvl3pPr algn="ctr" indent="0" marL="685755">
              <a:buNone/>
              <a:defRPr sz="1400"/>
            </a:lvl3pPr>
            <a:lvl4pPr algn="ctr" indent="0" marL="1028633">
              <a:buNone/>
              <a:defRPr sz="1100"/>
            </a:lvl4pPr>
            <a:lvl5pPr algn="ctr" indent="0" marL="1371511">
              <a:buNone/>
              <a:defRPr sz="1100"/>
            </a:lvl5pPr>
            <a:lvl6pPr algn="ctr" indent="0" marL="1714389">
              <a:buNone/>
              <a:defRPr sz="1100"/>
            </a:lvl6pPr>
            <a:lvl7pPr algn="ctr" indent="0" marL="2057266">
              <a:buNone/>
              <a:defRPr sz="1100"/>
            </a:lvl7pPr>
            <a:lvl8pPr algn="ctr" indent="0" marL="2400145">
              <a:buNone/>
              <a:defRPr sz="1100"/>
            </a:lvl8pPr>
            <a:lvl9pPr algn="ctr" indent="0" marL="2743022">
              <a:buNone/>
              <a:defRPr sz="1100"/>
            </a:lvl9pPr>
          </a:lstStyle>
          <a:p>
            <a:r>
              <a:rPr altLang="en-US" lang="zh-CN"/>
              <a:t>单击此处编辑母版副标题样式</a:t>
            </a:r>
          </a:p>
        </p:txBody>
      </p:sp>
      <p:sp>
        <p:nvSpPr>
          <p:cNvPr id="104867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166FB0D-3649-4659-A4EA-16B622D04D18}" type="datetimeFigureOut">
              <a:rPr altLang="en-US" lang="zh-CN" smtClean="0"/>
              <a:t>2019/12/13</a:t>
            </a:fld>
            <a:endParaRPr altLang="en-US" lang="zh-CN"/>
          </a:p>
        </p:txBody>
      </p:sp>
      <p:sp>
        <p:nvSpPr>
          <p:cNvPr id="104867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7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5BC0CA1-3571-4BD4-9253-723F5D1C3D94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标题和内容"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矩形 14"/>
          <p:cNvSpPr/>
          <p:nvPr userDrawn="1"/>
        </p:nvSpPr>
        <p:spPr>
          <a:xfrm>
            <a:off x="-1" y="0"/>
            <a:ext cx="9144001" cy="546700"/>
          </a:xfrm>
          <a:prstGeom prst="rect"/>
          <a:solidFill>
            <a:srgbClr val="F2F2F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684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685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868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166FB0D-3649-4659-A4EA-16B622D04D18}" type="datetimeFigureOut">
              <a:rPr altLang="en-US" lang="zh-CN" smtClean="0"/>
              <a:t>2019/12/13</a:t>
            </a:fld>
            <a:endParaRPr altLang="en-US" lang="zh-CN"/>
          </a:p>
        </p:txBody>
      </p:sp>
      <p:sp>
        <p:nvSpPr>
          <p:cNvPr id="104868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8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5BC0CA1-3571-4BD4-9253-723F5D1C3D94}" type="slidenum">
              <a:rPr altLang="en-US" lang="zh-CN" smtClean="0"/>
              <a:t>‹#›</a:t>
            </a:fld>
            <a:endParaRPr altLang="en-US" lang="zh-CN"/>
          </a:p>
        </p:txBody>
      </p:sp>
      <p:sp>
        <p:nvSpPr>
          <p:cNvPr id="1048689" name="矩形 12"/>
          <p:cNvSpPr/>
          <p:nvPr userDrawn="1"/>
        </p:nvSpPr>
        <p:spPr>
          <a:xfrm>
            <a:off x="0" y="546700"/>
            <a:ext cx="9144000" cy="732155"/>
          </a:xfrm>
          <a:prstGeom prst="rect"/>
          <a:gradFill>
            <a:gsLst>
              <a:gs pos="57000">
                <a:schemeClr val="bg1">
                  <a:alpha val="0"/>
                </a:schemeClr>
              </a:gs>
              <a:gs pos="100000">
                <a:schemeClr val="bg1">
                  <a:lumMod val="88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  <p:sp>
        <p:nvSpPr>
          <p:cNvPr id="1048690" name="矩形 2"/>
          <p:cNvSpPr/>
          <p:nvPr userDrawn="1"/>
        </p:nvSpPr>
        <p:spPr>
          <a:xfrm>
            <a:off x="0" y="0"/>
            <a:ext cx="1798656" cy="546700"/>
          </a:xfrm>
          <a:prstGeom prst="rect"/>
          <a:gradFill flip="none" rotWithShape="1">
            <a:gsLst>
              <a:gs pos="24000">
                <a:srgbClr val="0070C0">
                  <a:lumMod val="87000"/>
                </a:srgbClr>
              </a:gs>
              <a:gs pos="100000">
                <a:srgbClr val="00B0F0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节标题"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582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indent="0" mar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indent="0" marL="342878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indent="0" marL="685755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indent="0" marL="1028633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indent="0" marL="1371511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indent="0" marL="1714389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indent="0" marL="2057266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indent="0" marL="2400145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indent="0" marL="2743022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en-US" lang="zh-CN"/>
              <a:t>单击此处编辑母版文本样式</a:t>
            </a:r>
          </a:p>
        </p:txBody>
      </p:sp>
      <p:sp>
        <p:nvSpPr>
          <p:cNvPr id="104858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166FB0D-3649-4659-A4EA-16B622D04D18}" type="datetimeFigureOut">
              <a:rPr altLang="en-US" lang="zh-CN" smtClean="0"/>
              <a:t>2019/12/13</a:t>
            </a:fld>
            <a:endParaRPr altLang="en-US" lang="zh-CN"/>
          </a:p>
        </p:txBody>
      </p:sp>
      <p:sp>
        <p:nvSpPr>
          <p:cNvPr id="104858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5BC0CA1-3571-4BD4-9253-723F5D1C3D94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400">
        <p14:doors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</p:bgPr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/>
        </p:spPr>
        <p:txBody>
          <a:bodyPr anchor="ctr" bIns="34288" lIns="68576" rIns="68576" rtlCol="0" tIns="34288" vert="horz">
            <a:normAutofit/>
          </a:bodyPr>
          <a:p>
            <a:r>
              <a:rPr altLang="en-US" lang="zh-CN"/>
              <a:t>单击此处编辑母版标题样式</a:t>
            </a:r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/>
        </p:spPr>
        <p:txBody>
          <a:bodyPr bIns="34288" lIns="68576" rIns="68576" rtlCol="0" tIns="34288" vert="horz">
            <a:normAutofit/>
          </a:bodyPr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5"/>
            <a:ext cx="2057400" cy="273844"/>
          </a:xfrm>
          <a:prstGeom prst="rect"/>
        </p:spPr>
        <p:txBody>
          <a:bodyPr anchor="ctr" bIns="34288" lIns="68576" rIns="68576" rtlCol="0" tIns="34288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6FB0D-3649-4659-A4EA-16B622D04D18}" type="datetimeFigureOut">
              <a:rPr altLang="en-US" lang="zh-CN" smtClean="0"/>
              <a:t>2019/12/13</a:t>
            </a:fld>
            <a:endParaRPr altLang="en-US" lang="zh-CN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5"/>
            <a:ext cx="3086100" cy="273844"/>
          </a:xfrm>
          <a:prstGeom prst="rect"/>
        </p:spPr>
        <p:txBody>
          <a:bodyPr anchor="ctr" bIns="34288" lIns="68576" rIns="68576" rtlCol="0" tIns="34288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5"/>
            <a:ext cx="2057400" cy="273844"/>
          </a:xfrm>
          <a:prstGeom prst="rect"/>
        </p:spPr>
        <p:txBody>
          <a:bodyPr anchor="ctr" bIns="34288" lIns="68576" rIns="68576" rtlCol="0" tIns="34288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C0CA1-3571-4BD4-9253-723F5D1C3D94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57" r:id="rId1"/>
    <p:sldLayoutId id="2147483658" r:id="rId2"/>
    <p:sldLayoutId id="2147483659" r:id="rId3"/>
  </p:sldLayoutIdLst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400">
        <p14:doors dir="vert"/>
      </p:transition>
    </mc:Choice>
    <mc:Fallback>
      <p:transition spd="slow">
        <p:fade/>
      </p:transition>
    </mc:Fallback>
  </mc:AlternateContent>
  <p:txStyles>
    <p:titleStyle>
      <a:lvl1pPr algn="l" defTabSz="685755" eaLnBrk="1" hangingPunct="1" latinLnBrk="0" rtl="0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685755" eaLnBrk="1" hangingPunct="1" indent="-171438" latinLnBrk="0" marL="171438" rtl="0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685755" eaLnBrk="1" hangingPunct="1" indent="-171438" latinLnBrk="0" marL="514317" rtl="0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685755" eaLnBrk="1" hangingPunct="1" indent="-171438" latinLnBrk="0" marL="857194" rtl="0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685755" eaLnBrk="1" hangingPunct="1" indent="-171438" latinLnBrk="0" marL="1200072" rtl="0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685755" eaLnBrk="1" hangingPunct="1" indent="-171438" latinLnBrk="0" marL="1542950" rtl="0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685755" eaLnBrk="1" hangingPunct="1" indent="-171438" latinLnBrk="0" marL="1885828" rtl="0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685755" eaLnBrk="1" hangingPunct="1" indent="-171438" latinLnBrk="0" marL="2228705" rtl="0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685755" eaLnBrk="1" hangingPunct="1" indent="-171438" latinLnBrk="0" marL="2571583" rtl="0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685755" eaLnBrk="1" hangingPunct="1" indent="-171438" latinLnBrk="0" marL="2914460" rtl="0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685755" eaLnBrk="1" hangingPunct="1" latinLnBrk="0" marL="0" rtl="0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685755" eaLnBrk="1" hangingPunct="1" latinLnBrk="0" marL="342878" rtl="0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685755" eaLnBrk="1" hangingPunct="1" latinLnBrk="0" marL="685755" rtl="0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685755" eaLnBrk="1" hangingPunct="1" latinLnBrk="0" marL="1028633" rtl="0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685755" eaLnBrk="1" hangingPunct="1" latinLnBrk="0" marL="1371511" rtl="0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685755" eaLnBrk="1" hangingPunct="1" latinLnBrk="0" marL="1714389" rtl="0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685755" eaLnBrk="1" hangingPunct="1" latinLnBrk="0" marL="2057266" rtl="0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685755" eaLnBrk="1" hangingPunct="1" latinLnBrk="0" marL="2400145" rtl="0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685755" eaLnBrk="1" hangingPunct="1" latinLnBrk="0" marL="2743022" rtl="0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3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slideLayout" Target="../slideLayouts/slideLayout3.xml"/><Relationship Id="rId10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3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6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3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audio" Target="../media/media1.mp3"/><Relationship Id="rId4" Type="http://schemas.microsoft.com/office/2007/relationships/media" Target="../media/media1.mp3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slideLayout" Target="../slideLayouts/slideLayout3.xml"/><Relationship Id="rId8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2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jpeg"/><Relationship Id="rId3" Type="http://schemas.openxmlformats.org/officeDocument/2006/relationships/slideLayout" Target="../slideLayouts/slideLayout2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2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1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1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image" Target="../media/image32.jpeg"/><Relationship Id="rId3" Type="http://schemas.openxmlformats.org/officeDocument/2006/relationships/slideLayout" Target="../slideLayouts/slideLayout1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slideLayout" Target="../slideLayouts/slideLayout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2.xml"/></Relationships>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slideLayout" Target="../slideLayouts/slideLayout2.xml"/></Relationships>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2.xml"/></Relationships>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直角三角形 21"/>
          <p:cNvSpPr/>
          <p:nvPr/>
        </p:nvSpPr>
        <p:spPr>
          <a:xfrm flipV="1">
            <a:off x="5354386" y="4500760"/>
            <a:ext cx="3457987" cy="231234"/>
          </a:xfrm>
          <a:custGeom>
            <a:avLst/>
            <a:gdLst>
              <a:gd name="connsiteX0" fmla="*/ 0 w 3457987"/>
              <a:gd name="connsiteY0" fmla="*/ 0 h 955066"/>
              <a:gd name="connsiteX1" fmla="*/ 3457987 w 3457987"/>
              <a:gd name="connsiteY1" fmla="*/ 0 h 955066"/>
              <a:gd name="connsiteX2" fmla="*/ 3457987 w 3457987"/>
              <a:gd name="connsiteY2" fmla="*/ 955066 h 955066"/>
              <a:gd name="connsiteX3" fmla="*/ 0 w 3457987"/>
              <a:gd name="connsiteY3" fmla="*/ 955066 h 955066"/>
              <a:gd name="connsiteX4" fmla="*/ 0 w 3457987"/>
              <a:gd name="connsiteY4" fmla="*/ 0 h 955066"/>
              <a:gd name="connsiteX0" fmla="*/ 0 w 3457987"/>
              <a:gd name="connsiteY0" fmla="*/ 0 h 955066"/>
              <a:gd name="connsiteX1" fmla="*/ 2975667 w 3457987"/>
              <a:gd name="connsiteY1" fmla="*/ 0 h 955066"/>
              <a:gd name="connsiteX2" fmla="*/ 3457987 w 3457987"/>
              <a:gd name="connsiteY2" fmla="*/ 955066 h 955066"/>
              <a:gd name="connsiteX3" fmla="*/ 0 w 3457987"/>
              <a:gd name="connsiteY3" fmla="*/ 955066 h 955066"/>
              <a:gd name="connsiteX4" fmla="*/ 0 w 3457987"/>
              <a:gd name="connsiteY4" fmla="*/ 0 h 95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987" h="955066">
                <a:moveTo>
                  <a:pt x="0" y="0"/>
                </a:moveTo>
                <a:lnTo>
                  <a:pt x="2975667" y="0"/>
                </a:lnTo>
                <a:lnTo>
                  <a:pt x="3457987" y="955066"/>
                </a:lnTo>
                <a:lnTo>
                  <a:pt x="0" y="95506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8587" name="直角三角形 21"/>
          <p:cNvSpPr/>
          <p:nvPr/>
        </p:nvSpPr>
        <p:spPr>
          <a:xfrm>
            <a:off x="5354386" y="411510"/>
            <a:ext cx="3457987" cy="249083"/>
          </a:xfrm>
          <a:custGeom>
            <a:avLst/>
            <a:gdLst>
              <a:gd name="connsiteX0" fmla="*/ 0 w 3457987"/>
              <a:gd name="connsiteY0" fmla="*/ 0 h 955066"/>
              <a:gd name="connsiteX1" fmla="*/ 3457987 w 3457987"/>
              <a:gd name="connsiteY1" fmla="*/ 0 h 955066"/>
              <a:gd name="connsiteX2" fmla="*/ 3457987 w 3457987"/>
              <a:gd name="connsiteY2" fmla="*/ 955066 h 955066"/>
              <a:gd name="connsiteX3" fmla="*/ 0 w 3457987"/>
              <a:gd name="connsiteY3" fmla="*/ 955066 h 955066"/>
              <a:gd name="connsiteX4" fmla="*/ 0 w 3457987"/>
              <a:gd name="connsiteY4" fmla="*/ 0 h 955066"/>
              <a:gd name="connsiteX0" fmla="*/ 0 w 3457987"/>
              <a:gd name="connsiteY0" fmla="*/ 0 h 955066"/>
              <a:gd name="connsiteX1" fmla="*/ 2975667 w 3457987"/>
              <a:gd name="connsiteY1" fmla="*/ 0 h 955066"/>
              <a:gd name="connsiteX2" fmla="*/ 3457987 w 3457987"/>
              <a:gd name="connsiteY2" fmla="*/ 955066 h 955066"/>
              <a:gd name="connsiteX3" fmla="*/ 0 w 3457987"/>
              <a:gd name="connsiteY3" fmla="*/ 955066 h 955066"/>
              <a:gd name="connsiteX4" fmla="*/ 0 w 3457987"/>
              <a:gd name="connsiteY4" fmla="*/ 0 h 95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987" h="955066">
                <a:moveTo>
                  <a:pt x="0" y="0"/>
                </a:moveTo>
                <a:lnTo>
                  <a:pt x="2975667" y="0"/>
                </a:lnTo>
                <a:lnTo>
                  <a:pt x="3457987" y="955066"/>
                </a:lnTo>
                <a:lnTo>
                  <a:pt x="0" y="95506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8588" name="矩形 1"/>
          <p:cNvSpPr/>
          <p:nvPr/>
        </p:nvSpPr>
        <p:spPr>
          <a:xfrm>
            <a:off x="0" y="622568"/>
            <a:ext cx="9144000" cy="3907040"/>
          </a:xfrm>
          <a:prstGeom prst="rect"/>
          <a:blipFill rotWithShape="1" dpi="0">
            <a:blip xmlns:r="http://schemas.openxmlformats.org/officeDocument/2006/relationships" r:embed="rId1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589" name="矩形 22"/>
          <p:cNvSpPr/>
          <p:nvPr/>
        </p:nvSpPr>
        <p:spPr>
          <a:xfrm flipH="1">
            <a:off x="0" y="622568"/>
            <a:ext cx="9144000" cy="3897312"/>
          </a:xfrm>
          <a:prstGeom prst="rect"/>
          <a:gradFill>
            <a:gsLst>
              <a:gs pos="0">
                <a:srgbClr val="0070C0">
                  <a:lumMod val="87000"/>
                  <a:alpha val="25000"/>
                </a:srgbClr>
              </a:gs>
              <a:gs pos="100000">
                <a:srgbClr val="00ADED">
                  <a:alpha val="26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pic>
        <p:nvPicPr>
          <p:cNvPr id="2097152" name="Picture 3" descr="C:\Users\Administrator\Desktop\...中的位图 未命名 -a2.pn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412056" y="1224662"/>
            <a:ext cx="4645680" cy="3295218"/>
          </a:xfrm>
          <a:prstGeom prst="rect"/>
          <a:noFill/>
        </p:spPr>
      </p:pic>
      <p:pic>
        <p:nvPicPr>
          <p:cNvPr id="2097153" name="Picture 2" descr="C:\Users\Administrator\Desktop\...中的位图 未命名 -a1.pn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3"/>
          <a:srcRect l="27276"/>
          <a:stretch>
            <a:fillRect/>
          </a:stretch>
        </p:blipFill>
        <p:spPr bwMode="auto">
          <a:xfrm>
            <a:off x="0" y="2044632"/>
            <a:ext cx="5057736" cy="2271986"/>
          </a:xfrm>
          <a:prstGeom prst="rect"/>
          <a:noFill/>
        </p:spPr>
      </p:pic>
      <p:sp>
        <p:nvSpPr>
          <p:cNvPr id="1048590" name="直角三角形 21"/>
          <p:cNvSpPr/>
          <p:nvPr/>
        </p:nvSpPr>
        <p:spPr>
          <a:xfrm>
            <a:off x="4887860" y="365846"/>
            <a:ext cx="3457987" cy="4320484"/>
          </a:xfrm>
          <a:prstGeom prst="rect"/>
          <a:gradFill>
            <a:gsLst>
              <a:gs pos="24000">
                <a:srgbClr val="0070C0">
                  <a:lumMod val="87000"/>
                </a:srgbClr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591" name="文本框 13"/>
          <p:cNvSpPr txBox="1"/>
          <p:nvPr/>
        </p:nvSpPr>
        <p:spPr>
          <a:xfrm>
            <a:off x="5149887" y="1869886"/>
            <a:ext cx="2937381" cy="746354"/>
          </a:xfrm>
          <a:prstGeom prst="rect"/>
          <a:noFill/>
        </p:spPr>
        <p:txBody>
          <a:bodyPr bIns="34288" lIns="68576" rIns="68576" rtlCol="0" tIns="34288" wrap="square">
            <a:spAutoFit/>
          </a:bodyPr>
          <a:p>
            <a:r>
              <a:rPr altLang="en-US" b="1" dirty="0" sz="4400" lang="zh-CN">
                <a:solidFill>
                  <a:schemeClr val="bg1"/>
                </a:solidFill>
                <a:cs typeface="+mn-ea"/>
                <a:sym typeface="+mn-lt"/>
              </a:rPr>
              <a:t>商业计划书</a:t>
            </a:r>
          </a:p>
        </p:txBody>
      </p:sp>
      <p:sp>
        <p:nvSpPr>
          <p:cNvPr id="1048592" name="矩形 15"/>
          <p:cNvSpPr/>
          <p:nvPr/>
        </p:nvSpPr>
        <p:spPr>
          <a:xfrm>
            <a:off x="5143162" y="2526778"/>
            <a:ext cx="3009583" cy="230828"/>
          </a:xfrm>
          <a:prstGeom prst="rect"/>
        </p:spPr>
        <p:txBody>
          <a:bodyPr bIns="34288" lIns="68576" rIns="68576" tIns="34288" wrap="square">
            <a:spAutoFit/>
          </a:bodyPr>
          <a:p>
            <a:r>
              <a:rPr altLang="zh-CN" dirty="0" sz="1050" lang="en-US">
                <a:solidFill>
                  <a:schemeClr val="bg1"/>
                </a:solidFill>
                <a:cs typeface="+mn-ea"/>
                <a:sym typeface="+mn-lt"/>
              </a:rPr>
              <a:t>BUSINESS PLAN POWERPOINT TEMPLATE</a:t>
            </a:r>
            <a:endParaRPr altLang="en-US" dirty="0" sz="1050" lang="zh-CN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593" name="圆角矩形 4"/>
          <p:cNvSpPr/>
          <p:nvPr/>
        </p:nvSpPr>
        <p:spPr>
          <a:xfrm>
            <a:off x="5486400" y="3838575"/>
            <a:ext cx="2343150" cy="700435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594" name="矩形 20"/>
          <p:cNvSpPr/>
          <p:nvPr/>
        </p:nvSpPr>
        <p:spPr>
          <a:xfrm>
            <a:off x="5574892" y="3974851"/>
            <a:ext cx="2140358" cy="438578"/>
          </a:xfrm>
          <a:prstGeom prst="rect"/>
        </p:spPr>
        <p:txBody>
          <a:bodyPr bIns="34288" lIns="68576" rIns="68576" tIns="34288" wrap="square">
            <a:spAutoFit/>
          </a:bodyPr>
          <a:p>
            <a:pPr algn="ctr"/>
            <a:r>
              <a:rPr altLang="en-US" dirty="0" sz="1200" lang="zh-CN">
                <a:solidFill>
                  <a:schemeClr val="bg1"/>
                </a:solidFill>
                <a:cs typeface="+mn-ea"/>
                <a:sym typeface="+mn-lt"/>
              </a:rPr>
              <a:t>组长 林浩冰</a:t>
            </a:r>
            <a:endParaRPr altLang="zh-CN" dirty="0" sz="1200" lang="en-US">
              <a:solidFill>
                <a:schemeClr val="bg1"/>
              </a:solidFill>
              <a:cs typeface="+mn-ea"/>
              <a:sym typeface="+mn-lt"/>
            </a:endParaRPr>
          </a:p>
          <a:p>
            <a:pPr algn="ctr"/>
            <a:r>
              <a:rPr altLang="en-US" dirty="0" sz="1200" lang="zh-CN">
                <a:solidFill>
                  <a:schemeClr val="bg1"/>
                </a:solidFill>
                <a:cs typeface="+mn-ea"/>
                <a:sym typeface="+mn-lt"/>
              </a:rPr>
              <a:t>组员 谢慧琳 郭燕玲 欧阳志诚</a:t>
            </a:r>
          </a:p>
        </p:txBody>
      </p:sp>
      <p:sp>
        <p:nvSpPr>
          <p:cNvPr id="1048595" name="TextBox 5"/>
          <p:cNvSpPr txBox="1"/>
          <p:nvPr/>
        </p:nvSpPr>
        <p:spPr>
          <a:xfrm>
            <a:off x="232854" y="4539010"/>
            <a:ext cx="3484879" cy="294641"/>
          </a:xfrm>
          <a:prstGeom prst="rect"/>
          <a:noFill/>
        </p:spPr>
        <p:txBody>
          <a:bodyPr rtlCol="0" wrap="none">
            <a:spAutoFit/>
          </a:bodyPr>
          <a:p>
            <a:r>
              <a:rPr altLang="en-US" dirty="0" lang="zh-CN">
                <a:solidFill>
                  <a:srgbClr val="0070C0"/>
                </a:solidFill>
              </a:rPr>
              <a:t>发奋图强 </a:t>
            </a:r>
            <a:r>
              <a:rPr altLang="zh-CN" dirty="0" lang="en-US">
                <a:solidFill>
                  <a:srgbClr val="0070C0"/>
                </a:solidFill>
              </a:rPr>
              <a:t>/ </a:t>
            </a:r>
            <a:r>
              <a:rPr altLang="en-US" dirty="0" lang="zh-CN">
                <a:solidFill>
                  <a:srgbClr val="0070C0"/>
                </a:solidFill>
              </a:rPr>
              <a:t>自强不息 </a:t>
            </a:r>
            <a:r>
              <a:rPr altLang="zh-CN" dirty="0" lang="en-US">
                <a:solidFill>
                  <a:srgbClr val="0070C0"/>
                </a:solidFill>
              </a:rPr>
              <a:t>/ </a:t>
            </a:r>
            <a:r>
              <a:rPr altLang="en-US" dirty="0" lang="zh-CN">
                <a:solidFill>
                  <a:srgbClr val="0070C0"/>
                </a:solidFill>
              </a:rPr>
              <a:t>团结互助 </a:t>
            </a:r>
            <a:r>
              <a:rPr altLang="zh-CN" dirty="0" lang="en-US">
                <a:solidFill>
                  <a:srgbClr val="0070C0"/>
                </a:solidFill>
              </a:rPr>
              <a:t>/ </a:t>
            </a:r>
            <a:r>
              <a:rPr altLang="en-US" dirty="0" lang="zh-CN">
                <a:solidFill>
                  <a:srgbClr val="0070C0"/>
                </a:solidFill>
              </a:rPr>
              <a:t>合作共赢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1" name="文本框 18"/>
          <p:cNvSpPr txBox="1"/>
          <p:nvPr/>
        </p:nvSpPr>
        <p:spPr>
          <a:xfrm>
            <a:off x="3738135" y="3160337"/>
            <a:ext cx="1667730" cy="4770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sz="2500" lang="zh-CN">
                <a:gradFill>
                  <a:gsLst>
                    <a:gs pos="0">
                      <a:srgbClr val="00B0F0"/>
                    </a:gs>
                    <a:gs pos="63000">
                      <a:srgbClr val="0070C0">
                        <a:shade val="100000"/>
                        <a:satMod val="115000"/>
                      </a:srgbClr>
                    </a:gs>
                  </a:gsLst>
                  <a:lin ang="10800000" scaled="0"/>
                </a:gradFill>
                <a:cs typeface="+mn-ea"/>
                <a:sym typeface="+mn-lt"/>
              </a:rPr>
              <a:t>企业</a:t>
            </a:r>
          </a:p>
        </p:txBody>
      </p:sp>
      <p:sp>
        <p:nvSpPr>
          <p:cNvPr id="1048882" name="矩形 17"/>
          <p:cNvSpPr/>
          <p:nvPr/>
        </p:nvSpPr>
        <p:spPr>
          <a:xfrm>
            <a:off x="0" y="765315"/>
            <a:ext cx="9144000" cy="2188488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883" name="矩形 31"/>
          <p:cNvSpPr/>
          <p:nvPr/>
        </p:nvSpPr>
        <p:spPr>
          <a:xfrm flipH="1">
            <a:off x="0" y="765313"/>
            <a:ext cx="9144000" cy="2188489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884" name="文本框 46"/>
          <p:cNvSpPr txBox="1"/>
          <p:nvPr/>
        </p:nvSpPr>
        <p:spPr>
          <a:xfrm>
            <a:off x="2193587" y="2186615"/>
            <a:ext cx="4756826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b="1" dirty="0" sz="6000" lang="en-US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PART 02</a:t>
            </a:r>
            <a:endParaRPr altLang="en-US" b="1" dirty="0" sz="6000" lang="zh-CN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17000" b="-17000"/>
          </a:stretch>
        </a:blipFill>
      </p:bgPr>
    </p:bg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8" name="任意多边形 90"/>
          <p:cNvSpPr/>
          <p:nvPr/>
        </p:nvSpPr>
        <p:spPr>
          <a:xfrm>
            <a:off x="-1" y="174187"/>
            <a:ext cx="1989459" cy="1741920"/>
          </a:xfrm>
          <a:custGeom>
            <a:avLst/>
            <a:gdLst>
              <a:gd name="connsiteX0" fmla="*/ 2096115 w 2096115"/>
              <a:gd name="connsiteY0" fmla="*/ 0 h 2097103"/>
              <a:gd name="connsiteX1" fmla="*/ 2096115 w 2096115"/>
              <a:gd name="connsiteY1" fmla="*/ 2097103 h 2097103"/>
              <a:gd name="connsiteX2" fmla="*/ 0 w 2096115"/>
              <a:gd name="connsiteY2" fmla="*/ 2097103 h 2097103"/>
              <a:gd name="connsiteX3" fmla="*/ 9526 w 2096115"/>
              <a:gd name="connsiteY3" fmla="*/ 1895913 h 2097103"/>
              <a:gd name="connsiteX4" fmla="*/ 1882735 w 2096115"/>
              <a:gd name="connsiteY4" fmla="*/ 10774 h 2097103"/>
              <a:gd name="connsiteX5" fmla="*/ 2096115 w 2096115"/>
              <a:gd name="connsiteY5" fmla="*/ 0 h 209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6115" h="2097103">
                <a:moveTo>
                  <a:pt x="2096115" y="0"/>
                </a:moveTo>
                <a:lnTo>
                  <a:pt x="2096115" y="2097103"/>
                </a:lnTo>
                <a:lnTo>
                  <a:pt x="0" y="2097103"/>
                </a:lnTo>
                <a:lnTo>
                  <a:pt x="9526" y="1895913"/>
                </a:lnTo>
                <a:cubicBezTo>
                  <a:pt x="104061" y="902697"/>
                  <a:pt x="891325" y="111458"/>
                  <a:pt x="1882735" y="10774"/>
                </a:cubicBezTo>
                <a:lnTo>
                  <a:pt x="2096115" y="0"/>
                </a:lnTo>
                <a:close/>
              </a:path>
            </a:pathLst>
          </a:cu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 rtlCol="0"/>
          <a:p>
            <a:pPr algn="ctr"/>
            <a:endParaRPr altLang="en-US" lang="zh-CN">
              <a:solidFill>
                <a:sysClr lastClr="FFFFFF" val="window"/>
              </a:solidFill>
              <a:cs typeface="+mn-ea"/>
              <a:sym typeface="+mn-lt"/>
            </a:endParaRPr>
          </a:p>
        </p:txBody>
      </p:sp>
      <p:sp>
        <p:nvSpPr>
          <p:cNvPr id="1048889" name="矩形 94"/>
          <p:cNvSpPr/>
          <p:nvPr/>
        </p:nvSpPr>
        <p:spPr>
          <a:xfrm>
            <a:off x="809379" y="1045147"/>
            <a:ext cx="667887" cy="623248"/>
          </a:xfrm>
          <a:prstGeom prst="rect"/>
        </p:spPr>
        <p:txBody>
          <a:bodyPr bIns="34290" lIns="68580" rIns="68580" tIns="34290" wrap="square">
            <a:spAutoFit/>
          </a:bodyPr>
          <a:p>
            <a:pPr algn="ctr"/>
            <a:r>
              <a:rPr altLang="en-US" dirty="0" sz="1800" lang="zh-CN">
                <a:solidFill>
                  <a:schemeClr val="bg1"/>
                </a:solidFill>
                <a:cs typeface="+mn-ea"/>
                <a:sym typeface="+mn-lt"/>
              </a:rPr>
              <a:t>行业机会</a:t>
            </a:r>
          </a:p>
        </p:txBody>
      </p:sp>
      <p:sp>
        <p:nvSpPr>
          <p:cNvPr id="1048890" name="矩形 7"/>
          <p:cNvSpPr/>
          <p:nvPr/>
        </p:nvSpPr>
        <p:spPr>
          <a:xfrm>
            <a:off x="2219325" y="459411"/>
            <a:ext cx="5734050" cy="1424940"/>
          </a:xfrm>
          <a:prstGeom prst="rect"/>
        </p:spPr>
        <p:txBody>
          <a:bodyPr wrap="square">
            <a:spAutoFit/>
          </a:bodyPr>
          <a:p>
            <a:r>
              <a:rPr altLang="en-US" dirty="0" sz="1800" lang="zh-CN">
                <a:solidFill>
                  <a:srgbClr val="C00000"/>
                </a:solidFill>
              </a:rPr>
              <a:t>属消费行业，主要从事美容美发，目前该行业具有广大的消费市场，有广阔的发展前景，但是竞争相当激烈。为此在合理合法的经营下，不断打造服务品牌，以服务带动人，以创新的理念，追求时尚，给企业带来生机和潜力</a:t>
            </a:r>
            <a:r>
              <a:rPr altLang="en-US" b="1" dirty="0" sz="1800" lang="zh-CN">
                <a:solidFill>
                  <a:srgbClr val="C00000"/>
                </a:solidFill>
              </a:rPr>
              <a:t>。</a:t>
            </a:r>
          </a:p>
        </p:txBody>
      </p:sp>
      <p:sp>
        <p:nvSpPr>
          <p:cNvPr id="1048891" name="任意多边形 92"/>
          <p:cNvSpPr/>
          <p:nvPr/>
        </p:nvSpPr>
        <p:spPr>
          <a:xfrm>
            <a:off x="7229475" y="2782419"/>
            <a:ext cx="1866900" cy="1761005"/>
          </a:xfrm>
          <a:custGeom>
            <a:avLst/>
            <a:gdLst>
              <a:gd name="connsiteX0" fmla="*/ 1042 w 2098199"/>
              <a:gd name="connsiteY0" fmla="*/ 0 h 2097157"/>
              <a:gd name="connsiteX1" fmla="*/ 2098199 w 2098199"/>
              <a:gd name="connsiteY1" fmla="*/ 2097157 h 2097157"/>
              <a:gd name="connsiteX2" fmla="*/ 0 w 2098199"/>
              <a:gd name="connsiteY2" fmla="*/ 2097157 h 2097157"/>
              <a:gd name="connsiteX3" fmla="*/ 0 w 2098199"/>
              <a:gd name="connsiteY3" fmla="*/ 53 h 2097157"/>
              <a:gd name="connsiteX4" fmla="*/ 1042 w 2098199"/>
              <a:gd name="connsiteY4" fmla="*/ 0 h 2097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8199" h="2097157">
                <a:moveTo>
                  <a:pt x="1042" y="0"/>
                </a:moveTo>
                <a:cubicBezTo>
                  <a:pt x="1159270" y="0"/>
                  <a:pt x="2098199" y="938929"/>
                  <a:pt x="2098199" y="2097157"/>
                </a:cubicBezTo>
                <a:lnTo>
                  <a:pt x="0" y="2097157"/>
                </a:lnTo>
                <a:lnTo>
                  <a:pt x="0" y="53"/>
                </a:lnTo>
                <a:lnTo>
                  <a:pt x="1042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 rtlCol="0"/>
          <a:p>
            <a:pPr algn="ctr"/>
            <a:endParaRPr altLang="en-US" lang="zh-CN">
              <a:solidFill>
                <a:sysClr lastClr="FFFFFF" val="window"/>
              </a:solidFill>
              <a:cs typeface="+mn-ea"/>
              <a:sym typeface="+mn-lt"/>
            </a:endParaRPr>
          </a:p>
        </p:txBody>
      </p:sp>
      <p:sp>
        <p:nvSpPr>
          <p:cNvPr id="1048892" name="矩形 94"/>
          <p:cNvSpPr/>
          <p:nvPr/>
        </p:nvSpPr>
        <p:spPr>
          <a:xfrm>
            <a:off x="7504885" y="3540697"/>
            <a:ext cx="667887" cy="623248"/>
          </a:xfrm>
          <a:prstGeom prst="rect"/>
        </p:spPr>
        <p:txBody>
          <a:bodyPr bIns="34290" lIns="68580" rIns="68580" tIns="34290" wrap="square">
            <a:spAutoFit/>
          </a:bodyPr>
          <a:p>
            <a:pPr algn="ctr"/>
            <a:r>
              <a:rPr altLang="en-US" dirty="0" sz="1800" lang="zh-CN">
                <a:solidFill>
                  <a:schemeClr val="bg1"/>
                </a:solidFill>
                <a:cs typeface="+mn-ea"/>
                <a:sym typeface="+mn-lt"/>
              </a:rPr>
              <a:t>产品服务</a:t>
            </a:r>
          </a:p>
        </p:txBody>
      </p:sp>
      <p:sp>
        <p:nvSpPr>
          <p:cNvPr id="1048893" name="矩形 11"/>
          <p:cNvSpPr/>
          <p:nvPr/>
        </p:nvSpPr>
        <p:spPr>
          <a:xfrm>
            <a:off x="2419350" y="3293589"/>
            <a:ext cx="4572000" cy="1323439"/>
          </a:xfrm>
          <a:prstGeom prst="rect"/>
        </p:spPr>
        <p:txBody>
          <a:bodyPr>
            <a:spAutoFit/>
          </a:bodyPr>
          <a:p>
            <a:r>
              <a:rPr altLang="en-US" dirty="0" sz="2000" lang="zh-CN"/>
              <a:t>公司狠抓服务质量，不断追求创新，在服务上做到“以人为本、诚信待客”，让每一位消费者满意而归，不断增加消费者的回头率</a:t>
            </a:r>
            <a:r>
              <a:rPr altLang="en-US" dirty="0" sz="1800" lang="zh-CN"/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4" name="Oval 2"/>
          <p:cNvSpPr>
            <a:spLocks noChangeArrowheads="1"/>
          </p:cNvSpPr>
          <p:nvPr/>
        </p:nvSpPr>
        <p:spPr bwMode="auto">
          <a:xfrm>
            <a:off x="2992383" y="1213332"/>
            <a:ext cx="2532930" cy="2542009"/>
          </a:xfrm>
          <a:prstGeom prst="ellipse"/>
          <a:blipFill>
            <a:blip xmlns:r="http://schemas.openxmlformats.org/officeDocument/2006/relationships" r:embed="rId1" cstate="screen"/>
            <a:stretch>
              <a:fillRect/>
            </a:stretch>
          </a:blipFill>
          <a:ln w="952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95" name="直角三角形 5"/>
          <p:cNvSpPr/>
          <p:nvPr/>
        </p:nvSpPr>
        <p:spPr>
          <a:xfrm rot="18900000">
            <a:off x="510756" y="-717241"/>
            <a:ext cx="1711481" cy="1711484"/>
          </a:xfrm>
          <a:prstGeom prst="rtTriangle"/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896" name="文本框 34"/>
          <p:cNvSpPr txBox="1"/>
          <p:nvPr/>
        </p:nvSpPr>
        <p:spPr>
          <a:xfrm>
            <a:off x="606182" y="399535"/>
            <a:ext cx="1882577" cy="307777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lang="zh-CN">
                <a:solidFill>
                  <a:srgbClr val="F2F2F2"/>
                </a:solidFill>
                <a:cs typeface="+mn-ea"/>
                <a:sym typeface="+mn-lt"/>
              </a:rPr>
              <a:t>   </a:t>
            </a:r>
            <a:r>
              <a:rPr altLang="en-US" b="1" dirty="0" lang="zh-CN">
                <a:solidFill>
                  <a:srgbClr val="F2F2F2"/>
                </a:solidFill>
                <a:cs typeface="+mn-ea"/>
                <a:sym typeface="+mn-lt"/>
              </a:rPr>
              <a:t>企业竞争优势</a:t>
            </a:r>
          </a:p>
        </p:txBody>
      </p:sp>
      <p:sp>
        <p:nvSpPr>
          <p:cNvPr id="1048897" name="矩形 11"/>
          <p:cNvSpPr/>
          <p:nvPr/>
        </p:nvSpPr>
        <p:spPr>
          <a:xfrm>
            <a:off x="202759" y="1751797"/>
            <a:ext cx="2373939" cy="2491740"/>
          </a:xfrm>
          <a:prstGeom prst="rect"/>
        </p:spPr>
        <p:txBody>
          <a:bodyPr wrap="square">
            <a:spAutoFit/>
          </a:bodyPr>
          <a:p>
            <a:r>
              <a:rPr altLang="en-US" dirty="0" sz="1800" lang="zh-CN"/>
              <a:t>由于该地区尚未具有比较高档的美容美发公司，而且随着大批商业楼及居民的建成，公司的建立势必会带来一定的消费者，打败一些不成气候的小小理发室，使公司在竞争中处于不败之地。</a:t>
            </a:r>
          </a:p>
        </p:txBody>
      </p:sp>
      <p:sp>
        <p:nvSpPr>
          <p:cNvPr id="1048898" name="直角三角形 5"/>
          <p:cNvSpPr/>
          <p:nvPr/>
        </p:nvSpPr>
        <p:spPr>
          <a:xfrm rot="18900000">
            <a:off x="6873456" y="-705253"/>
            <a:ext cx="1711481" cy="1711484"/>
          </a:xfrm>
          <a:prstGeom prst="rtTriangle"/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899" name="文本框 34"/>
          <p:cNvSpPr txBox="1"/>
          <p:nvPr/>
        </p:nvSpPr>
        <p:spPr>
          <a:xfrm>
            <a:off x="7056821" y="362408"/>
            <a:ext cx="1882577" cy="307777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lang="zh-CN">
                <a:solidFill>
                  <a:srgbClr val="F2F2F2"/>
                </a:solidFill>
                <a:cs typeface="+mn-ea"/>
                <a:sym typeface="+mn-lt"/>
              </a:rPr>
              <a:t>   </a:t>
            </a:r>
            <a:r>
              <a:rPr altLang="en-US" b="1" dirty="0" lang="zh-CN">
                <a:solidFill>
                  <a:srgbClr val="F2F2F2"/>
                </a:solidFill>
                <a:cs typeface="+mn-ea"/>
                <a:sym typeface="+mn-lt"/>
              </a:rPr>
              <a:t>现状与需求</a:t>
            </a:r>
          </a:p>
        </p:txBody>
      </p:sp>
      <p:sp>
        <p:nvSpPr>
          <p:cNvPr id="1048900" name="矩形 1"/>
          <p:cNvSpPr/>
          <p:nvPr/>
        </p:nvSpPr>
        <p:spPr>
          <a:xfrm>
            <a:off x="5715813" y="1348702"/>
            <a:ext cx="3428187" cy="2529840"/>
          </a:xfrm>
          <a:prstGeom prst="rect"/>
        </p:spPr>
        <p:txBody>
          <a:bodyPr wrap="square">
            <a:spAutoFit/>
          </a:bodyPr>
          <a:p>
            <a:r>
              <a:rPr altLang="en-US" dirty="0" lang="zh-CN"/>
              <a:t>公司所在地区的环境“动静相宜”，周边属于城郊结合部，目前居民楼众多，正在向形成小型的文化、商业街迈进。为此，该美容美发公司的建立，将无疑给该地区的消费者带来很大的便利，在此地区设立公司的前景一片光明，爱美之心人皆有知，只要不断提高服务品牌，聘请著名的美容师加盟，那这里的居民一定不会舍近求远了。同样的消费、同样的享受，消费者何乐而不为呢？通过一、二年的实践，在取得成功经验的基础上，再扩大经营规模，定能创造出更多的利润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1" name="文本框 18"/>
          <p:cNvSpPr txBox="1"/>
          <p:nvPr/>
        </p:nvSpPr>
        <p:spPr>
          <a:xfrm>
            <a:off x="2852310" y="3141287"/>
            <a:ext cx="3453240" cy="4770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sz="2500" lang="zh-CN">
                <a:gradFill>
                  <a:gsLst>
                    <a:gs pos="0">
                      <a:srgbClr val="00B0F0"/>
                    </a:gs>
                    <a:gs pos="63000">
                      <a:srgbClr val="0070C0">
                        <a:shade val="100000"/>
                        <a:satMod val="115000"/>
                      </a:srgbClr>
                    </a:gs>
                  </a:gsLst>
                  <a:lin ang="10800000" scaled="0"/>
                </a:gradFill>
                <a:cs typeface="+mn-ea"/>
                <a:sym typeface="+mn-lt"/>
              </a:rPr>
              <a:t>管理团队及组织结构</a:t>
            </a:r>
          </a:p>
        </p:txBody>
      </p:sp>
      <p:sp>
        <p:nvSpPr>
          <p:cNvPr id="1048902" name="矩形 17"/>
          <p:cNvSpPr/>
          <p:nvPr/>
        </p:nvSpPr>
        <p:spPr>
          <a:xfrm>
            <a:off x="0" y="765315"/>
            <a:ext cx="9144000" cy="2188488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903" name="矩形 18"/>
          <p:cNvSpPr/>
          <p:nvPr/>
        </p:nvSpPr>
        <p:spPr>
          <a:xfrm flipH="1">
            <a:off x="0" y="765313"/>
            <a:ext cx="9144000" cy="2188489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904" name="文本框 46"/>
          <p:cNvSpPr txBox="1"/>
          <p:nvPr/>
        </p:nvSpPr>
        <p:spPr>
          <a:xfrm>
            <a:off x="2193587" y="2186615"/>
            <a:ext cx="4756826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b="1" dirty="0" sz="6000" lang="en-US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PART 03</a:t>
            </a:r>
            <a:endParaRPr altLang="en-US" b="1" dirty="0" sz="6000" lang="zh-CN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46000" b="-46000"/>
          </a:stretch>
        </a:blipFill>
      </p:bgPr>
    </p:bg>
    <p:spTree>
      <p:nvGrpSpPr>
        <p:cNvPr id="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4" descr="C:\Users\ASUS\AppData\Local\Temp\ksohtml\wpsF3EB.tmp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3677035" y="1333500"/>
            <a:ext cx="1038225" cy="409575"/>
          </a:xfrm>
          <a:prstGeom prst="rect"/>
          <a:noFill/>
        </p:spPr>
      </p:pic>
      <p:pic>
        <p:nvPicPr>
          <p:cNvPr id="2097158" name="Picture 6" descr="C:\Users\ASUS\AppData\Local\Temp\ksohtml\wpsC3DF.tmp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/>
          <a:srcRect/>
          <a:stretch>
            <a:fillRect/>
          </a:stretch>
        </p:blipFill>
        <p:spPr bwMode="auto">
          <a:xfrm>
            <a:off x="1544637" y="3200399"/>
            <a:ext cx="923925" cy="409575"/>
          </a:xfrm>
          <a:prstGeom prst="rect"/>
          <a:noFill/>
        </p:spPr>
      </p:pic>
      <p:pic>
        <p:nvPicPr>
          <p:cNvPr id="2097159" name="Picture 8" descr="C:\Users\ASUS\AppData\Local\Temp\ksohtml\wpsF1E5.tmp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/>
          <a:srcRect/>
          <a:stretch>
            <a:fillRect/>
          </a:stretch>
        </p:blipFill>
        <p:spPr bwMode="auto">
          <a:xfrm>
            <a:off x="3679825" y="3200400"/>
            <a:ext cx="1038225" cy="409575"/>
          </a:xfrm>
          <a:prstGeom prst="rect"/>
          <a:noFill/>
        </p:spPr>
      </p:pic>
      <p:pic>
        <p:nvPicPr>
          <p:cNvPr id="2097160" name="Picture 10" descr="C:\Users\ASUS\AppData\Local\Temp\ksohtml\wps228B.tmp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5"/>
          <a:srcRect/>
          <a:stretch>
            <a:fillRect/>
          </a:stretch>
        </p:blipFill>
        <p:spPr bwMode="auto">
          <a:xfrm>
            <a:off x="6502399" y="3242627"/>
            <a:ext cx="1152525" cy="409575"/>
          </a:xfrm>
          <a:prstGeom prst="rect"/>
          <a:noFill/>
        </p:spPr>
      </p:pic>
      <p:pic>
        <p:nvPicPr>
          <p:cNvPr id="2097161" name="Picture 12" descr="C:\Users\ASUS\AppData\Local\Temp\ksohtml\wps79D5.tmp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6"/>
          <a:srcRect/>
          <a:stretch>
            <a:fillRect/>
          </a:stretch>
        </p:blipFill>
        <p:spPr bwMode="auto">
          <a:xfrm>
            <a:off x="2076450" y="1739117"/>
            <a:ext cx="1695450" cy="1476038"/>
          </a:xfrm>
          <a:prstGeom prst="rect"/>
          <a:noFill/>
        </p:spPr>
      </p:pic>
      <p:pic>
        <p:nvPicPr>
          <p:cNvPr id="2097162" name="Picture 14" descr="C:\Users\ASUS\AppData\Local\Temp\ksohtml\wpsEBCA.tmp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7"/>
          <a:srcRect/>
          <a:stretch>
            <a:fillRect/>
          </a:stretch>
        </p:blipFill>
        <p:spPr bwMode="auto">
          <a:xfrm>
            <a:off x="4117160" y="1739116"/>
            <a:ext cx="157977" cy="1461284"/>
          </a:xfrm>
          <a:prstGeom prst="rect"/>
          <a:noFill/>
        </p:spPr>
      </p:pic>
      <p:pic>
        <p:nvPicPr>
          <p:cNvPr id="2097163" name="Picture 16" descr="C:\Users\ASUS\AppData\Local\Temp\ksohtml\wpsB6DB.tmp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8"/>
          <a:srcRect/>
          <a:stretch>
            <a:fillRect/>
          </a:stretch>
        </p:blipFill>
        <p:spPr bwMode="auto">
          <a:xfrm>
            <a:off x="4619216" y="1739116"/>
            <a:ext cx="2165773" cy="1503512"/>
          </a:xfrm>
          <a:prstGeom prst="rect"/>
          <a:noFill/>
        </p:spPr>
      </p:pic>
      <p:grpSp>
        <p:nvGrpSpPr>
          <p:cNvPr id="98" name="组合 387"/>
          <p:cNvGrpSpPr/>
          <p:nvPr/>
        </p:nvGrpSpPr>
        <p:grpSpPr>
          <a:xfrm>
            <a:off x="863085" y="382205"/>
            <a:ext cx="1337189" cy="1356910"/>
            <a:chOff x="746236" y="2502468"/>
            <a:chExt cx="1268392" cy="1268392"/>
          </a:xfrm>
          <a:effectLst/>
        </p:grpSpPr>
        <p:sp>
          <p:nvSpPr>
            <p:cNvPr id="1048908" name="椭圆 388"/>
            <p:cNvSpPr/>
            <p:nvPr/>
          </p:nvSpPr>
          <p:spPr>
            <a:xfrm rot="5400000">
              <a:off x="746236" y="2502468"/>
              <a:ext cx="1268392" cy="1268392"/>
            </a:xfrm>
            <a:prstGeom prst="ellipse"/>
            <a:solidFill>
              <a:srgbClr val="0070C0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b="1" lang="zh-CN">
                <a:solidFill>
                  <a:schemeClr val="accent5"/>
                </a:solidFill>
                <a:cs typeface="+mn-ea"/>
                <a:sym typeface="+mn-lt"/>
              </a:endParaRPr>
            </a:p>
          </p:txBody>
        </p:sp>
        <p:sp>
          <p:nvSpPr>
            <p:cNvPr id="1048909" name="文本框 17"/>
            <p:cNvSpPr txBox="1"/>
            <p:nvPr/>
          </p:nvSpPr>
          <p:spPr>
            <a:xfrm>
              <a:off x="986149" y="2826330"/>
              <a:ext cx="759529" cy="891866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b="1" dirty="0" sz="2800" lang="zh-CN">
                  <a:solidFill>
                    <a:schemeClr val="bg1"/>
                  </a:solidFill>
                  <a:cs typeface="+mn-ea"/>
                  <a:sym typeface="+mn-lt"/>
                </a:rPr>
                <a:t>组织</a:t>
              </a:r>
              <a:endParaRPr altLang="zh-CN" b="1" dirty="0" sz="2800" 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图片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748338" y="18522"/>
            <a:ext cx="3395662" cy="2762251"/>
          </a:xfrm>
          <a:prstGeom prst="rect"/>
        </p:spPr>
      </p:pic>
      <p:sp>
        <p:nvSpPr>
          <p:cNvPr id="1048910" name="任意多边形 33"/>
          <p:cNvSpPr/>
          <p:nvPr/>
        </p:nvSpPr>
        <p:spPr>
          <a:xfrm rot="10800000">
            <a:off x="229218" y="18522"/>
            <a:ext cx="1201917" cy="1401671"/>
          </a:xfrm>
          <a:custGeom>
            <a:avLst/>
            <a:gdLst>
              <a:gd name="connsiteX0" fmla="*/ 801278 w 1602556"/>
              <a:gd name="connsiteY0" fmla="*/ 1868895 h 1868895"/>
              <a:gd name="connsiteX1" fmla="*/ 0 w 1602556"/>
              <a:gd name="connsiteY1" fmla="*/ 1067617 h 1868895"/>
              <a:gd name="connsiteX2" fmla="*/ 489384 w 1602556"/>
              <a:gd name="connsiteY2" fmla="*/ 329307 h 1868895"/>
              <a:gd name="connsiteX3" fmla="*/ 521729 w 1602556"/>
              <a:gd name="connsiteY3" fmla="*/ 319267 h 1868895"/>
              <a:gd name="connsiteX4" fmla="*/ 801278 w 1602556"/>
              <a:gd name="connsiteY4" fmla="*/ 0 h 1868895"/>
              <a:gd name="connsiteX5" fmla="*/ 1080827 w 1602556"/>
              <a:gd name="connsiteY5" fmla="*/ 319267 h 1868895"/>
              <a:gd name="connsiteX6" fmla="*/ 1113172 w 1602556"/>
              <a:gd name="connsiteY6" fmla="*/ 329307 h 1868895"/>
              <a:gd name="connsiteX7" fmla="*/ 1602556 w 1602556"/>
              <a:gd name="connsiteY7" fmla="*/ 1067617 h 1868895"/>
              <a:gd name="connsiteX8" fmla="*/ 801278 w 1602556"/>
              <a:gd name="connsiteY8" fmla="*/ 1868895 h 1868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2556" h="1868895">
                <a:moveTo>
                  <a:pt x="801278" y="1868895"/>
                </a:moveTo>
                <a:cubicBezTo>
                  <a:pt x="358744" y="1868895"/>
                  <a:pt x="0" y="1510151"/>
                  <a:pt x="0" y="1067617"/>
                </a:cubicBezTo>
                <a:cubicBezTo>
                  <a:pt x="0" y="735717"/>
                  <a:pt x="201793" y="450948"/>
                  <a:pt x="489384" y="329307"/>
                </a:cubicBezTo>
                <a:lnTo>
                  <a:pt x="521729" y="319267"/>
                </a:lnTo>
                <a:lnTo>
                  <a:pt x="801278" y="0"/>
                </a:lnTo>
                <a:lnTo>
                  <a:pt x="1080827" y="319267"/>
                </a:lnTo>
                <a:lnTo>
                  <a:pt x="1113172" y="329307"/>
                </a:lnTo>
                <a:cubicBezTo>
                  <a:pt x="1400763" y="450948"/>
                  <a:pt x="1602556" y="735717"/>
                  <a:pt x="1602556" y="1067617"/>
                </a:cubicBezTo>
                <a:cubicBezTo>
                  <a:pt x="1602556" y="1510151"/>
                  <a:pt x="1243812" y="1868895"/>
                  <a:pt x="801278" y="1868895"/>
                </a:cubicBezTo>
                <a:close/>
              </a:path>
            </a:pathLst>
          </a:cu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 bIns="34290" lIns="68580" rIns="68580" rtlCol="0" tIns="34290"/>
          <a:p>
            <a:pPr algn="ctr"/>
            <a:endParaRPr altLang="en-US" lang="zh-CN">
              <a:solidFill>
                <a:sysClr lastClr="FFFFFF" val="window"/>
              </a:solidFill>
              <a:cs typeface="+mn-ea"/>
              <a:sym typeface="+mn-lt"/>
            </a:endParaRPr>
          </a:p>
        </p:txBody>
      </p:sp>
      <p:sp>
        <p:nvSpPr>
          <p:cNvPr id="1048911" name="Text Placeholder 5"/>
          <p:cNvSpPr txBox="1"/>
          <p:nvPr/>
        </p:nvSpPr>
        <p:spPr>
          <a:xfrm>
            <a:off x="275005" y="367256"/>
            <a:ext cx="1110342" cy="514700"/>
          </a:xfrm>
          <a:prstGeom prst="rect"/>
        </p:spPr>
        <p:txBody>
          <a:bodyPr anchor="ctr" bIns="34290" lIns="0" rIns="0" rtlCol="0" tIns="34290" vert="horz">
            <a:noAutofit/>
          </a:bodyPr>
          <a:lstStyle>
            <a:lvl1pPr algn="l" defTabSz="914400" eaLnBrk="1" hangingPunct="1" indent="0" latinLnBrk="0" marL="0" rtl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baseline="0" b="0" sz="1800" kern="120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1pPr>
            <a:lvl2pPr algn="l" defTabSz="914400" eaLnBrk="1" hangingPunct="1" indent="0" latinLnBrk="0" marL="4572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indent="0" latinLnBrk="0" marL="9144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indent="0" latinLnBrk="0" marL="13716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indent="0" latinLnBrk="0" marL="18288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indent="-228600" latinLnBrk="0" marL="25146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indent="-228600" latinLnBrk="0" marL="29718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indent="-228600" latinLnBrk="0" marL="34290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indent="-228600" latinLnBrk="0" marL="38862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altLang="en-US" b="1" dirty="0" lang="zh-CN">
                <a:solidFill>
                  <a:schemeClr val="bg1"/>
                </a:solidFill>
                <a:latin typeface="+mn-lt"/>
                <a:cs typeface="+mn-ea"/>
                <a:sym typeface="+mn-lt"/>
              </a:rPr>
              <a:t>主要管理人员</a:t>
            </a:r>
            <a:endParaRPr altLang="zh-CN" b="1" dirty="0" lang="en-US">
              <a:solidFill>
                <a:schemeClr val="bg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1048912" name="矩形 7"/>
          <p:cNvSpPr/>
          <p:nvPr/>
        </p:nvSpPr>
        <p:spPr>
          <a:xfrm>
            <a:off x="1431135" y="109537"/>
            <a:ext cx="4245766" cy="2529840"/>
          </a:xfrm>
          <a:prstGeom prst="rect"/>
        </p:spPr>
        <p:txBody>
          <a:bodyPr wrap="square">
            <a:spAutoFit/>
          </a:bodyPr>
          <a:p>
            <a:r>
              <a:rPr altLang="zh-CN" b="1" dirty="0" lang="en-US"/>
              <a:t>1</a:t>
            </a:r>
            <a:r>
              <a:rPr altLang="en-US" b="1" dirty="0" lang="zh-CN"/>
              <a:t>、总经理的职权：</a:t>
            </a:r>
          </a:p>
          <a:p>
            <a:r>
              <a:rPr altLang="en-US" dirty="0" lang="zh-CN"/>
              <a:t>①负责召开股东会，并向股东报告工作；</a:t>
            </a:r>
          </a:p>
          <a:p>
            <a:r>
              <a:rPr altLang="en-US" dirty="0" lang="zh-CN"/>
              <a:t>②执行股东会决议；</a:t>
            </a:r>
          </a:p>
          <a:p>
            <a:r>
              <a:rPr altLang="en-US" dirty="0" lang="zh-CN"/>
              <a:t>③决定公司的经营计划和投资方案；</a:t>
            </a:r>
          </a:p>
          <a:p>
            <a:r>
              <a:rPr altLang="en-US" dirty="0" lang="zh-CN"/>
              <a:t>④制定公司的年度财务方案，决算方案；</a:t>
            </a:r>
          </a:p>
          <a:p>
            <a:r>
              <a:rPr altLang="en-US" dirty="0" lang="zh-CN"/>
              <a:t>⑤制定公司的利润分配方案及弥补亏损方案；</a:t>
            </a:r>
          </a:p>
          <a:p>
            <a:r>
              <a:rPr altLang="en-US" dirty="0" lang="zh-CN"/>
              <a:t>⑥制定公司增加或减少注册资金方案；</a:t>
            </a:r>
          </a:p>
          <a:p>
            <a:r>
              <a:rPr altLang="en-US" dirty="0" lang="zh-CN"/>
              <a:t>⑦拟定公司的合并、分立、变更公司形式、解散方案；</a:t>
            </a:r>
          </a:p>
          <a:p>
            <a:r>
              <a:rPr altLang="en-US" dirty="0" lang="zh-CN"/>
              <a:t>⑧制定公司的基本管理制度；</a:t>
            </a:r>
          </a:p>
          <a:p>
            <a:r>
              <a:rPr altLang="en-US" dirty="0" lang="zh-CN"/>
              <a:t>⑨修改公司章程；</a:t>
            </a:r>
          </a:p>
          <a:p>
            <a:r>
              <a:rPr altLang="en-US" dirty="0" lang="zh-CN"/>
              <a:t>⑩股东会授予的其他职权。</a:t>
            </a:r>
          </a:p>
        </p:txBody>
      </p:sp>
      <p:sp>
        <p:nvSpPr>
          <p:cNvPr id="1048913" name="矩形 8"/>
          <p:cNvSpPr/>
          <p:nvPr/>
        </p:nvSpPr>
        <p:spPr>
          <a:xfrm>
            <a:off x="116685" y="2919411"/>
            <a:ext cx="4245766" cy="1920240"/>
          </a:xfrm>
          <a:prstGeom prst="rect"/>
        </p:spPr>
        <p:txBody>
          <a:bodyPr wrap="square">
            <a:spAutoFit/>
          </a:bodyPr>
          <a:p>
            <a:r>
              <a:rPr altLang="zh-CN" b="1" dirty="0" lang="en-US"/>
              <a:t>2</a:t>
            </a:r>
            <a:r>
              <a:rPr altLang="en-US" b="1" dirty="0" lang="zh-CN"/>
              <a:t>、监事的职权：</a:t>
            </a:r>
          </a:p>
          <a:p>
            <a:r>
              <a:rPr altLang="en-US" dirty="0" lang="zh-CN"/>
              <a:t>①对总经理执行公司职务时违反法律、法规或者章程的行为进行监督；</a:t>
            </a:r>
          </a:p>
          <a:p>
            <a:r>
              <a:rPr altLang="en-US" dirty="0" lang="zh-CN"/>
              <a:t>②当总经理的行为损害公司的利益时，要求其予以纠正；</a:t>
            </a:r>
          </a:p>
          <a:p>
            <a:r>
              <a:rPr altLang="en-US" dirty="0" lang="zh-CN"/>
              <a:t>③提议召开临时股东会；</a:t>
            </a:r>
          </a:p>
          <a:p>
            <a:r>
              <a:rPr altLang="en-US" dirty="0" lang="zh-CN"/>
              <a:t>④检查公司的财务报表，若发现有违法违纪的行为立即要求整改；</a:t>
            </a:r>
          </a:p>
          <a:p>
            <a:endParaRPr altLang="en-US" dirty="0" lang="zh-CN"/>
          </a:p>
        </p:txBody>
      </p:sp>
      <p:sp>
        <p:nvSpPr>
          <p:cNvPr id="1048914" name="矩形 9"/>
          <p:cNvSpPr/>
          <p:nvPr/>
        </p:nvSpPr>
        <p:spPr>
          <a:xfrm>
            <a:off x="4305300" y="2569963"/>
            <a:ext cx="4876800" cy="2326640"/>
          </a:xfrm>
          <a:prstGeom prst="rect"/>
        </p:spPr>
        <p:txBody>
          <a:bodyPr wrap="square">
            <a:spAutoFit/>
          </a:bodyPr>
          <a:p>
            <a:r>
              <a:rPr altLang="zh-CN" b="1" dirty="0" lang="en-US"/>
              <a:t>3</a:t>
            </a:r>
            <a:r>
              <a:rPr altLang="en-US" b="1" dirty="0" lang="zh-CN"/>
              <a:t>、股东会：</a:t>
            </a:r>
          </a:p>
          <a:p>
            <a:r>
              <a:rPr altLang="en-US" dirty="0" lang="zh-CN"/>
              <a:t>由于公司属于小规模企业，不设董事会，只设股东会。</a:t>
            </a:r>
          </a:p>
          <a:p>
            <a:r>
              <a:rPr altLang="en-US" dirty="0" lang="zh-CN"/>
              <a:t>①决定公司的经营方针和有关投资计划；</a:t>
            </a:r>
          </a:p>
          <a:p>
            <a:r>
              <a:rPr altLang="en-US" dirty="0" lang="zh-CN"/>
              <a:t>②审议和批准公司的年度财务预算方案、决算方案；</a:t>
            </a:r>
          </a:p>
          <a:p>
            <a:r>
              <a:rPr altLang="en-US" dirty="0" lang="zh-CN"/>
              <a:t>③审议和批准公司的年度利润分配方案和弥补亏损的方案；</a:t>
            </a:r>
          </a:p>
          <a:p>
            <a:r>
              <a:rPr altLang="en-US" dirty="0" lang="zh-CN"/>
              <a:t>④对公司增加或减少注册资本做出决议。对股东向股东以外人员转让出资做出决议；</a:t>
            </a:r>
          </a:p>
          <a:p>
            <a:r>
              <a:rPr altLang="en-US" dirty="0" lang="zh-CN"/>
              <a:t>⑤对公司合并、分立、变更形式、解散和清算等事项做出决议。</a:t>
            </a:r>
          </a:p>
          <a:p>
            <a:r>
              <a:rPr altLang="en-US" dirty="0" lang="zh-CN"/>
              <a:t>⑥其他重要事项。</a:t>
            </a:r>
          </a:p>
          <a:p>
            <a:endParaRPr altLang="en-US" dirty="0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5" name="任意多边形 90"/>
          <p:cNvSpPr/>
          <p:nvPr/>
        </p:nvSpPr>
        <p:spPr>
          <a:xfrm>
            <a:off x="182241" y="172605"/>
            <a:ext cx="1396581" cy="1397240"/>
          </a:xfrm>
          <a:custGeom>
            <a:avLst/>
            <a:gdLst>
              <a:gd name="connsiteX0" fmla="*/ 2096115 w 2096115"/>
              <a:gd name="connsiteY0" fmla="*/ 0 h 2097103"/>
              <a:gd name="connsiteX1" fmla="*/ 2096115 w 2096115"/>
              <a:gd name="connsiteY1" fmla="*/ 2097103 h 2097103"/>
              <a:gd name="connsiteX2" fmla="*/ 0 w 2096115"/>
              <a:gd name="connsiteY2" fmla="*/ 2097103 h 2097103"/>
              <a:gd name="connsiteX3" fmla="*/ 9526 w 2096115"/>
              <a:gd name="connsiteY3" fmla="*/ 1895913 h 2097103"/>
              <a:gd name="connsiteX4" fmla="*/ 1882735 w 2096115"/>
              <a:gd name="connsiteY4" fmla="*/ 10774 h 2097103"/>
              <a:gd name="connsiteX5" fmla="*/ 2096115 w 2096115"/>
              <a:gd name="connsiteY5" fmla="*/ 0 h 209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6115" h="2097103">
                <a:moveTo>
                  <a:pt x="2096115" y="0"/>
                </a:moveTo>
                <a:lnTo>
                  <a:pt x="2096115" y="2097103"/>
                </a:lnTo>
                <a:lnTo>
                  <a:pt x="0" y="2097103"/>
                </a:lnTo>
                <a:lnTo>
                  <a:pt x="9526" y="1895913"/>
                </a:lnTo>
                <a:cubicBezTo>
                  <a:pt x="104061" y="902697"/>
                  <a:pt x="891325" y="111458"/>
                  <a:pt x="1882735" y="10774"/>
                </a:cubicBezTo>
                <a:lnTo>
                  <a:pt x="2096115" y="0"/>
                </a:lnTo>
                <a:close/>
              </a:path>
            </a:pathLst>
          </a:cu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 rtlCol="0"/>
          <a:p>
            <a:pPr algn="ctr"/>
            <a:endParaRPr altLang="en-US" lang="zh-CN">
              <a:solidFill>
                <a:sysClr lastClr="FFFFFF" val="window"/>
              </a:solidFill>
              <a:cs typeface="+mn-ea"/>
              <a:sym typeface="+mn-lt"/>
            </a:endParaRPr>
          </a:p>
        </p:txBody>
      </p:sp>
      <p:sp>
        <p:nvSpPr>
          <p:cNvPr id="1048916" name="Text Placeholder 5"/>
          <p:cNvSpPr txBox="1"/>
          <p:nvPr/>
        </p:nvSpPr>
        <p:spPr>
          <a:xfrm>
            <a:off x="468480" y="781456"/>
            <a:ext cx="1110342" cy="514700"/>
          </a:xfrm>
          <a:prstGeom prst="rect"/>
        </p:spPr>
        <p:txBody>
          <a:bodyPr anchor="ctr" bIns="34290" lIns="0" rIns="0" rtlCol="0" tIns="34290" vert="horz">
            <a:noAutofit/>
          </a:bodyPr>
          <a:lstStyle>
            <a:lvl1pPr algn="l" defTabSz="914400" eaLnBrk="1" hangingPunct="1" indent="0" latinLnBrk="0" marL="0" rtl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baseline="0" b="0" sz="1800" kern="120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1pPr>
            <a:lvl2pPr algn="l" defTabSz="914400" eaLnBrk="1" hangingPunct="1" indent="0" latinLnBrk="0" marL="4572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indent="0" latinLnBrk="0" marL="9144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indent="0" latinLnBrk="0" marL="13716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indent="0" latinLnBrk="0" marL="18288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indent="-228600" latinLnBrk="0" marL="25146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indent="-228600" latinLnBrk="0" marL="29718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indent="-228600" latinLnBrk="0" marL="34290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indent="-228600" latinLnBrk="0" marL="38862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altLang="en-US" b="1" dirty="0" lang="zh-CN">
                <a:solidFill>
                  <a:schemeClr val="bg1"/>
                </a:solidFill>
                <a:latin typeface="+mn-lt"/>
                <a:cs typeface="+mn-ea"/>
                <a:sym typeface="+mn-lt"/>
              </a:rPr>
              <a:t>雇佣协议与其他</a:t>
            </a:r>
            <a:endParaRPr altLang="zh-CN" b="1" dirty="0" lang="en-US">
              <a:solidFill>
                <a:schemeClr val="bg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1048917" name="矩形 5"/>
          <p:cNvSpPr/>
          <p:nvPr/>
        </p:nvSpPr>
        <p:spPr>
          <a:xfrm>
            <a:off x="1828800" y="369516"/>
            <a:ext cx="3762375" cy="1158240"/>
          </a:xfrm>
          <a:prstGeom prst="rect"/>
        </p:spPr>
        <p:txBody>
          <a:bodyPr wrap="square">
            <a:spAutoFit/>
          </a:bodyPr>
          <a:p>
            <a:r>
              <a:rPr altLang="en-US" dirty="0" sz="1800" lang="zh-CN"/>
              <a:t>将与员工签订劳动合同，外来劳务人员与职介所订立用工协议，员工在岗位尽职尽力，将根据业绩提成一定比例的奖励。</a:t>
            </a:r>
          </a:p>
        </p:txBody>
      </p:sp>
      <p:pic>
        <p:nvPicPr>
          <p:cNvPr id="2097165" name="图片 6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802249" y="871225"/>
            <a:ext cx="3044952" cy="3048000"/>
          </a:xfrm>
          <a:prstGeom prst="rect"/>
        </p:spPr>
      </p:pic>
      <p:sp>
        <p:nvSpPr>
          <p:cNvPr id="1048918" name="任意多边形 90"/>
          <p:cNvSpPr/>
          <p:nvPr/>
        </p:nvSpPr>
        <p:spPr>
          <a:xfrm>
            <a:off x="334641" y="2586880"/>
            <a:ext cx="1396581" cy="1397240"/>
          </a:xfrm>
          <a:custGeom>
            <a:avLst/>
            <a:gdLst>
              <a:gd name="connsiteX0" fmla="*/ 2096115 w 2096115"/>
              <a:gd name="connsiteY0" fmla="*/ 0 h 2097103"/>
              <a:gd name="connsiteX1" fmla="*/ 2096115 w 2096115"/>
              <a:gd name="connsiteY1" fmla="*/ 2097103 h 2097103"/>
              <a:gd name="connsiteX2" fmla="*/ 0 w 2096115"/>
              <a:gd name="connsiteY2" fmla="*/ 2097103 h 2097103"/>
              <a:gd name="connsiteX3" fmla="*/ 9526 w 2096115"/>
              <a:gd name="connsiteY3" fmla="*/ 1895913 h 2097103"/>
              <a:gd name="connsiteX4" fmla="*/ 1882735 w 2096115"/>
              <a:gd name="connsiteY4" fmla="*/ 10774 h 2097103"/>
              <a:gd name="connsiteX5" fmla="*/ 2096115 w 2096115"/>
              <a:gd name="connsiteY5" fmla="*/ 0 h 209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6115" h="2097103">
                <a:moveTo>
                  <a:pt x="2096115" y="0"/>
                </a:moveTo>
                <a:lnTo>
                  <a:pt x="2096115" y="2097103"/>
                </a:lnTo>
                <a:lnTo>
                  <a:pt x="0" y="2097103"/>
                </a:lnTo>
                <a:lnTo>
                  <a:pt x="9526" y="1895913"/>
                </a:lnTo>
                <a:cubicBezTo>
                  <a:pt x="104061" y="902697"/>
                  <a:pt x="891325" y="111458"/>
                  <a:pt x="1882735" y="10774"/>
                </a:cubicBezTo>
                <a:lnTo>
                  <a:pt x="2096115" y="0"/>
                </a:lnTo>
                <a:close/>
              </a:path>
            </a:pathLst>
          </a:cu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 rtlCol="0"/>
          <a:p>
            <a:pPr algn="ctr"/>
            <a:endParaRPr altLang="en-US" lang="zh-CN">
              <a:solidFill>
                <a:sysClr lastClr="FFFFFF" val="window"/>
              </a:solidFill>
              <a:cs typeface="+mn-ea"/>
              <a:sym typeface="+mn-lt"/>
            </a:endParaRPr>
          </a:p>
        </p:txBody>
      </p:sp>
      <p:sp>
        <p:nvSpPr>
          <p:cNvPr id="1048919" name="Text Placeholder 5"/>
          <p:cNvSpPr txBox="1"/>
          <p:nvPr/>
        </p:nvSpPr>
        <p:spPr>
          <a:xfrm>
            <a:off x="620880" y="3162706"/>
            <a:ext cx="1110342" cy="514700"/>
          </a:xfrm>
          <a:prstGeom prst="rect"/>
        </p:spPr>
        <p:txBody>
          <a:bodyPr anchor="ctr" bIns="34290" lIns="0" rIns="0" rtlCol="0" tIns="34290" vert="horz">
            <a:noAutofit/>
          </a:bodyPr>
          <a:lstStyle>
            <a:lvl1pPr algn="l" defTabSz="914400" eaLnBrk="1" hangingPunct="1" indent="0" latinLnBrk="0" marL="0" rtl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baseline="0" b="0" sz="1800" kern="120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1pPr>
            <a:lvl2pPr algn="l" defTabSz="914400" eaLnBrk="1" hangingPunct="1" indent="0" latinLnBrk="0" marL="4572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indent="0" latinLnBrk="0" marL="9144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indent="0" latinLnBrk="0" marL="13716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indent="0" latinLnBrk="0" marL="18288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indent="-228600" latinLnBrk="0" marL="25146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indent="-228600" latinLnBrk="0" marL="29718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indent="-228600" latinLnBrk="0" marL="34290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indent="-228600" latinLnBrk="0" marL="38862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altLang="en-US" dirty="0" lang="zh-CN">
                <a:solidFill>
                  <a:srgbClr val="F2F2F2"/>
                </a:solidFill>
                <a:cs typeface="+mn-ea"/>
                <a:sym typeface="+mn-lt"/>
              </a:rPr>
              <a:t>专业顾问和服务支持</a:t>
            </a:r>
          </a:p>
        </p:txBody>
      </p:sp>
      <p:sp>
        <p:nvSpPr>
          <p:cNvPr id="1048920" name="矩形 9"/>
          <p:cNvSpPr/>
          <p:nvPr/>
        </p:nvSpPr>
        <p:spPr>
          <a:xfrm>
            <a:off x="1828800" y="3066113"/>
            <a:ext cx="3240828" cy="707886"/>
          </a:xfrm>
          <a:prstGeom prst="rect"/>
        </p:spPr>
        <p:txBody>
          <a:bodyPr wrap="square">
            <a:spAutoFit/>
          </a:bodyPr>
          <a:p>
            <a:r>
              <a:rPr altLang="en-US" dirty="0" sz="2000" lang="zh-CN"/>
              <a:t>请“上海申大会计师事务所有限公司”进行验资审计。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1" name="文本框 18"/>
          <p:cNvSpPr txBox="1"/>
          <p:nvPr/>
        </p:nvSpPr>
        <p:spPr>
          <a:xfrm>
            <a:off x="3738135" y="3160337"/>
            <a:ext cx="1667730" cy="4770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sz="2500" lang="zh-CN">
                <a:gradFill>
                  <a:gsLst>
                    <a:gs pos="0">
                      <a:srgbClr val="00B0F0"/>
                    </a:gs>
                    <a:gs pos="63000">
                      <a:srgbClr val="0070C0">
                        <a:shade val="100000"/>
                        <a:satMod val="115000"/>
                      </a:srgbClr>
                    </a:gs>
                  </a:gsLst>
                  <a:lin ang="10800000" scaled="0"/>
                </a:gradFill>
                <a:cs typeface="+mn-ea"/>
                <a:sym typeface="+mn-lt"/>
              </a:rPr>
              <a:t>产业分析</a:t>
            </a:r>
          </a:p>
        </p:txBody>
      </p:sp>
      <p:sp>
        <p:nvSpPr>
          <p:cNvPr id="1048922" name="矩形 16"/>
          <p:cNvSpPr/>
          <p:nvPr/>
        </p:nvSpPr>
        <p:spPr>
          <a:xfrm>
            <a:off x="0" y="765315"/>
            <a:ext cx="9144000" cy="2188488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923" name="矩形 31"/>
          <p:cNvSpPr/>
          <p:nvPr/>
        </p:nvSpPr>
        <p:spPr>
          <a:xfrm flipH="1">
            <a:off x="0" y="765313"/>
            <a:ext cx="9144000" cy="2188489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924" name="文本框 46"/>
          <p:cNvSpPr txBox="1"/>
          <p:nvPr/>
        </p:nvSpPr>
        <p:spPr>
          <a:xfrm>
            <a:off x="2193587" y="2186615"/>
            <a:ext cx="4756826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b="1" dirty="0" sz="6000" lang="en-US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PART 04</a:t>
            </a:r>
            <a:endParaRPr altLang="en-US" b="1" dirty="0" sz="6000" lang="zh-CN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图片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686050" y="895350"/>
            <a:ext cx="3419475" cy="3400425"/>
          </a:xfrm>
          <a:prstGeom prst="rect"/>
        </p:spPr>
      </p:pic>
      <p:grpSp>
        <p:nvGrpSpPr>
          <p:cNvPr id="105" name="组合 393"/>
          <p:cNvGrpSpPr/>
          <p:nvPr/>
        </p:nvGrpSpPr>
        <p:grpSpPr>
          <a:xfrm>
            <a:off x="196336" y="135219"/>
            <a:ext cx="951294" cy="951295"/>
            <a:chOff x="4254779" y="2488180"/>
            <a:chExt cx="1268392" cy="1268392"/>
          </a:xfrm>
          <a:effectLst/>
        </p:grpSpPr>
        <p:sp>
          <p:nvSpPr>
            <p:cNvPr id="1048928" name="椭圆 394"/>
            <p:cNvSpPr/>
            <p:nvPr/>
          </p:nvSpPr>
          <p:spPr>
            <a:xfrm rot="5400000">
              <a:off x="4254779" y="2488180"/>
              <a:ext cx="1268392" cy="1268392"/>
            </a:xfrm>
            <a:prstGeom prst="ellipse"/>
            <a:solidFill>
              <a:srgbClr val="2DC8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b="1" lang="zh-CN">
                <a:cs typeface="+mn-ea"/>
                <a:sym typeface="+mn-lt"/>
              </a:endParaRPr>
            </a:p>
          </p:txBody>
        </p:sp>
        <p:sp>
          <p:nvSpPr>
            <p:cNvPr id="1048929" name="文本框 19"/>
            <p:cNvSpPr txBox="1"/>
            <p:nvPr/>
          </p:nvSpPr>
          <p:spPr>
            <a:xfrm>
              <a:off x="4509208" y="2826329"/>
              <a:ext cx="759529" cy="697626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b="1" dirty="0" lang="zh-CN">
                  <a:solidFill>
                    <a:schemeClr val="bg1"/>
                  </a:solidFill>
                  <a:cs typeface="+mn-ea"/>
                  <a:sym typeface="+mn-lt"/>
                </a:rPr>
                <a:t>产业趋势</a:t>
              </a:r>
              <a:endParaRPr altLang="zh-CN" b="1" dirty="0" 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48930" name="矩形 7"/>
          <p:cNvSpPr/>
          <p:nvPr/>
        </p:nvSpPr>
        <p:spPr>
          <a:xfrm>
            <a:off x="1147631" y="132407"/>
            <a:ext cx="4572000" cy="904240"/>
          </a:xfrm>
          <a:prstGeom prst="rect"/>
        </p:spPr>
        <p:txBody>
          <a:bodyPr>
            <a:spAutoFit/>
          </a:bodyPr>
          <a:p>
            <a:r>
              <a:rPr altLang="en-US" dirty="0" lang="zh-CN"/>
              <a:t>以禅城区为主，南海区为辅，向周边地区扩展，在今后五年内开设一至二家连锁店。随着该地区文化和商业街的建成与座落，将会有更多的顾客，企业将得到更大的商机。</a:t>
            </a:r>
          </a:p>
        </p:txBody>
      </p:sp>
      <p:grpSp>
        <p:nvGrpSpPr>
          <p:cNvPr id="106" name="组合 393"/>
          <p:cNvGrpSpPr/>
          <p:nvPr/>
        </p:nvGrpSpPr>
        <p:grpSpPr>
          <a:xfrm>
            <a:off x="63906" y="2421219"/>
            <a:ext cx="1536289" cy="1580423"/>
            <a:chOff x="4254779" y="2488180"/>
            <a:chExt cx="1268392" cy="1268392"/>
          </a:xfrm>
          <a:effectLst/>
        </p:grpSpPr>
        <p:sp>
          <p:nvSpPr>
            <p:cNvPr id="1048931" name="椭圆 394"/>
            <p:cNvSpPr/>
            <p:nvPr/>
          </p:nvSpPr>
          <p:spPr>
            <a:xfrm rot="5400000">
              <a:off x="4254779" y="2488180"/>
              <a:ext cx="1268392" cy="1268392"/>
            </a:xfrm>
            <a:prstGeom prst="ellipse"/>
            <a:solidFill>
              <a:srgbClr val="2DC8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b="1" lang="zh-CN">
                <a:cs typeface="+mn-ea"/>
                <a:sym typeface="+mn-lt"/>
              </a:endParaRPr>
            </a:p>
          </p:txBody>
        </p:sp>
        <p:sp>
          <p:nvSpPr>
            <p:cNvPr id="1048932" name="文本框 19"/>
            <p:cNvSpPr txBox="1"/>
            <p:nvPr/>
          </p:nvSpPr>
          <p:spPr>
            <a:xfrm>
              <a:off x="4509208" y="2826329"/>
              <a:ext cx="759529" cy="562630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b="1" dirty="0" lang="zh-CN">
                  <a:solidFill>
                    <a:schemeClr val="bg1"/>
                  </a:solidFill>
                  <a:cs typeface="+mn-ea"/>
                  <a:sym typeface="+mn-lt"/>
                </a:rPr>
                <a:t>估计的市场份额和营业额</a:t>
              </a:r>
              <a:endParaRPr altLang="zh-CN" b="1" dirty="0" 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48933" name="矩形 11"/>
          <p:cNvSpPr/>
          <p:nvPr/>
        </p:nvSpPr>
        <p:spPr>
          <a:xfrm>
            <a:off x="1600196" y="2721904"/>
            <a:ext cx="1085850" cy="1297940"/>
          </a:xfrm>
          <a:prstGeom prst="rect"/>
        </p:spPr>
        <p:txBody>
          <a:bodyPr wrap="square">
            <a:spAutoFit/>
          </a:bodyPr>
          <a:p>
            <a:r>
              <a:rPr altLang="en-US" dirty="0" sz="1600" lang="zh-CN"/>
              <a:t>根据保守的预测日平均营业额在</a:t>
            </a:r>
            <a:r>
              <a:rPr altLang="zh-CN" dirty="0" sz="1600" lang="en-US"/>
              <a:t>2000</a:t>
            </a:r>
            <a:r>
              <a:rPr altLang="en-US" dirty="0" sz="1600" lang="zh-CN"/>
              <a:t>元左右。</a:t>
            </a:r>
          </a:p>
        </p:txBody>
      </p:sp>
      <p:grpSp>
        <p:nvGrpSpPr>
          <p:cNvPr id="107" name="组合 393"/>
          <p:cNvGrpSpPr/>
          <p:nvPr/>
        </p:nvGrpSpPr>
        <p:grpSpPr>
          <a:xfrm>
            <a:off x="7149584" y="784393"/>
            <a:ext cx="951294" cy="951295"/>
            <a:chOff x="4254779" y="2488180"/>
            <a:chExt cx="1268392" cy="1268392"/>
          </a:xfrm>
          <a:effectLst/>
        </p:grpSpPr>
        <p:sp>
          <p:nvSpPr>
            <p:cNvPr id="1048934" name="椭圆 394"/>
            <p:cNvSpPr/>
            <p:nvPr/>
          </p:nvSpPr>
          <p:spPr>
            <a:xfrm rot="5400000">
              <a:off x="4254779" y="2488180"/>
              <a:ext cx="1268392" cy="1268392"/>
            </a:xfrm>
            <a:prstGeom prst="ellipse"/>
            <a:solidFill>
              <a:srgbClr val="2DC8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b="1" lang="zh-CN">
                <a:cs typeface="+mn-ea"/>
                <a:sym typeface="+mn-lt"/>
              </a:endParaRPr>
            </a:p>
          </p:txBody>
        </p:sp>
        <p:sp>
          <p:nvSpPr>
            <p:cNvPr id="1048935" name="文本框 19"/>
            <p:cNvSpPr txBox="1"/>
            <p:nvPr/>
          </p:nvSpPr>
          <p:spPr>
            <a:xfrm>
              <a:off x="4509208" y="2826329"/>
              <a:ext cx="759529" cy="697626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b="1" dirty="0" lang="zh-CN">
                  <a:solidFill>
                    <a:schemeClr val="bg1"/>
                  </a:solidFill>
                  <a:cs typeface="+mn-ea"/>
                  <a:sym typeface="+mn-lt"/>
                </a:rPr>
                <a:t>产业趋势</a:t>
              </a:r>
              <a:endParaRPr altLang="zh-CN" b="1" dirty="0" 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48936" name="矩形 15"/>
          <p:cNvSpPr/>
          <p:nvPr/>
        </p:nvSpPr>
        <p:spPr>
          <a:xfrm>
            <a:off x="6415558" y="2289643"/>
            <a:ext cx="2419350" cy="1424941"/>
          </a:xfrm>
          <a:prstGeom prst="rect"/>
        </p:spPr>
        <p:txBody>
          <a:bodyPr wrap="square">
            <a:spAutoFit/>
          </a:bodyPr>
          <a:p>
            <a:r>
              <a:rPr altLang="en-US" dirty="0" sz="1800" lang="zh-CN"/>
              <a:t>公司服务的对象主要是该地区的中青年消费者，追求时尚、完美者，向他们提供优质的服务。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7" name="燕尾形 28"/>
          <p:cNvSpPr/>
          <p:nvPr/>
        </p:nvSpPr>
        <p:spPr bwMode="auto">
          <a:xfrm>
            <a:off x="279874" y="774902"/>
            <a:ext cx="2482376" cy="435768"/>
          </a:xfrm>
          <a:prstGeom prst="chevron"/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4290" lIns="68580" rIns="68580" tIns="34290"/>
          <a:p>
            <a:pPr algn="ctr" defTabSz="457223"/>
            <a:r>
              <a:rPr altLang="en-US" b="1" dirty="0" sz="1800" lang="zh-CN">
                <a:solidFill>
                  <a:schemeClr val="bg1"/>
                </a:solidFill>
                <a:cs typeface="+mn-ea"/>
                <a:sym typeface="+mn-lt"/>
              </a:rPr>
              <a:t>市场评估</a:t>
            </a:r>
          </a:p>
        </p:txBody>
      </p:sp>
      <p:sp>
        <p:nvSpPr>
          <p:cNvPr id="1048938" name="矩形 4"/>
          <p:cNvSpPr/>
          <p:nvPr/>
        </p:nvSpPr>
        <p:spPr>
          <a:xfrm>
            <a:off x="2933700" y="515732"/>
            <a:ext cx="4572000" cy="1297940"/>
          </a:xfrm>
          <a:prstGeom prst="rect"/>
        </p:spPr>
        <p:txBody>
          <a:bodyPr>
            <a:spAutoFit/>
          </a:bodyPr>
          <a:p>
            <a:r>
              <a:rPr altLang="en-US" dirty="0" sz="1600" lang="zh-CN"/>
              <a:t>据预测公司的目前市场具有相当的份额，随着居民生活水平的不断提高，人们将越来越注重自身的气质、外表、形象，做到内在气质与外表形象的有机统一，公司的创立正适应她们这方面的追求。</a:t>
            </a:r>
          </a:p>
        </p:txBody>
      </p:sp>
      <p:sp>
        <p:nvSpPr>
          <p:cNvPr id="1048939" name="燕尾形 28"/>
          <p:cNvSpPr/>
          <p:nvPr/>
        </p:nvSpPr>
        <p:spPr bwMode="auto">
          <a:xfrm>
            <a:off x="108424" y="2841827"/>
            <a:ext cx="2482376" cy="435768"/>
          </a:xfrm>
          <a:prstGeom prst="chevron"/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4290" lIns="68580" rIns="68580" tIns="34290"/>
          <a:p>
            <a:pPr algn="ctr" defTabSz="457223"/>
            <a:r>
              <a:rPr altLang="en-US" b="1" dirty="0" sz="1800" lang="zh-CN">
                <a:solidFill>
                  <a:schemeClr val="bg1"/>
                </a:solidFill>
                <a:cs typeface="+mn-ea"/>
                <a:sym typeface="+mn-lt"/>
              </a:rPr>
              <a:t>竞争和竞争优势</a:t>
            </a:r>
          </a:p>
        </p:txBody>
      </p:sp>
      <p:sp>
        <p:nvSpPr>
          <p:cNvPr id="1048940" name="矩形 6"/>
          <p:cNvSpPr/>
          <p:nvPr/>
        </p:nvSpPr>
        <p:spPr>
          <a:xfrm>
            <a:off x="2667000" y="2571750"/>
            <a:ext cx="4572000" cy="1958341"/>
          </a:xfrm>
          <a:prstGeom prst="rect"/>
        </p:spPr>
        <p:txBody>
          <a:bodyPr>
            <a:spAutoFit/>
          </a:bodyPr>
          <a:p>
            <a:r>
              <a:rPr altLang="en-US" dirty="0" sz="1800" lang="zh-CN"/>
              <a:t>目前为止，该地区没有中高档的美容美发公司，随着商业楼的建立，大量居民不断涌入，给企业带来了良机与挑战，该公司的落成将会给消费者带来更大的收益，只要价格合理，服务周到，她们怎能舍近就远呢？让消费者用钱容易，享受满意。达到顾客与公司双赢的目的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>
        <p14:doors dir="ver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直角三角形 21"/>
          <p:cNvSpPr/>
          <p:nvPr/>
        </p:nvSpPr>
        <p:spPr>
          <a:xfrm flipV="1">
            <a:off x="5354386" y="4500760"/>
            <a:ext cx="3457987" cy="231234"/>
          </a:xfrm>
          <a:custGeom>
            <a:avLst/>
            <a:gdLst>
              <a:gd name="connsiteX0" fmla="*/ 0 w 3457987"/>
              <a:gd name="connsiteY0" fmla="*/ 0 h 955066"/>
              <a:gd name="connsiteX1" fmla="*/ 3457987 w 3457987"/>
              <a:gd name="connsiteY1" fmla="*/ 0 h 955066"/>
              <a:gd name="connsiteX2" fmla="*/ 3457987 w 3457987"/>
              <a:gd name="connsiteY2" fmla="*/ 955066 h 955066"/>
              <a:gd name="connsiteX3" fmla="*/ 0 w 3457987"/>
              <a:gd name="connsiteY3" fmla="*/ 955066 h 955066"/>
              <a:gd name="connsiteX4" fmla="*/ 0 w 3457987"/>
              <a:gd name="connsiteY4" fmla="*/ 0 h 955066"/>
              <a:gd name="connsiteX0" fmla="*/ 0 w 3457987"/>
              <a:gd name="connsiteY0" fmla="*/ 0 h 955066"/>
              <a:gd name="connsiteX1" fmla="*/ 2975667 w 3457987"/>
              <a:gd name="connsiteY1" fmla="*/ 0 h 955066"/>
              <a:gd name="connsiteX2" fmla="*/ 3457987 w 3457987"/>
              <a:gd name="connsiteY2" fmla="*/ 955066 h 955066"/>
              <a:gd name="connsiteX3" fmla="*/ 0 w 3457987"/>
              <a:gd name="connsiteY3" fmla="*/ 955066 h 955066"/>
              <a:gd name="connsiteX4" fmla="*/ 0 w 3457987"/>
              <a:gd name="connsiteY4" fmla="*/ 0 h 95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987" h="955066">
                <a:moveTo>
                  <a:pt x="0" y="0"/>
                </a:moveTo>
                <a:lnTo>
                  <a:pt x="2975667" y="0"/>
                </a:lnTo>
                <a:lnTo>
                  <a:pt x="3457987" y="955066"/>
                </a:lnTo>
                <a:lnTo>
                  <a:pt x="0" y="95506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8600" name="直角三角形 21"/>
          <p:cNvSpPr/>
          <p:nvPr/>
        </p:nvSpPr>
        <p:spPr>
          <a:xfrm>
            <a:off x="5354386" y="411510"/>
            <a:ext cx="3457987" cy="249083"/>
          </a:xfrm>
          <a:custGeom>
            <a:avLst/>
            <a:gdLst>
              <a:gd name="connsiteX0" fmla="*/ 0 w 3457987"/>
              <a:gd name="connsiteY0" fmla="*/ 0 h 955066"/>
              <a:gd name="connsiteX1" fmla="*/ 3457987 w 3457987"/>
              <a:gd name="connsiteY1" fmla="*/ 0 h 955066"/>
              <a:gd name="connsiteX2" fmla="*/ 3457987 w 3457987"/>
              <a:gd name="connsiteY2" fmla="*/ 955066 h 955066"/>
              <a:gd name="connsiteX3" fmla="*/ 0 w 3457987"/>
              <a:gd name="connsiteY3" fmla="*/ 955066 h 955066"/>
              <a:gd name="connsiteX4" fmla="*/ 0 w 3457987"/>
              <a:gd name="connsiteY4" fmla="*/ 0 h 955066"/>
              <a:gd name="connsiteX0" fmla="*/ 0 w 3457987"/>
              <a:gd name="connsiteY0" fmla="*/ 0 h 955066"/>
              <a:gd name="connsiteX1" fmla="*/ 2975667 w 3457987"/>
              <a:gd name="connsiteY1" fmla="*/ 0 h 955066"/>
              <a:gd name="connsiteX2" fmla="*/ 3457987 w 3457987"/>
              <a:gd name="connsiteY2" fmla="*/ 955066 h 955066"/>
              <a:gd name="connsiteX3" fmla="*/ 0 w 3457987"/>
              <a:gd name="connsiteY3" fmla="*/ 955066 h 955066"/>
              <a:gd name="connsiteX4" fmla="*/ 0 w 3457987"/>
              <a:gd name="connsiteY4" fmla="*/ 0 h 95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987" h="955066">
                <a:moveTo>
                  <a:pt x="0" y="0"/>
                </a:moveTo>
                <a:lnTo>
                  <a:pt x="2975667" y="0"/>
                </a:lnTo>
                <a:lnTo>
                  <a:pt x="3457987" y="955066"/>
                </a:lnTo>
                <a:lnTo>
                  <a:pt x="0" y="95506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8601" name="矩形 1"/>
          <p:cNvSpPr/>
          <p:nvPr/>
        </p:nvSpPr>
        <p:spPr>
          <a:xfrm>
            <a:off x="0" y="622568"/>
            <a:ext cx="9144000" cy="3907040"/>
          </a:xfrm>
          <a:prstGeom prst="rect"/>
          <a:blipFill rotWithShape="1" dpi="0">
            <a:blip xmlns:r="http://schemas.openxmlformats.org/officeDocument/2006/relationships" r:embed="rId1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602" name="矩形 22"/>
          <p:cNvSpPr/>
          <p:nvPr/>
        </p:nvSpPr>
        <p:spPr>
          <a:xfrm flipH="1">
            <a:off x="0" y="622568"/>
            <a:ext cx="9144000" cy="3897312"/>
          </a:xfrm>
          <a:prstGeom prst="rect"/>
          <a:gradFill>
            <a:gsLst>
              <a:gs pos="0">
                <a:srgbClr val="0070C0">
                  <a:lumMod val="87000"/>
                  <a:alpha val="25000"/>
                </a:srgbClr>
              </a:gs>
              <a:gs pos="100000">
                <a:srgbClr val="00ADED">
                  <a:alpha val="26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pic>
        <p:nvPicPr>
          <p:cNvPr id="2097154" name="Picture 3" descr="C:\Users\Administrator\Desktop\...中的位图 未命名 -a2.pn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412056" y="1224662"/>
            <a:ext cx="4645680" cy="3295218"/>
          </a:xfrm>
          <a:prstGeom prst="rect"/>
          <a:noFill/>
        </p:spPr>
      </p:pic>
      <p:pic>
        <p:nvPicPr>
          <p:cNvPr id="2097155" name="05 - He's a Pirate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>
            <a:off x="-1413753" y="-496075"/>
            <a:ext cx="609600" cy="609600"/>
          </a:xfrm>
          <a:prstGeom prst="rect"/>
        </p:spPr>
      </p:pic>
      <p:pic>
        <p:nvPicPr>
          <p:cNvPr id="2097156" name="Picture 2" descr="C:\Users\Administrator\Desktop\...中的位图 未命名 -a1.png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6"/>
          <a:srcRect l="27276"/>
          <a:stretch>
            <a:fillRect/>
          </a:stretch>
        </p:blipFill>
        <p:spPr bwMode="auto">
          <a:xfrm>
            <a:off x="0" y="2044632"/>
            <a:ext cx="5057736" cy="2271986"/>
          </a:xfrm>
          <a:prstGeom prst="rect"/>
          <a:noFill/>
        </p:spPr>
      </p:pic>
      <p:sp>
        <p:nvSpPr>
          <p:cNvPr id="1048603" name="直角三角形 21"/>
          <p:cNvSpPr/>
          <p:nvPr/>
        </p:nvSpPr>
        <p:spPr>
          <a:xfrm>
            <a:off x="4429126" y="113525"/>
            <a:ext cx="4383248" cy="4829950"/>
          </a:xfrm>
          <a:prstGeom prst="rect"/>
          <a:gradFill>
            <a:gsLst>
              <a:gs pos="24000">
                <a:srgbClr val="0070C0">
                  <a:lumMod val="87000"/>
                </a:srgbClr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lang="zh-CN">
                <a:solidFill>
                  <a:srgbClr val="0D0D0D"/>
                </a:solidFill>
                <a:cs typeface="+mn-ea"/>
                <a:sym typeface="+mn-lt"/>
              </a:rPr>
              <a:t>项目名称</a:t>
            </a:r>
            <a:r>
              <a:rPr altLang="en-US" dirty="0" lang="zh-CN">
                <a:cs typeface="+mn-ea"/>
                <a:sym typeface="+mn-lt"/>
              </a:rPr>
              <a:t>：美容美发</a:t>
            </a:r>
            <a:endParaRPr altLang="zh-CN" dirty="0" lang="en-US">
              <a:cs typeface="+mn-ea"/>
              <a:sym typeface="+mn-lt"/>
            </a:endParaRPr>
          </a:p>
          <a:p>
            <a:pPr algn="ctr"/>
            <a:endParaRPr altLang="zh-CN" dirty="0" lang="en-US">
              <a:cs typeface="+mn-ea"/>
              <a:sym typeface="+mn-lt"/>
            </a:endParaRPr>
          </a:p>
          <a:p>
            <a:pPr algn="ctr"/>
            <a:r>
              <a:rPr altLang="en-US" b="1" dirty="0" lang="zh-CN">
                <a:solidFill>
                  <a:srgbClr val="0D0D0D"/>
                </a:solidFill>
                <a:cs typeface="+mn-ea"/>
                <a:sym typeface="+mn-lt"/>
              </a:rPr>
              <a:t>企业名称</a:t>
            </a:r>
            <a:r>
              <a:rPr altLang="en-US" dirty="0" lang="zh-CN">
                <a:cs typeface="+mn-ea"/>
                <a:sym typeface="+mn-lt"/>
              </a:rPr>
              <a:t>：进我者美</a:t>
            </a:r>
            <a:endParaRPr altLang="zh-CN" dirty="0" lang="en-US">
              <a:cs typeface="+mn-ea"/>
              <a:sym typeface="+mn-lt"/>
            </a:endParaRPr>
          </a:p>
          <a:p>
            <a:pPr algn="ctr"/>
            <a:endParaRPr altLang="zh-CN" dirty="0" lang="en-US">
              <a:cs typeface="+mn-ea"/>
              <a:sym typeface="+mn-lt"/>
            </a:endParaRPr>
          </a:p>
          <a:p>
            <a:pPr algn="ctr"/>
            <a:r>
              <a:rPr altLang="en-US" b="1" dirty="0" lang="zh-CN">
                <a:solidFill>
                  <a:srgbClr val="0D0D0D"/>
                </a:solidFill>
                <a:cs typeface="+mn-ea"/>
                <a:sym typeface="+mn-lt"/>
              </a:rPr>
              <a:t>日      期</a:t>
            </a:r>
            <a:r>
              <a:rPr altLang="en-US" dirty="0" lang="zh-CN">
                <a:cs typeface="+mn-ea"/>
                <a:sym typeface="+mn-lt"/>
              </a:rPr>
              <a:t>：</a:t>
            </a:r>
            <a:r>
              <a:rPr altLang="zh-CN" dirty="0" lang="en-US">
                <a:cs typeface="+mn-ea"/>
                <a:sym typeface="+mn-lt"/>
              </a:rPr>
              <a:t>2019</a:t>
            </a:r>
            <a:r>
              <a:rPr altLang="en-US" dirty="0" lang="zh-CN">
                <a:cs typeface="+mn-ea"/>
                <a:sym typeface="+mn-lt"/>
              </a:rPr>
              <a:t>年</a:t>
            </a:r>
            <a:r>
              <a:rPr altLang="zh-CN" dirty="0" lang="en-US">
                <a:cs typeface="+mn-ea"/>
                <a:sym typeface="+mn-lt"/>
              </a:rPr>
              <a:t>12</a:t>
            </a:r>
            <a:r>
              <a:rPr altLang="en-US" dirty="0" lang="zh-CN">
                <a:cs typeface="+mn-ea"/>
                <a:sym typeface="+mn-lt"/>
              </a:rPr>
              <a:t>月</a:t>
            </a:r>
            <a:r>
              <a:rPr altLang="zh-CN" dirty="0" lang="en-US">
                <a:cs typeface="+mn-ea"/>
                <a:sym typeface="+mn-lt"/>
              </a:rPr>
              <a:t>11</a:t>
            </a:r>
            <a:r>
              <a:rPr altLang="en-US" dirty="0" lang="zh-CN">
                <a:cs typeface="+mn-ea"/>
                <a:sym typeface="+mn-lt"/>
              </a:rPr>
              <a:t>日</a:t>
            </a:r>
            <a:endParaRPr altLang="zh-CN" dirty="0" lang="en-US">
              <a:cs typeface="+mn-ea"/>
              <a:sym typeface="+mn-lt"/>
            </a:endParaRPr>
          </a:p>
          <a:p>
            <a:pPr algn="ctr"/>
            <a:endParaRPr altLang="zh-CN" dirty="0" lang="en-US">
              <a:cs typeface="+mn-ea"/>
              <a:sym typeface="+mn-lt"/>
            </a:endParaRPr>
          </a:p>
          <a:p>
            <a:pPr algn="ctr"/>
            <a:r>
              <a:rPr altLang="en-US" b="1" dirty="0" lang="zh-CN">
                <a:solidFill>
                  <a:srgbClr val="0D0D0D"/>
                </a:solidFill>
                <a:cs typeface="+mn-ea"/>
                <a:sym typeface="+mn-lt"/>
              </a:rPr>
              <a:t>通 信 地 址</a:t>
            </a:r>
            <a:r>
              <a:rPr altLang="zh-CN" dirty="0" lang="en-US">
                <a:cs typeface="+mn-ea"/>
                <a:sym typeface="+mn-lt"/>
              </a:rPr>
              <a:t>:</a:t>
            </a:r>
            <a:r>
              <a:rPr altLang="en-US" dirty="0" lang="zh-CN">
                <a:cs typeface="+mn-ea"/>
                <a:sym typeface="+mn-lt"/>
              </a:rPr>
              <a:t>广东省佛山市禅城区</a:t>
            </a:r>
            <a:endParaRPr altLang="zh-CN" dirty="0" lang="en-US">
              <a:cs typeface="+mn-ea"/>
              <a:sym typeface="+mn-lt"/>
            </a:endParaRPr>
          </a:p>
          <a:p>
            <a:pPr algn="ctr"/>
            <a:endParaRPr altLang="zh-CN" dirty="0" lang="en-US">
              <a:cs typeface="+mn-ea"/>
              <a:sym typeface="+mn-lt"/>
            </a:endParaRPr>
          </a:p>
          <a:p>
            <a:pPr algn="ctr"/>
            <a:r>
              <a:rPr altLang="en-US" b="1" dirty="0" lang="zh-CN">
                <a:solidFill>
                  <a:srgbClr val="0D0D0D"/>
                </a:solidFill>
                <a:cs typeface="+mn-ea"/>
                <a:sym typeface="+mn-lt"/>
              </a:rPr>
              <a:t>邮政编码</a:t>
            </a:r>
            <a:r>
              <a:rPr altLang="en-US" dirty="0" lang="zh-CN">
                <a:cs typeface="+mn-ea"/>
                <a:sym typeface="+mn-lt"/>
              </a:rPr>
              <a:t>：</a:t>
            </a:r>
            <a:r>
              <a:rPr altLang="zh-CN" dirty="0" lang="en-US">
                <a:cs typeface="+mn-ea"/>
                <a:sym typeface="+mn-lt"/>
              </a:rPr>
              <a:t>528000</a:t>
            </a:r>
          </a:p>
          <a:p>
            <a:pPr algn="ctr"/>
            <a:endParaRPr altLang="zh-CN" dirty="0" lang="en-US">
              <a:cs typeface="+mn-ea"/>
              <a:sym typeface="+mn-lt"/>
            </a:endParaRPr>
          </a:p>
        </p:txBody>
      </p:sp>
      <p:sp>
        <p:nvSpPr>
          <p:cNvPr id="1048604" name="矩形 14"/>
          <p:cNvSpPr/>
          <p:nvPr/>
        </p:nvSpPr>
        <p:spPr>
          <a:xfrm>
            <a:off x="5143161" y="2757088"/>
            <a:ext cx="2845235" cy="284689"/>
          </a:xfrm>
          <a:prstGeom prst="rect"/>
        </p:spPr>
        <p:txBody>
          <a:bodyPr bIns="34288" lIns="68576" rIns="68576" tIns="34288" wrap="square">
            <a:spAutoFit/>
          </a:bodyPr>
          <a:p>
            <a:endParaRPr altLang="en-US" dirty="0" lang="zh-CN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605" name="矩形 20"/>
          <p:cNvSpPr/>
          <p:nvPr/>
        </p:nvSpPr>
        <p:spPr>
          <a:xfrm>
            <a:off x="5824088" y="4031929"/>
            <a:ext cx="1712068" cy="284689"/>
          </a:xfrm>
          <a:prstGeom prst="rect"/>
        </p:spPr>
        <p:txBody>
          <a:bodyPr bIns="34288" lIns="68576" rIns="68576" tIns="34288" wrap="square">
            <a:spAutoFit/>
          </a:bodyPr>
          <a:p>
            <a:pPr algn="ctr"/>
            <a:endParaRPr altLang="en-US" dirty="0" lang="zh-CN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606" name="TextBox 5"/>
          <p:cNvSpPr txBox="1"/>
          <p:nvPr/>
        </p:nvSpPr>
        <p:spPr>
          <a:xfrm>
            <a:off x="232854" y="4539010"/>
            <a:ext cx="220980" cy="294641"/>
          </a:xfrm>
          <a:prstGeom prst="rect"/>
          <a:noFill/>
        </p:spPr>
        <p:txBody>
          <a:bodyPr rtlCol="0" wrap="none">
            <a:spAutoFit/>
          </a:bodyPr>
          <a:p>
            <a:endParaRPr altLang="en-US" dirty="0" lang="zh-CN">
              <a:solidFill>
                <a:srgbClr val="0070C0"/>
              </a:solidFill>
            </a:endParaRPr>
          </a:p>
        </p:txBody>
      </p:sp>
      <p:sp>
        <p:nvSpPr>
          <p:cNvPr id="1048607" name="五角星 2"/>
          <p:cNvSpPr/>
          <p:nvPr/>
        </p:nvSpPr>
        <p:spPr>
          <a:xfrm>
            <a:off x="5058235" y="1357311"/>
            <a:ext cx="211224" cy="180975"/>
          </a:xfrm>
          <a:prstGeom prst="star5"/>
          <a:solidFill>
            <a:srgbClr val="0D0D0D"/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with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dur="1" fill="hold" id="6"/>
                                        <p:tgtEl>
                                          <p:spTgt spid="2097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1" name="矩形 3"/>
          <p:cNvSpPr/>
          <p:nvPr/>
        </p:nvSpPr>
        <p:spPr>
          <a:xfrm>
            <a:off x="0" y="765315"/>
            <a:ext cx="9144000" cy="2188488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942" name="矩形 19"/>
          <p:cNvSpPr/>
          <p:nvPr/>
        </p:nvSpPr>
        <p:spPr>
          <a:xfrm flipH="1">
            <a:off x="0" y="765313"/>
            <a:ext cx="9144000" cy="2188489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943" name="文本框 46"/>
          <p:cNvSpPr txBox="1"/>
          <p:nvPr/>
        </p:nvSpPr>
        <p:spPr>
          <a:xfrm>
            <a:off x="2193587" y="2186615"/>
            <a:ext cx="4756826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b="1" dirty="0" sz="6000" lang="en-US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PART 05</a:t>
            </a:r>
            <a:endParaRPr altLang="en-US" b="1" dirty="0" sz="6000" lang="zh-CN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8944" name="文本框 18"/>
          <p:cNvSpPr txBox="1"/>
          <p:nvPr/>
        </p:nvSpPr>
        <p:spPr>
          <a:xfrm>
            <a:off x="3738135" y="3160337"/>
            <a:ext cx="1667730" cy="4770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sz="2500" lang="zh-CN">
                <a:gradFill>
                  <a:gsLst>
                    <a:gs pos="0">
                      <a:srgbClr val="00B0F0"/>
                    </a:gs>
                    <a:gs pos="63000">
                      <a:srgbClr val="0070C0">
                        <a:shade val="100000"/>
                        <a:satMod val="115000"/>
                      </a:srgbClr>
                    </a:gs>
                  </a:gsLst>
                  <a:lin ang="10800000" scaled="0"/>
                </a:gradFill>
                <a:cs typeface="+mn-ea"/>
                <a:sym typeface="+mn-lt"/>
              </a:rPr>
              <a:t>营销计划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图片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507343" y="0"/>
            <a:ext cx="3636657" cy="5210175"/>
          </a:xfrm>
          <a:prstGeom prst="rect"/>
        </p:spPr>
      </p:pic>
      <p:sp>
        <p:nvSpPr>
          <p:cNvPr id="1048948" name="文本框 15"/>
          <p:cNvSpPr txBox="1"/>
          <p:nvPr/>
        </p:nvSpPr>
        <p:spPr>
          <a:xfrm>
            <a:off x="0" y="548991"/>
            <a:ext cx="1685936" cy="40011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dirty="0" sz="2000" lang="zh-CN">
                <a:solidFill>
                  <a:srgbClr val="0D0D0D"/>
                </a:solidFill>
                <a:cs typeface="+mn-ea"/>
                <a:sym typeface="+mn-lt"/>
              </a:rPr>
              <a:t>营业总战略</a:t>
            </a:r>
          </a:p>
        </p:txBody>
      </p:sp>
      <p:sp>
        <p:nvSpPr>
          <p:cNvPr id="1048949" name="椭圆 41"/>
          <p:cNvSpPr/>
          <p:nvPr/>
        </p:nvSpPr>
        <p:spPr bwMode="auto">
          <a:xfrm>
            <a:off x="172623" y="949101"/>
            <a:ext cx="1340689" cy="1340689"/>
          </a:xfrm>
          <a:prstGeom prst="ellipse"/>
          <a:noFill/>
          <a:ln>
            <a:solidFill>
              <a:srgbClr val="0070C0"/>
            </a:solidFill>
            <a:prstDash val="dash"/>
          </a:ln>
        </p:spPr>
        <p:txBody>
          <a:bodyPr anchor="t" anchorCtr="0" bIns="45720" compatLnSpc="1" lIns="91440" numCol="1" rIns="91440" rtlCol="0" tIns="45720" vert="horz" wrap="square">
            <a:prstTxWarp prst="textNoShape"/>
          </a:bodyPr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950" name="椭圆 42"/>
          <p:cNvSpPr/>
          <p:nvPr/>
        </p:nvSpPr>
        <p:spPr bwMode="auto">
          <a:xfrm>
            <a:off x="254585" y="1038218"/>
            <a:ext cx="1162454" cy="1162454"/>
          </a:xfrm>
          <a:prstGeom prst="ellipse"/>
          <a:blipFill rotWithShape="1" dpi="0">
            <a:blip xmlns:r="http://schemas.openxmlformats.org/officeDocument/2006/relationships" r:embed="rId2" cstate="screen"/>
            <a:srcRect/>
            <a:stretch>
              <a:fillRect/>
            </a:stretch>
          </a:blipFill>
          <a:ln>
            <a:noFill/>
          </a:ln>
        </p:spPr>
        <p:txBody>
          <a:bodyPr anchor="t" anchorCtr="0" bIns="45720" compatLnSpc="1" lIns="91440" numCol="1" rIns="91440" rtlCol="0" tIns="45720" vert="horz" wrap="square">
            <a:prstTxWarp prst="textNoShape"/>
          </a:bodyPr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951" name="矩形 7"/>
          <p:cNvSpPr/>
          <p:nvPr/>
        </p:nvSpPr>
        <p:spPr>
          <a:xfrm>
            <a:off x="1685936" y="880781"/>
            <a:ext cx="3657589" cy="701040"/>
          </a:xfrm>
          <a:prstGeom prst="rect"/>
        </p:spPr>
        <p:txBody>
          <a:bodyPr wrap="square">
            <a:spAutoFit/>
          </a:bodyPr>
          <a:p>
            <a:r>
              <a:rPr altLang="en-US" b="1" dirty="0" lang="zh-CN">
                <a:solidFill>
                  <a:srgbClr val="FF0000"/>
                </a:solidFill>
              </a:rPr>
              <a:t>公司宗旨：</a:t>
            </a:r>
            <a:r>
              <a:rPr altLang="en-US" dirty="0" lang="zh-CN"/>
              <a:t>以人为本、服务至上、提供一流服务</a:t>
            </a:r>
          </a:p>
          <a:p>
            <a:r>
              <a:rPr altLang="en-US" b="1" dirty="0" lang="zh-CN">
                <a:solidFill>
                  <a:srgbClr val="FF0000"/>
                </a:solidFill>
              </a:rPr>
              <a:t>公司经营范围</a:t>
            </a:r>
            <a:r>
              <a:rPr altLang="en-US" dirty="0" lang="zh-CN">
                <a:solidFill>
                  <a:srgbClr val="FF0000"/>
                </a:solidFill>
              </a:rPr>
              <a:t>：</a:t>
            </a:r>
            <a:r>
              <a:rPr altLang="en-US" dirty="0" lang="zh-CN"/>
              <a:t>美容、美发</a:t>
            </a:r>
          </a:p>
        </p:txBody>
      </p:sp>
      <p:sp>
        <p:nvSpPr>
          <p:cNvPr id="1048952" name="矩形 8"/>
          <p:cNvSpPr/>
          <p:nvPr/>
        </p:nvSpPr>
        <p:spPr>
          <a:xfrm>
            <a:off x="1647841" y="1908096"/>
            <a:ext cx="3617607" cy="1259840"/>
          </a:xfrm>
          <a:prstGeom prst="rect"/>
        </p:spPr>
        <p:txBody>
          <a:bodyPr wrap="square">
            <a:spAutoFit/>
          </a:bodyPr>
          <a:p>
            <a:r>
              <a:rPr altLang="en-US" b="1" dirty="0" sz="2400" lang="zh-CN"/>
              <a:t>定价：</a:t>
            </a:r>
          </a:p>
          <a:p>
            <a:r>
              <a:rPr altLang="en-US" dirty="0" lang="zh-CN"/>
              <a:t>与市场上其他合法经营者的价格保持本吻合，同时根据自创品牌服务，可适应提高价位，建立相当广泛的价格体系，满足不同人群的需要。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图片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829049" y="0"/>
            <a:ext cx="5314951" cy="5143500"/>
          </a:xfrm>
          <a:prstGeom prst="rect"/>
        </p:spPr>
      </p:pic>
      <p:sp>
        <p:nvSpPr>
          <p:cNvPr id="1048953" name="矩形 4"/>
          <p:cNvSpPr/>
          <p:nvPr/>
        </p:nvSpPr>
        <p:spPr>
          <a:xfrm>
            <a:off x="133349" y="1617642"/>
            <a:ext cx="3286125" cy="1844041"/>
          </a:xfrm>
          <a:prstGeom prst="rect"/>
        </p:spPr>
        <p:txBody>
          <a:bodyPr wrap="square">
            <a:spAutoFit/>
          </a:bodyPr>
          <a:p>
            <a:r>
              <a:rPr altLang="en-US" b="1" dirty="0" sz="2800" lang="zh-CN"/>
              <a:t>服务和保证原则：</a:t>
            </a:r>
          </a:p>
          <a:p>
            <a:r>
              <a:rPr altLang="en-US" dirty="0" sz="1800" lang="zh-CN"/>
              <a:t>公司“以人为本，服务至上”的服务理念，坚持优质服务，以服务取胜。保证消费者得到高品位享受的同时，外在形象与内在气质得到更好的提升。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4" name="矩形 3"/>
          <p:cNvSpPr/>
          <p:nvPr/>
        </p:nvSpPr>
        <p:spPr>
          <a:xfrm>
            <a:off x="0" y="207942"/>
            <a:ext cx="3286125" cy="369332"/>
          </a:xfrm>
          <a:prstGeom prst="rect"/>
        </p:spPr>
        <p:txBody>
          <a:bodyPr wrap="square">
            <a:spAutoFit/>
          </a:bodyPr>
          <a:p>
            <a:r>
              <a:rPr altLang="en-US" b="1" dirty="0" sz="1800" lang="zh-CN"/>
              <a:t>不一样的企业：</a:t>
            </a:r>
          </a:p>
        </p:txBody>
      </p:sp>
      <p:sp>
        <p:nvSpPr>
          <p:cNvPr id="1048955" name="矩形 4"/>
          <p:cNvSpPr/>
          <p:nvPr/>
        </p:nvSpPr>
        <p:spPr>
          <a:xfrm>
            <a:off x="66675" y="865167"/>
            <a:ext cx="3286125" cy="1780541"/>
          </a:xfrm>
          <a:prstGeom prst="rect"/>
        </p:spPr>
        <p:txBody>
          <a:bodyPr wrap="square">
            <a:spAutoFit/>
          </a:bodyPr>
          <a:p>
            <a:r>
              <a:rPr altLang="en-US" dirty="0" sz="1600" lang="zh-CN"/>
              <a:t>家庭卡，如果好的话可以长期办一张卡，全家人的美容美发专家！开业期间办卡送一张全家福合影（几寸看预算定）！男士可享受理发和修面，女士可享受理发和护脸，小朋友理发免费。</a:t>
            </a:r>
          </a:p>
          <a:p>
            <a:endParaRPr altLang="en-US" b="1" dirty="0" sz="1600" lang="zh-CN"/>
          </a:p>
        </p:txBody>
      </p:sp>
      <p:pic>
        <p:nvPicPr>
          <p:cNvPr id="2097169" name="图片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095750" y="388292"/>
            <a:ext cx="4657725" cy="1384816"/>
          </a:xfrm>
          <a:prstGeom prst="rect"/>
        </p:spPr>
      </p:pic>
      <p:sp>
        <p:nvSpPr>
          <p:cNvPr id="1048956" name="矩形 6"/>
          <p:cNvSpPr/>
          <p:nvPr/>
        </p:nvSpPr>
        <p:spPr>
          <a:xfrm>
            <a:off x="257175" y="3084671"/>
            <a:ext cx="2695575" cy="1077218"/>
          </a:xfrm>
          <a:prstGeom prst="rect"/>
        </p:spPr>
        <p:txBody>
          <a:bodyPr wrap="square">
            <a:spAutoFit/>
          </a:bodyPr>
          <a:p>
            <a:r>
              <a:rPr altLang="en-US" dirty="0" sz="1600" lang="zh-CN"/>
              <a:t>办会员卡即送“顾客盘发造型</a:t>
            </a:r>
            <a:r>
              <a:rPr altLang="zh-CN" dirty="0" sz="1600" lang="en-US"/>
              <a:t>+</a:t>
            </a:r>
            <a:r>
              <a:rPr altLang="en-US" dirty="0" sz="1600" lang="zh-CN"/>
              <a:t>精美发饰装饰”。办理会员卡的客户有单独的包厢及美容美发师</a:t>
            </a:r>
          </a:p>
        </p:txBody>
      </p:sp>
      <p:pic>
        <p:nvPicPr>
          <p:cNvPr id="2097170" name="图片 8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467099" y="1905000"/>
            <a:ext cx="5286375" cy="2809875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7" name="矩形 3"/>
          <p:cNvSpPr/>
          <p:nvPr/>
        </p:nvSpPr>
        <p:spPr>
          <a:xfrm>
            <a:off x="466725" y="1071890"/>
            <a:ext cx="2400300" cy="1077218"/>
          </a:xfrm>
          <a:prstGeom prst="rect"/>
        </p:spPr>
        <p:txBody>
          <a:bodyPr wrap="square">
            <a:spAutoFit/>
          </a:bodyPr>
          <a:p>
            <a:r>
              <a:rPr altLang="en-US" dirty="0" sz="1600" lang="zh-CN"/>
              <a:t>送免费体验卡，可以结合团购网来做客户口碑宣传力量大，拓展客源可以送免费体验卡</a:t>
            </a:r>
          </a:p>
        </p:txBody>
      </p:sp>
      <p:pic>
        <p:nvPicPr>
          <p:cNvPr id="2097171" name="图片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714750" y="330200"/>
            <a:ext cx="5280025" cy="4483100"/>
          </a:xfrm>
          <a:prstGeom prst="rect"/>
        </p:spPr>
      </p:pic>
      <p:sp>
        <p:nvSpPr>
          <p:cNvPr id="1048958" name="矩形 5"/>
          <p:cNvSpPr/>
          <p:nvPr/>
        </p:nvSpPr>
        <p:spPr>
          <a:xfrm>
            <a:off x="466725" y="2906078"/>
            <a:ext cx="2447925" cy="830997"/>
          </a:xfrm>
          <a:prstGeom prst="rect"/>
        </p:spPr>
        <p:txBody>
          <a:bodyPr wrap="square">
            <a:spAutoFit/>
          </a:bodyPr>
          <a:p>
            <a:r>
              <a:rPr altLang="en-US" dirty="0" sz="1600" lang="zh-CN"/>
              <a:t>来我们店剪头发即可享受精美的编发；做美容即可享受免费化妆。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9" name="矩形 3"/>
          <p:cNvSpPr/>
          <p:nvPr/>
        </p:nvSpPr>
        <p:spPr>
          <a:xfrm>
            <a:off x="371475" y="862340"/>
            <a:ext cx="4572000" cy="1234440"/>
          </a:xfrm>
          <a:prstGeom prst="rect"/>
        </p:spPr>
        <p:txBody>
          <a:bodyPr>
            <a:spAutoFit/>
          </a:bodyPr>
          <a:p>
            <a:r>
              <a:rPr altLang="en-US" b="1" dirty="0" sz="1800" lang="zh-CN">
                <a:solidFill>
                  <a:srgbClr val="FF0000"/>
                </a:solidFill>
              </a:rPr>
              <a:t>特殊人可以免费剪头发</a:t>
            </a:r>
            <a:endParaRPr altLang="zh-CN" b="1" dirty="0" sz="1800" lang="en-US">
              <a:solidFill>
                <a:srgbClr val="FF0000"/>
              </a:solidFill>
            </a:endParaRPr>
          </a:p>
          <a:p>
            <a:endParaRPr altLang="zh-CN" b="1" dirty="0" sz="1800" lang="en-US">
              <a:solidFill>
                <a:srgbClr val="FF0000"/>
              </a:solidFill>
            </a:endParaRPr>
          </a:p>
          <a:p>
            <a:r>
              <a:rPr altLang="en-US" dirty="0" lang="zh-CN"/>
              <a:t>例如</a:t>
            </a:r>
            <a:r>
              <a:rPr altLang="zh-CN" dirty="0" lang="en-US"/>
              <a:t>:1.</a:t>
            </a:r>
            <a:r>
              <a:rPr altLang="en-US" dirty="0" lang="zh-CN"/>
              <a:t>年过七旬以上的老人及烈士家属</a:t>
            </a:r>
            <a:endParaRPr altLang="zh-CN" dirty="0" lang="en-US"/>
          </a:p>
          <a:p>
            <a:endParaRPr altLang="zh-CN" dirty="0" lang="en-US"/>
          </a:p>
          <a:p>
            <a:r>
              <a:rPr altLang="zh-CN" dirty="0" lang="en-US"/>
              <a:t>        2.</a:t>
            </a:r>
            <a:r>
              <a:rPr altLang="en-US" dirty="0" lang="zh-CN"/>
              <a:t>免费给流浪老人剪头发。</a:t>
            </a:r>
            <a:endParaRPr altLang="zh-CN" dirty="0" lang="en-US"/>
          </a:p>
        </p:txBody>
      </p:sp>
      <p:pic>
        <p:nvPicPr>
          <p:cNvPr id="2097172" name="图片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962399" y="1057275"/>
            <a:ext cx="4486275" cy="3429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0" name="矩形 3"/>
          <p:cNvSpPr/>
          <p:nvPr/>
        </p:nvSpPr>
        <p:spPr>
          <a:xfrm>
            <a:off x="0" y="765315"/>
            <a:ext cx="9144000" cy="2188488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961" name="矩形 19"/>
          <p:cNvSpPr/>
          <p:nvPr/>
        </p:nvSpPr>
        <p:spPr>
          <a:xfrm flipH="1">
            <a:off x="0" y="765313"/>
            <a:ext cx="9144000" cy="2188489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962" name="文本框 46"/>
          <p:cNvSpPr txBox="1"/>
          <p:nvPr/>
        </p:nvSpPr>
        <p:spPr>
          <a:xfrm>
            <a:off x="2193587" y="2186615"/>
            <a:ext cx="4756826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b="1" dirty="0" sz="6000" lang="en-US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PART 06</a:t>
            </a:r>
            <a:endParaRPr altLang="en-US" b="1" dirty="0" sz="6000" lang="zh-CN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8963" name="文本框 18"/>
          <p:cNvSpPr txBox="1"/>
          <p:nvPr/>
        </p:nvSpPr>
        <p:spPr>
          <a:xfrm>
            <a:off x="3738135" y="3160337"/>
            <a:ext cx="1667730" cy="4770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sz="2500" lang="zh-CN">
                <a:gradFill>
                  <a:gsLst>
                    <a:gs pos="0">
                      <a:srgbClr val="00B0F0"/>
                    </a:gs>
                    <a:gs pos="63000">
                      <a:srgbClr val="0070C0">
                        <a:shade val="100000"/>
                        <a:satMod val="115000"/>
                      </a:srgbClr>
                    </a:gs>
                  </a:gsLst>
                  <a:lin ang="10800000" scaled="0"/>
                </a:gradFill>
                <a:cs typeface="+mn-ea"/>
                <a:sym typeface="+mn-lt"/>
              </a:rPr>
              <a:t>运营计划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3" name="图片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343150" y="0"/>
            <a:ext cx="4438650" cy="5143500"/>
          </a:xfrm>
          <a:prstGeom prst="rect"/>
        </p:spPr>
      </p:pic>
      <p:sp>
        <p:nvSpPr>
          <p:cNvPr id="1048967" name="矩形 24"/>
          <p:cNvSpPr/>
          <p:nvPr/>
        </p:nvSpPr>
        <p:spPr>
          <a:xfrm rot="2718682">
            <a:off x="550358" y="378665"/>
            <a:ext cx="1253088" cy="1213944"/>
          </a:xfrm>
          <a:prstGeom prst="rect"/>
          <a:solidFill>
            <a:srgbClr val="53B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4288" lIns="68576" rIns="68576" rtlCol="0" tIns="34288"/>
          <a:p>
            <a:pPr algn="ctr"/>
            <a:endParaRPr altLang="en-US" b="1" lang="zh-CN">
              <a:cs typeface="+mn-ea"/>
              <a:sym typeface="+mn-lt"/>
            </a:endParaRPr>
          </a:p>
        </p:txBody>
      </p:sp>
      <p:sp>
        <p:nvSpPr>
          <p:cNvPr id="1048968" name="文本框 34"/>
          <p:cNvSpPr txBox="1"/>
          <p:nvPr/>
        </p:nvSpPr>
        <p:spPr>
          <a:xfrm>
            <a:off x="567575" y="777699"/>
            <a:ext cx="1218654" cy="307777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lang="zh-CN">
                <a:solidFill>
                  <a:schemeClr val="bg1"/>
                </a:solidFill>
                <a:cs typeface="+mn-ea"/>
                <a:sym typeface="+mn-lt"/>
              </a:rPr>
              <a:t>营业周期</a:t>
            </a:r>
            <a:endParaRPr altLang="zh-CN" b="1" dirty="0" 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969" name="矩形 8"/>
          <p:cNvSpPr/>
          <p:nvPr/>
        </p:nvSpPr>
        <p:spPr>
          <a:xfrm>
            <a:off x="304762" y="2447091"/>
            <a:ext cx="1738604" cy="701040"/>
          </a:xfrm>
          <a:prstGeom prst="rect"/>
        </p:spPr>
        <p:txBody>
          <a:bodyPr wrap="square">
            <a:spAutoFit/>
          </a:bodyPr>
          <a:p>
            <a:r>
              <a:rPr altLang="en-US" dirty="0" lang="zh-CN"/>
              <a:t>全年无休，每天早上</a:t>
            </a:r>
            <a:r>
              <a:rPr altLang="zh-CN" dirty="0" lang="en-US"/>
              <a:t>9:00</a:t>
            </a:r>
            <a:r>
              <a:rPr altLang="en-US" dirty="0" lang="zh-CN"/>
              <a:t>至晚上</a:t>
            </a:r>
            <a:r>
              <a:rPr altLang="zh-CN" dirty="0" lang="en-US"/>
              <a:t>10:00</a:t>
            </a:r>
            <a:r>
              <a:rPr altLang="en-US" dirty="0" lang="zh-CN"/>
              <a:t>止。</a:t>
            </a:r>
          </a:p>
        </p:txBody>
      </p:sp>
      <p:sp>
        <p:nvSpPr>
          <p:cNvPr id="1048970" name="矩形 24"/>
          <p:cNvSpPr/>
          <p:nvPr/>
        </p:nvSpPr>
        <p:spPr>
          <a:xfrm rot="2718682">
            <a:off x="7255957" y="531065"/>
            <a:ext cx="1253088" cy="1213944"/>
          </a:xfrm>
          <a:prstGeom prst="rect"/>
          <a:solidFill>
            <a:srgbClr val="53B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4288" lIns="68576" rIns="68576" rtlCol="0" tIns="34288"/>
          <a:p>
            <a:pPr algn="ctr"/>
            <a:endParaRPr altLang="en-US" b="1" lang="zh-CN">
              <a:cs typeface="+mn-ea"/>
              <a:sym typeface="+mn-lt"/>
            </a:endParaRPr>
          </a:p>
        </p:txBody>
      </p:sp>
      <p:sp>
        <p:nvSpPr>
          <p:cNvPr id="1048971" name="文本框 34"/>
          <p:cNvSpPr txBox="1"/>
          <p:nvPr/>
        </p:nvSpPr>
        <p:spPr>
          <a:xfrm>
            <a:off x="7273174" y="876427"/>
            <a:ext cx="1218654" cy="52322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lang="zh-CN">
                <a:solidFill>
                  <a:schemeClr val="bg1"/>
                </a:solidFill>
                <a:cs typeface="+mn-ea"/>
                <a:sym typeface="+mn-lt"/>
              </a:rPr>
              <a:t>设施和改善条件</a:t>
            </a:r>
            <a:endParaRPr altLang="zh-CN" b="1" dirty="0" 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972" name="矩形 11"/>
          <p:cNvSpPr/>
          <p:nvPr/>
        </p:nvSpPr>
        <p:spPr>
          <a:xfrm>
            <a:off x="6915151" y="2123925"/>
            <a:ext cx="2095500" cy="904240"/>
          </a:xfrm>
          <a:prstGeom prst="rect"/>
        </p:spPr>
        <p:txBody>
          <a:bodyPr wrap="square">
            <a:spAutoFit/>
          </a:bodyPr>
          <a:p>
            <a:r>
              <a:rPr altLang="en-US" dirty="0" lang="zh-CN"/>
              <a:t>店铺经过装修后，给人一种舒适高雅的感觉，从而会产生一种消费的欲望。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4" name="图片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1450" y="-1"/>
            <a:ext cx="3810000" cy="4924425"/>
          </a:xfrm>
          <a:prstGeom prst="rect"/>
        </p:spPr>
      </p:pic>
      <p:sp>
        <p:nvSpPr>
          <p:cNvPr id="1048973" name="矩形 23"/>
          <p:cNvSpPr/>
          <p:nvPr/>
        </p:nvSpPr>
        <p:spPr>
          <a:xfrm rot="2718682">
            <a:off x="4586236" y="270693"/>
            <a:ext cx="980988" cy="911432"/>
          </a:xfrm>
          <a:prstGeom prst="rect"/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4288" lIns="68576" rIns="68576" rtlCol="0" tIns="34288"/>
          <a:p>
            <a:pPr algn="ctr"/>
            <a:endParaRPr altLang="en-US" b="1" lang="zh-CN">
              <a:cs typeface="+mn-ea"/>
              <a:sym typeface="+mn-lt"/>
            </a:endParaRPr>
          </a:p>
        </p:txBody>
      </p:sp>
      <p:sp>
        <p:nvSpPr>
          <p:cNvPr id="1048974" name="文本框 34"/>
          <p:cNvSpPr txBox="1"/>
          <p:nvPr/>
        </p:nvSpPr>
        <p:spPr>
          <a:xfrm>
            <a:off x="4434876" y="630842"/>
            <a:ext cx="1218654" cy="307777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lang="zh-CN">
                <a:solidFill>
                  <a:schemeClr val="bg1"/>
                </a:solidFill>
                <a:cs typeface="+mn-ea"/>
                <a:sym typeface="+mn-lt"/>
              </a:rPr>
              <a:t>战略和计划</a:t>
            </a:r>
            <a:endParaRPr altLang="zh-CN" b="1" dirty="0" 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975" name="矩形 8"/>
          <p:cNvSpPr/>
          <p:nvPr/>
        </p:nvSpPr>
        <p:spPr>
          <a:xfrm>
            <a:off x="5838824" y="426462"/>
            <a:ext cx="3125631" cy="891540"/>
          </a:xfrm>
          <a:prstGeom prst="rect"/>
        </p:spPr>
        <p:txBody>
          <a:bodyPr wrap="square">
            <a:spAutoFit/>
          </a:bodyPr>
          <a:p>
            <a:r>
              <a:rPr altLang="en-US" dirty="0" sz="1800" lang="zh-CN"/>
              <a:t>公司会给消费者提供优质、舒适的消费环境，满足中高档层次的消费需求。</a:t>
            </a:r>
          </a:p>
        </p:txBody>
      </p:sp>
      <p:sp>
        <p:nvSpPr>
          <p:cNvPr id="1048976" name="矩形 24"/>
          <p:cNvSpPr/>
          <p:nvPr/>
        </p:nvSpPr>
        <p:spPr>
          <a:xfrm rot="2718682">
            <a:off x="4383623" y="1706655"/>
            <a:ext cx="1253088" cy="1213944"/>
          </a:xfrm>
          <a:prstGeom prst="rect"/>
          <a:solidFill>
            <a:srgbClr val="53B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4288" lIns="68576" rIns="68576" rtlCol="0" tIns="34288"/>
          <a:p>
            <a:pPr algn="ctr"/>
            <a:endParaRPr altLang="en-US" b="1" lang="zh-CN">
              <a:cs typeface="+mn-ea"/>
              <a:sym typeface="+mn-lt"/>
            </a:endParaRPr>
          </a:p>
        </p:txBody>
      </p:sp>
      <p:sp>
        <p:nvSpPr>
          <p:cNvPr id="1048977" name="文本框 34"/>
          <p:cNvSpPr txBox="1"/>
          <p:nvPr/>
        </p:nvSpPr>
        <p:spPr>
          <a:xfrm>
            <a:off x="4400840" y="2052017"/>
            <a:ext cx="1218654" cy="52322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lang="zh-CN">
                <a:solidFill>
                  <a:schemeClr val="bg1"/>
                </a:solidFill>
                <a:cs typeface="+mn-ea"/>
                <a:sym typeface="+mn-lt"/>
              </a:rPr>
              <a:t>规章和法律问题</a:t>
            </a:r>
            <a:endParaRPr altLang="zh-CN" b="1" dirty="0" 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978" name="矩形 11"/>
          <p:cNvSpPr/>
          <p:nvPr/>
        </p:nvSpPr>
        <p:spPr>
          <a:xfrm>
            <a:off x="5838823" y="1651907"/>
            <a:ext cx="3019425" cy="1297940"/>
          </a:xfrm>
          <a:prstGeom prst="rect"/>
        </p:spPr>
        <p:txBody>
          <a:bodyPr wrap="square">
            <a:spAutoFit/>
          </a:bodyPr>
          <a:p>
            <a:r>
              <a:rPr altLang="en-US" dirty="0" sz="1600" lang="zh-CN"/>
              <a:t>公司验资后，办理银行基本帐户和专用帐户，申请工商营业登记，以及到税务部门办理税务登记，做到合法经营，遵章办事。</a:t>
            </a:r>
          </a:p>
        </p:txBody>
      </p:sp>
      <p:grpSp>
        <p:nvGrpSpPr>
          <p:cNvPr id="122" name="组合 54"/>
          <p:cNvGrpSpPr/>
          <p:nvPr/>
        </p:nvGrpSpPr>
        <p:grpSpPr>
          <a:xfrm>
            <a:off x="5653530" y="3066649"/>
            <a:ext cx="1991821" cy="2015563"/>
            <a:chOff x="1489683" y="1989634"/>
            <a:chExt cx="3191234" cy="2751064"/>
          </a:xfrm>
        </p:grpSpPr>
        <p:sp>
          <p:nvSpPr>
            <p:cNvPr id="1048979" name="六边形 55"/>
            <p:cNvSpPr/>
            <p:nvPr/>
          </p:nvSpPr>
          <p:spPr>
            <a:xfrm>
              <a:off x="1489683" y="1989634"/>
              <a:ext cx="3191234" cy="2751064"/>
            </a:xfrm>
            <a:prstGeom prst="ellipse"/>
            <a:solidFill>
              <a:srgbClr val="0070C0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b="1" lang="zh-CN">
                <a:cs typeface="+mn-ea"/>
                <a:sym typeface="+mn-lt"/>
              </a:endParaRPr>
            </a:p>
          </p:txBody>
        </p:sp>
        <p:sp>
          <p:nvSpPr>
            <p:cNvPr id="1048980" name="六边形 56"/>
            <p:cNvSpPr/>
            <p:nvPr/>
          </p:nvSpPr>
          <p:spPr>
            <a:xfrm>
              <a:off x="1642849" y="2152424"/>
              <a:ext cx="2813560" cy="2425483"/>
            </a:xfrm>
            <a:prstGeom prst="ellipse"/>
            <a:blipFill rotWithShape="1" dpi="0">
              <a:blip xmlns:r="http://schemas.openxmlformats.org/officeDocument/2006/relationships" r:embed="rId2" cstate="screen"/>
              <a:srcRect/>
              <a:stretch>
                <a:fillRect/>
              </a:stretch>
            </a:blip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b="1" dirty="0" lang="zh-CN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1" name="矩形 3"/>
          <p:cNvSpPr/>
          <p:nvPr/>
        </p:nvSpPr>
        <p:spPr>
          <a:xfrm>
            <a:off x="0" y="765315"/>
            <a:ext cx="9144000" cy="2188488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982" name="矩形 19"/>
          <p:cNvSpPr/>
          <p:nvPr/>
        </p:nvSpPr>
        <p:spPr>
          <a:xfrm flipH="1">
            <a:off x="0" y="765313"/>
            <a:ext cx="9144000" cy="2188489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983" name="文本框 46"/>
          <p:cNvSpPr txBox="1"/>
          <p:nvPr/>
        </p:nvSpPr>
        <p:spPr>
          <a:xfrm>
            <a:off x="2193587" y="2186615"/>
            <a:ext cx="4756826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b="1" dirty="0" sz="6000" lang="en-US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PART 07</a:t>
            </a:r>
            <a:endParaRPr altLang="en-US" b="1" dirty="0" sz="6000" lang="zh-CN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8984" name="文本框 18"/>
          <p:cNvSpPr txBox="1"/>
          <p:nvPr/>
        </p:nvSpPr>
        <p:spPr>
          <a:xfrm>
            <a:off x="3170632" y="3160337"/>
            <a:ext cx="2576940" cy="4770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sz="2500" lang="zh-CN">
                <a:gradFill>
                  <a:gsLst>
                    <a:gs pos="0">
                      <a:srgbClr val="00B0F0"/>
                    </a:gs>
                    <a:gs pos="63000">
                      <a:srgbClr val="0070C0">
                        <a:shade val="100000"/>
                        <a:satMod val="115000"/>
                      </a:srgbClr>
                    </a:gs>
                  </a:gsLst>
                  <a:lin ang="10800000" scaled="0"/>
                </a:gradFill>
                <a:cs typeface="+mn-ea"/>
                <a:sym typeface="+mn-lt"/>
              </a:rPr>
              <a:t>设计和开发计划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直角三角形 21"/>
          <p:cNvSpPr/>
          <p:nvPr/>
        </p:nvSpPr>
        <p:spPr>
          <a:xfrm flipH="1">
            <a:off x="8275641" y="3003674"/>
            <a:ext cx="333423" cy="1208634"/>
          </a:xfrm>
          <a:custGeom>
            <a:avLst/>
            <a:gdLst>
              <a:gd name="connsiteX0" fmla="*/ 0 w 459534"/>
              <a:gd name="connsiteY0" fmla="*/ 0 h 1208634"/>
              <a:gd name="connsiteX1" fmla="*/ 459534 w 459534"/>
              <a:gd name="connsiteY1" fmla="*/ 0 h 1208634"/>
              <a:gd name="connsiteX2" fmla="*/ 459534 w 459534"/>
              <a:gd name="connsiteY2" fmla="*/ 1208634 h 1208634"/>
              <a:gd name="connsiteX3" fmla="*/ 0 w 459534"/>
              <a:gd name="connsiteY3" fmla="*/ 1208634 h 1208634"/>
              <a:gd name="connsiteX4" fmla="*/ 0 w 459534"/>
              <a:gd name="connsiteY4" fmla="*/ 0 h 1208634"/>
              <a:gd name="connsiteX0" fmla="*/ 0 w 463162"/>
              <a:gd name="connsiteY0" fmla="*/ 482600 h 1208634"/>
              <a:gd name="connsiteX1" fmla="*/ 463162 w 463162"/>
              <a:gd name="connsiteY1" fmla="*/ 0 h 1208634"/>
              <a:gd name="connsiteX2" fmla="*/ 463162 w 463162"/>
              <a:gd name="connsiteY2" fmla="*/ 1208634 h 1208634"/>
              <a:gd name="connsiteX3" fmla="*/ 3628 w 463162"/>
              <a:gd name="connsiteY3" fmla="*/ 1208634 h 1208634"/>
              <a:gd name="connsiteX4" fmla="*/ 0 w 463162"/>
              <a:gd name="connsiteY4" fmla="*/ 482600 h 120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162" h="1208634">
                <a:moveTo>
                  <a:pt x="0" y="482600"/>
                </a:moveTo>
                <a:lnTo>
                  <a:pt x="463162" y="0"/>
                </a:lnTo>
                <a:lnTo>
                  <a:pt x="463162" y="1208634"/>
                </a:lnTo>
                <a:lnTo>
                  <a:pt x="3628" y="1208634"/>
                </a:lnTo>
                <a:cubicBezTo>
                  <a:pt x="2419" y="966623"/>
                  <a:pt x="1209" y="724611"/>
                  <a:pt x="0" y="48260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12" name="直角三角形 21"/>
          <p:cNvSpPr/>
          <p:nvPr/>
        </p:nvSpPr>
        <p:spPr>
          <a:xfrm>
            <a:off x="4860712" y="3003674"/>
            <a:ext cx="463162" cy="1208634"/>
          </a:xfrm>
          <a:custGeom>
            <a:avLst/>
            <a:gdLst>
              <a:gd name="connsiteX0" fmla="*/ 0 w 459534"/>
              <a:gd name="connsiteY0" fmla="*/ 0 h 1208634"/>
              <a:gd name="connsiteX1" fmla="*/ 459534 w 459534"/>
              <a:gd name="connsiteY1" fmla="*/ 0 h 1208634"/>
              <a:gd name="connsiteX2" fmla="*/ 459534 w 459534"/>
              <a:gd name="connsiteY2" fmla="*/ 1208634 h 1208634"/>
              <a:gd name="connsiteX3" fmla="*/ 0 w 459534"/>
              <a:gd name="connsiteY3" fmla="*/ 1208634 h 1208634"/>
              <a:gd name="connsiteX4" fmla="*/ 0 w 459534"/>
              <a:gd name="connsiteY4" fmla="*/ 0 h 1208634"/>
              <a:gd name="connsiteX0" fmla="*/ 0 w 463162"/>
              <a:gd name="connsiteY0" fmla="*/ 482600 h 1208634"/>
              <a:gd name="connsiteX1" fmla="*/ 463162 w 463162"/>
              <a:gd name="connsiteY1" fmla="*/ 0 h 1208634"/>
              <a:gd name="connsiteX2" fmla="*/ 463162 w 463162"/>
              <a:gd name="connsiteY2" fmla="*/ 1208634 h 1208634"/>
              <a:gd name="connsiteX3" fmla="*/ 3628 w 463162"/>
              <a:gd name="connsiteY3" fmla="*/ 1208634 h 1208634"/>
              <a:gd name="connsiteX4" fmla="*/ 0 w 463162"/>
              <a:gd name="connsiteY4" fmla="*/ 482600 h 120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162" h="1208634">
                <a:moveTo>
                  <a:pt x="0" y="482600"/>
                </a:moveTo>
                <a:lnTo>
                  <a:pt x="463162" y="0"/>
                </a:lnTo>
                <a:lnTo>
                  <a:pt x="463162" y="1208634"/>
                </a:lnTo>
                <a:lnTo>
                  <a:pt x="3628" y="1208634"/>
                </a:lnTo>
                <a:cubicBezTo>
                  <a:pt x="2419" y="966623"/>
                  <a:pt x="1209" y="724611"/>
                  <a:pt x="0" y="48260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13" name="直角三角形 21"/>
          <p:cNvSpPr/>
          <p:nvPr/>
        </p:nvSpPr>
        <p:spPr>
          <a:xfrm>
            <a:off x="5007708" y="-1"/>
            <a:ext cx="3457987" cy="5143501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14" name="矩形 94"/>
          <p:cNvSpPr/>
          <p:nvPr/>
        </p:nvSpPr>
        <p:spPr>
          <a:xfrm flipH="1">
            <a:off x="5007706" y="-2"/>
            <a:ext cx="3457987" cy="5143501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15" name="文本框 18"/>
          <p:cNvSpPr txBox="1"/>
          <p:nvPr/>
        </p:nvSpPr>
        <p:spPr>
          <a:xfrm>
            <a:off x="1711071" y="1156721"/>
            <a:ext cx="1942728" cy="3327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dirty="0" sz="1600" lang="zh-CN">
                <a:gradFill flip="none" rotWithShape="1">
                  <a:gsLst>
                    <a:gs pos="0">
                      <a:srgbClr val="00B0F0"/>
                    </a:gs>
                    <a:gs pos="63000">
                      <a:srgbClr val="0070C0">
                        <a:shade val="100000"/>
                        <a:satMod val="115000"/>
                      </a:srgbClr>
                    </a:gs>
                  </a:gsLst>
                  <a:lin ang="10800000" scaled="1"/>
                </a:gradFill>
                <a:cs typeface="+mn-ea"/>
                <a:sym typeface="+mn-lt"/>
              </a:rPr>
              <a:t>执行概要</a:t>
            </a:r>
          </a:p>
        </p:txBody>
      </p:sp>
      <p:sp>
        <p:nvSpPr>
          <p:cNvPr id="1048616" name="文本框 52"/>
          <p:cNvSpPr txBox="1"/>
          <p:nvPr/>
        </p:nvSpPr>
        <p:spPr>
          <a:xfrm>
            <a:off x="1821374" y="2104651"/>
            <a:ext cx="1871123" cy="338554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dirty="0" sz="1600" lang="zh-CN">
                <a:gradFill>
                  <a:gsLst>
                    <a:gs pos="0">
                      <a:srgbClr val="00B0F0"/>
                    </a:gs>
                    <a:gs pos="63000">
                      <a:srgbClr val="0070C0">
                        <a:shade val="100000"/>
                        <a:satMod val="115000"/>
                      </a:srgbClr>
                    </a:gs>
                  </a:gsLst>
                  <a:lin ang="10800000" scaled="0"/>
                </a:gradFill>
                <a:cs typeface="+mn-ea"/>
                <a:sym typeface="+mn-lt"/>
              </a:rPr>
              <a:t>企业</a:t>
            </a:r>
          </a:p>
        </p:txBody>
      </p:sp>
      <p:grpSp>
        <p:nvGrpSpPr>
          <p:cNvPr id="52" name="组合 19"/>
          <p:cNvGrpSpPr/>
          <p:nvPr/>
        </p:nvGrpSpPr>
        <p:grpSpPr>
          <a:xfrm>
            <a:off x="1108115" y="2958358"/>
            <a:ext cx="2752538" cy="400110"/>
            <a:chOff x="4826428" y="2835473"/>
            <a:chExt cx="2752538" cy="400110"/>
          </a:xfrm>
        </p:grpSpPr>
        <p:sp>
          <p:nvSpPr>
            <p:cNvPr id="1048617" name="文本框 32"/>
            <p:cNvSpPr txBox="1"/>
            <p:nvPr/>
          </p:nvSpPr>
          <p:spPr>
            <a:xfrm>
              <a:off x="5379423" y="2835473"/>
              <a:ext cx="2199543" cy="338554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b="1" dirty="0" sz="1600" lang="zh-CN">
                  <a:gradFill>
                    <a:gsLst>
                      <a:gs pos="0">
                        <a:srgbClr val="00B0F0"/>
                      </a:gs>
                      <a:gs pos="63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0800000" scaled="0"/>
                  </a:gradFill>
                  <a:cs typeface="+mn-ea"/>
                  <a:sym typeface="+mn-lt"/>
                </a:rPr>
                <a:t>管理团队及组织结构</a:t>
              </a:r>
            </a:p>
          </p:txBody>
        </p:sp>
        <p:sp>
          <p:nvSpPr>
            <p:cNvPr id="1048618" name="矩形 79"/>
            <p:cNvSpPr/>
            <p:nvPr/>
          </p:nvSpPr>
          <p:spPr>
            <a:xfrm rot="2700000">
              <a:off x="4890719" y="2852591"/>
              <a:ext cx="365874" cy="365874"/>
            </a:xfrm>
            <a:prstGeom prst="rect"/>
            <a:gradFill>
              <a:gsLst>
                <a:gs pos="0">
                  <a:srgbClr val="0070C0"/>
                </a:gs>
                <a:gs pos="100000">
                  <a:srgbClr val="00B0F0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619" name="文本框 46"/>
            <p:cNvSpPr txBox="1"/>
            <p:nvPr/>
          </p:nvSpPr>
          <p:spPr>
            <a:xfrm>
              <a:off x="4826428" y="2835473"/>
              <a:ext cx="500063" cy="400110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sz="2000" lang="en-US">
                  <a:solidFill>
                    <a:schemeClr val="bg1"/>
                  </a:solidFill>
                  <a:cs typeface="+mn-ea"/>
                  <a:sym typeface="+mn-lt"/>
                </a:rPr>
                <a:t>3</a:t>
              </a:r>
              <a:endParaRPr altLang="en-US" b="1" dirty="0" sz="2000" lang="zh-CN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3" name="组合 31"/>
          <p:cNvGrpSpPr/>
          <p:nvPr/>
        </p:nvGrpSpPr>
        <p:grpSpPr>
          <a:xfrm>
            <a:off x="1085909" y="3786239"/>
            <a:ext cx="1871614" cy="400110"/>
            <a:chOff x="4823625" y="3859212"/>
            <a:chExt cx="1871614" cy="400110"/>
          </a:xfrm>
        </p:grpSpPr>
        <p:sp>
          <p:nvSpPr>
            <p:cNvPr id="1048620" name="文本框 62"/>
            <p:cNvSpPr txBox="1"/>
            <p:nvPr/>
          </p:nvSpPr>
          <p:spPr>
            <a:xfrm>
              <a:off x="5367303" y="3917064"/>
              <a:ext cx="1327936" cy="338554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b="1" dirty="0" sz="1600" lang="zh-CN">
                  <a:gradFill>
                    <a:gsLst>
                      <a:gs pos="0">
                        <a:srgbClr val="00B0F0"/>
                      </a:gs>
                      <a:gs pos="63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0800000" scaled="0"/>
                  </a:gradFill>
                  <a:cs typeface="+mn-ea"/>
                  <a:sym typeface="+mn-lt"/>
                </a:rPr>
                <a:t>产业分析</a:t>
              </a:r>
            </a:p>
          </p:txBody>
        </p:sp>
        <p:sp>
          <p:nvSpPr>
            <p:cNvPr id="1048621" name="矩形 81"/>
            <p:cNvSpPr/>
            <p:nvPr/>
          </p:nvSpPr>
          <p:spPr>
            <a:xfrm rot="2700000">
              <a:off x="4890719" y="3876330"/>
              <a:ext cx="365874" cy="365874"/>
            </a:xfrm>
            <a:prstGeom prst="rect"/>
            <a:gradFill>
              <a:gsLst>
                <a:gs pos="0">
                  <a:srgbClr val="0070C0"/>
                </a:gs>
                <a:gs pos="100000">
                  <a:srgbClr val="00B0F0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622" name="文本框 46"/>
            <p:cNvSpPr txBox="1"/>
            <p:nvPr/>
          </p:nvSpPr>
          <p:spPr>
            <a:xfrm>
              <a:off x="4823625" y="3859212"/>
              <a:ext cx="500063" cy="400110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sz="2000" lang="en-US">
                  <a:solidFill>
                    <a:schemeClr val="bg1"/>
                  </a:solidFill>
                  <a:cs typeface="+mn-ea"/>
                  <a:sym typeface="+mn-lt"/>
                </a:rPr>
                <a:t>4</a:t>
              </a:r>
              <a:endParaRPr altLang="en-US" b="1" dirty="0" sz="2000" lang="zh-CN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48623" name="直角三角形 21"/>
          <p:cNvSpPr/>
          <p:nvPr/>
        </p:nvSpPr>
        <p:spPr>
          <a:xfrm>
            <a:off x="4854400" y="3482975"/>
            <a:ext cx="3764603" cy="1208634"/>
          </a:xfrm>
          <a:prstGeom prst="rect"/>
          <a:gradFill flip="none" rotWithShape="1">
            <a:gsLst>
              <a:gs pos="24000">
                <a:srgbClr val="0070C0">
                  <a:lumMod val="87000"/>
                </a:srgbClr>
              </a:gs>
              <a:gs pos="100000">
                <a:srgbClr val="00B0F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grpSp>
        <p:nvGrpSpPr>
          <p:cNvPr id="54" name="组合 5"/>
          <p:cNvGrpSpPr/>
          <p:nvPr/>
        </p:nvGrpSpPr>
        <p:grpSpPr>
          <a:xfrm>
            <a:off x="5713092" y="3527509"/>
            <a:ext cx="2047218" cy="1079578"/>
            <a:chOff x="1342742" y="3512115"/>
            <a:chExt cx="2047218" cy="1079578"/>
          </a:xfrm>
        </p:grpSpPr>
        <p:sp>
          <p:nvSpPr>
            <p:cNvPr id="1048624" name="文本框 13"/>
            <p:cNvSpPr txBox="1"/>
            <p:nvPr/>
          </p:nvSpPr>
          <p:spPr>
            <a:xfrm>
              <a:off x="1610393" y="3512115"/>
              <a:ext cx="1511917" cy="684799"/>
            </a:xfrm>
            <a:prstGeom prst="rect"/>
            <a:noFill/>
          </p:spPr>
          <p:txBody>
            <a:bodyPr bIns="34288" lIns="68576" rIns="68576" rtlCol="0" tIns="34288" wrap="square">
              <a:spAutoFit/>
            </a:bodyPr>
            <a:p>
              <a:pPr algn="ctr"/>
              <a:r>
                <a:rPr altLang="en-US" b="1" dirty="0" sz="4000" lang="zh-CN">
                  <a:solidFill>
                    <a:schemeClr val="bg1"/>
                  </a:solidFill>
                  <a:cs typeface="+mn-ea"/>
                  <a:sym typeface="+mn-lt"/>
                </a:rPr>
                <a:t>目 录</a:t>
              </a:r>
            </a:p>
          </p:txBody>
        </p:sp>
        <p:sp>
          <p:nvSpPr>
            <p:cNvPr id="1048625" name="矩形 93"/>
            <p:cNvSpPr/>
            <p:nvPr/>
          </p:nvSpPr>
          <p:spPr>
            <a:xfrm>
              <a:off x="1342742" y="4137727"/>
              <a:ext cx="2047218" cy="453966"/>
            </a:xfrm>
            <a:prstGeom prst="rect"/>
          </p:spPr>
          <p:txBody>
            <a:bodyPr bIns="34288" lIns="68576" rIns="68576" tIns="34288" wrap="square">
              <a:spAutoFit/>
            </a:bodyPr>
            <a:p>
              <a:r>
                <a:rPr altLang="zh-CN" b="1" dirty="0" sz="2500" lang="en-US">
                  <a:solidFill>
                    <a:schemeClr val="bg1"/>
                  </a:solidFill>
                  <a:cs typeface="+mn-ea"/>
                  <a:sym typeface="+mn-lt"/>
                </a:rPr>
                <a:t>CONTENTS</a:t>
              </a:r>
              <a:endParaRPr altLang="en-US" b="1" dirty="0" sz="2500" lang="zh-CN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48626" name="矩形 79"/>
          <p:cNvSpPr/>
          <p:nvPr/>
        </p:nvSpPr>
        <p:spPr>
          <a:xfrm rot="2700000">
            <a:off x="1179257" y="1208700"/>
            <a:ext cx="365874" cy="365874"/>
          </a:xfrm>
          <a:prstGeom prst="rect"/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27" name="矩形 79"/>
          <p:cNvSpPr/>
          <p:nvPr/>
        </p:nvSpPr>
        <p:spPr>
          <a:xfrm rot="2700000">
            <a:off x="1187938" y="2090991"/>
            <a:ext cx="365874" cy="365874"/>
          </a:xfrm>
          <a:prstGeom prst="rect"/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28" name="文本框 46"/>
          <p:cNvSpPr txBox="1"/>
          <p:nvPr/>
        </p:nvSpPr>
        <p:spPr>
          <a:xfrm>
            <a:off x="1112163" y="2073873"/>
            <a:ext cx="500063" cy="40011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b="1" dirty="0" sz="2000" lang="en-US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altLang="en-US" b="1" dirty="0" sz="2000" lang="zh-CN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629" name="文本框 46"/>
          <p:cNvSpPr txBox="1"/>
          <p:nvPr/>
        </p:nvSpPr>
        <p:spPr>
          <a:xfrm>
            <a:off x="1120843" y="1191582"/>
            <a:ext cx="500063" cy="40011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b="1" dirty="0" sz="2000" lang="en-US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altLang="en-US" b="1" dirty="0" sz="2000" lang="zh-CN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8" name="椭圆 43"/>
          <p:cNvSpPr/>
          <p:nvPr/>
        </p:nvSpPr>
        <p:spPr bwMode="auto">
          <a:xfrm>
            <a:off x="7293386" y="337577"/>
            <a:ext cx="1340689" cy="1340689"/>
          </a:xfrm>
          <a:prstGeom prst="ellipse"/>
          <a:noFill/>
          <a:ln>
            <a:solidFill>
              <a:srgbClr val="00B0F0"/>
            </a:solidFill>
            <a:prstDash val="dash"/>
          </a:ln>
        </p:spPr>
        <p:txBody>
          <a:bodyPr anchor="t" anchorCtr="0" bIns="45720" compatLnSpc="1" lIns="91440" numCol="1" rIns="91440" rtlCol="0" tIns="45720" vert="horz" wrap="square">
            <a:prstTxWarp prst="textNoShape"/>
          </a:bodyPr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989" name="椭圆 44"/>
          <p:cNvSpPr/>
          <p:nvPr/>
        </p:nvSpPr>
        <p:spPr bwMode="auto">
          <a:xfrm>
            <a:off x="7382503" y="426694"/>
            <a:ext cx="1162454" cy="1162454"/>
          </a:xfrm>
          <a:prstGeom prst="ellipse"/>
          <a:blipFill>
            <a:blip xmlns:r="http://schemas.openxmlformats.org/officeDocument/2006/relationships" r:embed="rId1" cstate="screen"/>
            <a:stretch>
              <a:fillRect/>
            </a:stretch>
          </a:blipFill>
          <a:ln>
            <a:noFill/>
          </a:ln>
        </p:spPr>
        <p:txBody>
          <a:bodyPr anchor="t" anchorCtr="0" bIns="45720" compatLnSpc="1" lIns="91440" numCol="1" rIns="91440" rtlCol="0" tIns="45720" vert="horz" wrap="square">
            <a:prstTxWarp prst="textNoShape"/>
          </a:bodyPr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990" name="燕尾形 30"/>
          <p:cNvSpPr/>
          <p:nvPr/>
        </p:nvSpPr>
        <p:spPr bwMode="auto">
          <a:xfrm>
            <a:off x="228924" y="426694"/>
            <a:ext cx="2419025" cy="435768"/>
          </a:xfrm>
          <a:prstGeom prst="chevron"/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4290" lIns="68580" rIns="68580" tIns="34290"/>
          <a:p>
            <a:pPr algn="ctr" defTabSz="457223"/>
            <a:r>
              <a:rPr altLang="en-US" b="1" dirty="0" sz="1800" lang="zh-CN">
                <a:solidFill>
                  <a:schemeClr val="bg1"/>
                </a:solidFill>
                <a:cs typeface="+mn-ea"/>
                <a:sym typeface="+mn-lt"/>
              </a:rPr>
              <a:t>开发状态和任务</a:t>
            </a:r>
          </a:p>
        </p:txBody>
      </p:sp>
      <p:sp>
        <p:nvSpPr>
          <p:cNvPr id="1048991" name="矩形 8"/>
          <p:cNvSpPr/>
          <p:nvPr/>
        </p:nvSpPr>
        <p:spPr>
          <a:xfrm>
            <a:off x="2647949" y="426694"/>
            <a:ext cx="4286251" cy="523220"/>
          </a:xfrm>
          <a:prstGeom prst="rect"/>
        </p:spPr>
        <p:txBody>
          <a:bodyPr wrap="square">
            <a:spAutoFit/>
          </a:bodyPr>
          <a:p>
            <a:r>
              <a:rPr altLang="en-US" dirty="0" lang="zh-CN"/>
              <a:t>为了使营业更好，将考虑在周围地区条件合适，资金允许的情况下，开设一至二家理发网点。</a:t>
            </a:r>
          </a:p>
        </p:txBody>
      </p:sp>
      <p:sp>
        <p:nvSpPr>
          <p:cNvPr id="1048992" name="燕尾形 30"/>
          <p:cNvSpPr/>
          <p:nvPr/>
        </p:nvSpPr>
        <p:spPr bwMode="auto">
          <a:xfrm>
            <a:off x="228924" y="1678266"/>
            <a:ext cx="2419025" cy="435768"/>
          </a:xfrm>
          <a:prstGeom prst="chevron"/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4290" lIns="68580" rIns="68580" tIns="34290"/>
          <a:p>
            <a:pPr algn="ctr" defTabSz="457223"/>
            <a:r>
              <a:rPr altLang="en-US" b="1" dirty="0" sz="1800" lang="zh-CN">
                <a:solidFill>
                  <a:schemeClr val="bg1"/>
                </a:solidFill>
                <a:cs typeface="+mn-ea"/>
                <a:sym typeface="+mn-lt"/>
              </a:rPr>
              <a:t>困难和风险</a:t>
            </a:r>
          </a:p>
        </p:txBody>
      </p:sp>
      <p:sp>
        <p:nvSpPr>
          <p:cNvPr id="1048993" name="矩形 10"/>
          <p:cNvSpPr/>
          <p:nvPr/>
        </p:nvSpPr>
        <p:spPr>
          <a:xfrm>
            <a:off x="2721386" y="1589148"/>
            <a:ext cx="4298539" cy="904240"/>
          </a:xfrm>
          <a:prstGeom prst="rect"/>
        </p:spPr>
        <p:txBody>
          <a:bodyPr wrap="square">
            <a:spAutoFit/>
          </a:bodyPr>
          <a:p>
            <a:r>
              <a:rPr altLang="en-US" dirty="0" lang="zh-CN"/>
              <a:t>任何一个新公司的创立均会受到来自同行业；如果同时在发展潜力较好的地段，纷纷建立类似公司，则会形成强强竞争，那会给公司带来一定的冲击，将会不可避免影响公司的效益。</a:t>
            </a:r>
          </a:p>
        </p:txBody>
      </p:sp>
      <p:pic>
        <p:nvPicPr>
          <p:cNvPr id="2097175" name="图片 11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42950" y="2781299"/>
            <a:ext cx="7391400" cy="2066925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4" name="椭圆 45"/>
          <p:cNvSpPr/>
          <p:nvPr/>
        </p:nvSpPr>
        <p:spPr bwMode="auto">
          <a:xfrm>
            <a:off x="297798" y="330293"/>
            <a:ext cx="1340689" cy="1340689"/>
          </a:xfrm>
          <a:prstGeom prst="ellipse"/>
          <a:noFill/>
          <a:ln>
            <a:solidFill>
              <a:srgbClr val="0070C0"/>
            </a:solidFill>
            <a:prstDash val="dash"/>
          </a:ln>
        </p:spPr>
        <p:txBody>
          <a:bodyPr anchor="t" anchorCtr="0" bIns="45720" compatLnSpc="1" lIns="91440" numCol="1" rIns="91440" rtlCol="0" tIns="45720" vert="horz" wrap="square">
            <a:prstTxWarp prst="textNoShape"/>
          </a:bodyPr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995" name="椭圆 46"/>
          <p:cNvSpPr/>
          <p:nvPr/>
        </p:nvSpPr>
        <p:spPr bwMode="auto">
          <a:xfrm>
            <a:off x="386915" y="419410"/>
            <a:ext cx="1162454" cy="1162454"/>
          </a:xfrm>
          <a:prstGeom prst="ellipse"/>
          <a:blipFill>
            <a:blip xmlns:r="http://schemas.openxmlformats.org/officeDocument/2006/relationships" r:embed="rId1" cstate="screen"/>
            <a:stretch>
              <a:fillRect/>
            </a:stretch>
          </a:blipFill>
          <a:ln>
            <a:noFill/>
          </a:ln>
        </p:spPr>
        <p:txBody>
          <a:bodyPr anchor="t" anchorCtr="0" bIns="45720" compatLnSpc="1" lIns="91440" numCol="1" rIns="91440" rtlCol="0" tIns="45720" vert="horz" wrap="square">
            <a:prstTxWarp prst="textNoShape"/>
          </a:bodyPr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996" name="燕尾形 30"/>
          <p:cNvSpPr/>
          <p:nvPr/>
        </p:nvSpPr>
        <p:spPr bwMode="auto">
          <a:xfrm>
            <a:off x="1924374" y="346985"/>
            <a:ext cx="2419025" cy="435768"/>
          </a:xfrm>
          <a:prstGeom prst="chevron"/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4290" lIns="68580" rIns="68580" tIns="34290"/>
          <a:p>
            <a:pPr algn="ctr" defTabSz="457223"/>
            <a:r>
              <a:rPr altLang="en-US" b="1" dirty="0" sz="1800" lang="zh-CN">
                <a:solidFill>
                  <a:schemeClr val="bg1"/>
                </a:solidFill>
                <a:cs typeface="+mn-ea"/>
                <a:sym typeface="+mn-lt"/>
              </a:rPr>
              <a:t>机遇与挑战</a:t>
            </a:r>
          </a:p>
        </p:txBody>
      </p:sp>
      <p:sp>
        <p:nvSpPr>
          <p:cNvPr id="1048997" name="矩形 8"/>
          <p:cNvSpPr/>
          <p:nvPr/>
        </p:nvSpPr>
        <p:spPr>
          <a:xfrm>
            <a:off x="4419600" y="180172"/>
            <a:ext cx="3800475" cy="1297940"/>
          </a:xfrm>
          <a:prstGeom prst="rect"/>
        </p:spPr>
        <p:txBody>
          <a:bodyPr wrap="square">
            <a:spAutoFit/>
          </a:bodyPr>
          <a:p>
            <a:r>
              <a:rPr altLang="en-US" dirty="0" sz="1600" lang="zh-CN"/>
              <a:t>其实如果该地区被看好，那么说明发展潜力很大，强强联合，做强做大，是挑战亦是机遇，可以通过公司兼并或收购等形式，扩大公司规模，也是值得投资者以后进行长远投资发展。</a:t>
            </a:r>
          </a:p>
        </p:txBody>
      </p:sp>
      <p:sp>
        <p:nvSpPr>
          <p:cNvPr id="1048998" name="燕尾形 30"/>
          <p:cNvSpPr/>
          <p:nvPr/>
        </p:nvSpPr>
        <p:spPr bwMode="auto">
          <a:xfrm>
            <a:off x="968142" y="2118635"/>
            <a:ext cx="3298694" cy="435768"/>
          </a:xfrm>
          <a:prstGeom prst="chevron"/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4290" lIns="68580" rIns="68580" tIns="34290"/>
          <a:p>
            <a:pPr algn="ctr" defTabSz="457223"/>
            <a:r>
              <a:rPr altLang="en-US" b="1" dirty="0" sz="1800" lang="zh-CN">
                <a:solidFill>
                  <a:schemeClr val="bg1"/>
                </a:solidFill>
                <a:cs typeface="+mn-ea"/>
                <a:sym typeface="+mn-lt"/>
              </a:rPr>
              <a:t>设计改进课新品牌的推出</a:t>
            </a:r>
          </a:p>
        </p:txBody>
      </p:sp>
      <p:sp>
        <p:nvSpPr>
          <p:cNvPr id="1048999" name="矩形 10"/>
          <p:cNvSpPr/>
          <p:nvPr/>
        </p:nvSpPr>
        <p:spPr>
          <a:xfrm>
            <a:off x="2495550" y="2957989"/>
            <a:ext cx="4572000" cy="1323439"/>
          </a:xfrm>
          <a:prstGeom prst="rect"/>
        </p:spPr>
        <p:txBody>
          <a:bodyPr>
            <a:spAutoFit/>
          </a:bodyPr>
          <a:p>
            <a:r>
              <a:rPr altLang="en-US" dirty="0" sz="2000" lang="zh-CN"/>
              <a:t>公司必须了解合适的消费人群，分中档、高档，及时提供不同消费者的需求；同时也要不断创新、与时俱进，让自己的拳头品牌生根、开花、结果。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0" name="矩形 3"/>
          <p:cNvSpPr/>
          <p:nvPr/>
        </p:nvSpPr>
        <p:spPr>
          <a:xfrm>
            <a:off x="0" y="765315"/>
            <a:ext cx="9144000" cy="2188488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9001" name="矩形 19"/>
          <p:cNvSpPr/>
          <p:nvPr/>
        </p:nvSpPr>
        <p:spPr>
          <a:xfrm flipH="1">
            <a:off x="0" y="765313"/>
            <a:ext cx="9144000" cy="2188489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9002" name="文本框 46"/>
          <p:cNvSpPr txBox="1"/>
          <p:nvPr/>
        </p:nvSpPr>
        <p:spPr>
          <a:xfrm>
            <a:off x="2193587" y="2186615"/>
            <a:ext cx="4756826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b="1" dirty="0" sz="6000" lang="en-US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PART 08</a:t>
            </a:r>
            <a:endParaRPr altLang="en-US" b="1" dirty="0" sz="6000" lang="zh-CN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9003" name="文本框 18"/>
          <p:cNvSpPr txBox="1"/>
          <p:nvPr/>
        </p:nvSpPr>
        <p:spPr>
          <a:xfrm>
            <a:off x="3433335" y="3160337"/>
            <a:ext cx="1667730" cy="4770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sz="2500" lang="zh-CN">
                <a:gradFill>
                  <a:gsLst>
                    <a:gs pos="0">
                      <a:srgbClr val="00B0F0"/>
                    </a:gs>
                    <a:gs pos="63000">
                      <a:srgbClr val="0070C0">
                        <a:shade val="100000"/>
                        <a:satMod val="115000"/>
                      </a:srgbClr>
                    </a:gs>
                  </a:gsLst>
                  <a:lin ang="10800000" scaled="0"/>
                </a:gradFill>
                <a:cs typeface="+mn-ea"/>
                <a:sym typeface="+mn-lt"/>
              </a:rPr>
              <a:t>财务计划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7" name="矩形 7"/>
          <p:cNvSpPr/>
          <p:nvPr/>
        </p:nvSpPr>
        <p:spPr>
          <a:xfrm>
            <a:off x="171450" y="587063"/>
            <a:ext cx="4572000" cy="1158240"/>
          </a:xfrm>
          <a:prstGeom prst="rect"/>
        </p:spPr>
        <p:txBody>
          <a:bodyPr>
            <a:spAutoFit/>
          </a:bodyPr>
          <a:p>
            <a:r>
              <a:rPr altLang="en-US" b="1" dirty="0" sz="1800" lang="zh-CN"/>
              <a:t>毛利和营业利润</a:t>
            </a:r>
          </a:p>
          <a:p>
            <a:r>
              <a:rPr altLang="en-US" b="1" dirty="0" sz="1800" lang="zh-CN">
                <a:solidFill>
                  <a:srgbClr val="FF0000"/>
                </a:solidFill>
              </a:rPr>
              <a:t>年利润 </a:t>
            </a:r>
            <a:r>
              <a:rPr altLang="en-US" dirty="0" sz="1800" lang="zh-CN"/>
              <a:t>：</a:t>
            </a:r>
            <a:r>
              <a:rPr altLang="zh-CN" dirty="0" sz="1800" lang="en-US"/>
              <a:t>10</a:t>
            </a:r>
            <a:r>
              <a:rPr altLang="en-US" dirty="0" sz="1800" lang="zh-CN"/>
              <a:t>万元</a:t>
            </a:r>
          </a:p>
          <a:p>
            <a:r>
              <a:rPr altLang="en-US" b="1" dirty="0" sz="1800" lang="zh-CN">
                <a:solidFill>
                  <a:srgbClr val="FF0000"/>
                </a:solidFill>
              </a:rPr>
              <a:t>税后利润 </a:t>
            </a:r>
            <a:r>
              <a:rPr altLang="en-US" dirty="0" sz="1800" lang="zh-CN"/>
              <a:t>：</a:t>
            </a:r>
            <a:r>
              <a:rPr altLang="zh-CN" dirty="0" sz="1800" lang="en-US"/>
              <a:t>7.3</a:t>
            </a:r>
            <a:r>
              <a:rPr altLang="en-US" dirty="0" sz="1800" lang="zh-CN"/>
              <a:t>万元</a:t>
            </a:r>
          </a:p>
          <a:p>
            <a:r>
              <a:rPr altLang="en-US" b="1" dirty="0" sz="1800" lang="zh-CN">
                <a:solidFill>
                  <a:srgbClr val="FF0000"/>
                </a:solidFill>
              </a:rPr>
              <a:t>可分配利润 </a:t>
            </a:r>
            <a:r>
              <a:rPr altLang="en-US" dirty="0" sz="1800" lang="zh-CN"/>
              <a:t>： </a:t>
            </a:r>
            <a:r>
              <a:rPr altLang="zh-CN" dirty="0" sz="1800" lang="en-US"/>
              <a:t>6.29</a:t>
            </a:r>
            <a:r>
              <a:rPr altLang="en-US" dirty="0" sz="1800" lang="zh-CN"/>
              <a:t>万元</a:t>
            </a:r>
          </a:p>
        </p:txBody>
      </p:sp>
      <p:sp>
        <p:nvSpPr>
          <p:cNvPr id="1049008" name="文本框 15"/>
          <p:cNvSpPr txBox="1"/>
          <p:nvPr/>
        </p:nvSpPr>
        <p:spPr>
          <a:xfrm>
            <a:off x="0" y="146590"/>
            <a:ext cx="2038626" cy="40011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sz="2000" lang="zh-CN">
                <a:solidFill>
                  <a:schemeClr val="bg1"/>
                </a:solidFill>
                <a:cs typeface="+mn-ea"/>
                <a:sym typeface="+mn-lt"/>
              </a:rPr>
              <a:t>企业的经济性</a:t>
            </a:r>
          </a:p>
        </p:txBody>
      </p:sp>
      <p:grpSp>
        <p:nvGrpSpPr>
          <p:cNvPr id="132" name="组合 54"/>
          <p:cNvGrpSpPr/>
          <p:nvPr/>
        </p:nvGrpSpPr>
        <p:grpSpPr>
          <a:xfrm>
            <a:off x="3157119" y="1602726"/>
            <a:ext cx="1991821" cy="2015563"/>
            <a:chOff x="1489683" y="1989634"/>
            <a:chExt cx="3191234" cy="2751064"/>
          </a:xfrm>
        </p:grpSpPr>
        <p:sp>
          <p:nvSpPr>
            <p:cNvPr id="1049009" name="六边形 55"/>
            <p:cNvSpPr/>
            <p:nvPr/>
          </p:nvSpPr>
          <p:spPr>
            <a:xfrm>
              <a:off x="1489683" y="1989634"/>
              <a:ext cx="3191234" cy="2751064"/>
            </a:xfrm>
            <a:prstGeom prst="ellipse"/>
            <a:solidFill>
              <a:srgbClr val="0070C0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b="1" lang="zh-CN">
                <a:cs typeface="+mn-ea"/>
                <a:sym typeface="+mn-lt"/>
              </a:endParaRPr>
            </a:p>
          </p:txBody>
        </p:sp>
        <p:sp>
          <p:nvSpPr>
            <p:cNvPr id="1049010" name="六边形 56"/>
            <p:cNvSpPr/>
            <p:nvPr/>
          </p:nvSpPr>
          <p:spPr>
            <a:xfrm>
              <a:off x="1642849" y="2152424"/>
              <a:ext cx="2813560" cy="2425483"/>
            </a:xfrm>
            <a:prstGeom prst="ellipse"/>
            <a:blipFill rotWithShape="1" dpi="0">
              <a:blip xmlns:r="http://schemas.openxmlformats.org/officeDocument/2006/relationships" r:embed="rId1" cstate="screen"/>
              <a:srcRect/>
              <a:stretch>
                <a:fillRect/>
              </a:stretch>
            </a:blip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b="1" dirty="0" lang="zh-CN">
                <a:cs typeface="+mn-ea"/>
                <a:sym typeface="+mn-lt"/>
              </a:endParaRPr>
            </a:p>
          </p:txBody>
        </p:sp>
      </p:grpSp>
      <p:sp>
        <p:nvSpPr>
          <p:cNvPr id="1049011" name="矩形 12"/>
          <p:cNvSpPr/>
          <p:nvPr/>
        </p:nvSpPr>
        <p:spPr>
          <a:xfrm>
            <a:off x="5286375" y="598338"/>
            <a:ext cx="3752850" cy="1805941"/>
          </a:xfrm>
          <a:prstGeom prst="rect"/>
        </p:spPr>
        <p:txBody>
          <a:bodyPr wrap="square">
            <a:spAutoFit/>
          </a:bodyPr>
          <a:p>
            <a:r>
              <a:rPr altLang="en-US" b="1" dirty="0" sz="1800" lang="zh-CN"/>
              <a:t>利润的潜力和盈利持续时间</a:t>
            </a:r>
          </a:p>
          <a:p>
            <a:r>
              <a:rPr altLang="en-US" b="1" dirty="0" sz="1600" lang="zh-CN">
                <a:solidFill>
                  <a:srgbClr val="FF0000"/>
                </a:solidFill>
              </a:rPr>
              <a:t>年利润 </a:t>
            </a:r>
            <a:r>
              <a:rPr altLang="en-US" dirty="0" sz="1600" lang="zh-CN"/>
              <a:t>：</a:t>
            </a:r>
            <a:r>
              <a:rPr altLang="zh-CN" dirty="0" sz="1600" lang="en-US"/>
              <a:t>10</a:t>
            </a:r>
            <a:r>
              <a:rPr altLang="en-US" dirty="0" sz="1600" lang="zh-CN"/>
              <a:t>万元</a:t>
            </a:r>
          </a:p>
          <a:p>
            <a:r>
              <a:rPr altLang="en-US" b="1" dirty="0" sz="1600" lang="zh-CN">
                <a:solidFill>
                  <a:srgbClr val="FF0000"/>
                </a:solidFill>
              </a:rPr>
              <a:t>所得税</a:t>
            </a:r>
            <a:r>
              <a:rPr altLang="en-US" dirty="0" sz="1600" lang="zh-CN"/>
              <a:t> ：</a:t>
            </a:r>
            <a:r>
              <a:rPr altLang="zh-CN" dirty="0" sz="1600" lang="en-US"/>
              <a:t>2.7</a:t>
            </a:r>
            <a:r>
              <a:rPr altLang="en-US" dirty="0" sz="1600" lang="zh-CN"/>
              <a:t>万元</a:t>
            </a:r>
          </a:p>
          <a:p>
            <a:r>
              <a:rPr altLang="en-US" b="1" dirty="0" sz="1600" lang="zh-CN">
                <a:solidFill>
                  <a:srgbClr val="FF0000"/>
                </a:solidFill>
              </a:rPr>
              <a:t>税后利润</a:t>
            </a:r>
            <a:r>
              <a:rPr altLang="en-US" dirty="0" sz="1600" lang="zh-CN"/>
              <a:t>：</a:t>
            </a:r>
            <a:r>
              <a:rPr altLang="zh-CN" dirty="0" sz="1600" lang="en-US"/>
              <a:t>7.3</a:t>
            </a:r>
            <a:r>
              <a:rPr altLang="en-US" dirty="0" sz="1600" lang="zh-CN"/>
              <a:t>万元</a:t>
            </a:r>
          </a:p>
          <a:p>
            <a:r>
              <a:rPr altLang="en-US" dirty="0" sz="1600" lang="zh-CN"/>
              <a:t>估计公司的盈利持续时间将在</a:t>
            </a:r>
            <a:r>
              <a:rPr altLang="zh-CN" dirty="0" sz="1600" lang="en-US"/>
              <a:t>5——10</a:t>
            </a:r>
            <a:r>
              <a:rPr altLang="en-US" dirty="0" sz="1600" lang="zh-CN"/>
              <a:t>年左右，因为目前市场的不断扩大，有很大的发展空间</a:t>
            </a:r>
            <a:r>
              <a:rPr altLang="en-US" dirty="0" lang="zh-CN"/>
              <a:t>。</a:t>
            </a:r>
          </a:p>
        </p:txBody>
      </p:sp>
      <p:sp>
        <p:nvSpPr>
          <p:cNvPr id="1049012" name="矩形 13"/>
          <p:cNvSpPr/>
          <p:nvPr/>
        </p:nvSpPr>
        <p:spPr>
          <a:xfrm>
            <a:off x="0" y="2459145"/>
            <a:ext cx="2952750" cy="1691641"/>
          </a:xfrm>
          <a:prstGeom prst="rect"/>
        </p:spPr>
        <p:txBody>
          <a:bodyPr wrap="square">
            <a:spAutoFit/>
          </a:bodyPr>
          <a:p>
            <a:r>
              <a:rPr altLang="en-US" b="1" dirty="0" sz="1800" lang="zh-CN"/>
              <a:t>固定成本、变动成本和混合成本</a:t>
            </a:r>
          </a:p>
          <a:p>
            <a:r>
              <a:rPr altLang="en-US" b="1" dirty="0" sz="1800" lang="zh-CN">
                <a:solidFill>
                  <a:srgbClr val="FF0000"/>
                </a:solidFill>
              </a:rPr>
              <a:t>年总成本</a:t>
            </a:r>
            <a:r>
              <a:rPr altLang="en-US" dirty="0" sz="1800" lang="zh-CN"/>
              <a:t>：</a:t>
            </a:r>
            <a:r>
              <a:rPr altLang="zh-CN" dirty="0" sz="1800" lang="en-US"/>
              <a:t>60</a:t>
            </a:r>
            <a:r>
              <a:rPr altLang="en-US" dirty="0" sz="1800" lang="zh-CN"/>
              <a:t>万元</a:t>
            </a:r>
          </a:p>
          <a:p>
            <a:r>
              <a:rPr altLang="en-US" b="1" dirty="0" sz="1800" lang="zh-CN">
                <a:solidFill>
                  <a:srgbClr val="FF0000"/>
                </a:solidFill>
              </a:rPr>
              <a:t>固定成本</a:t>
            </a:r>
            <a:r>
              <a:rPr altLang="en-US" dirty="0" sz="1800" lang="zh-CN"/>
              <a:t>： </a:t>
            </a:r>
            <a:r>
              <a:rPr altLang="zh-CN" dirty="0" sz="1800" lang="en-US"/>
              <a:t>45</a:t>
            </a:r>
            <a:r>
              <a:rPr altLang="en-US" dirty="0" sz="1800" lang="zh-CN"/>
              <a:t>万元</a:t>
            </a:r>
          </a:p>
          <a:p>
            <a:r>
              <a:rPr altLang="en-US" b="1" dirty="0" sz="1800" lang="zh-CN">
                <a:solidFill>
                  <a:srgbClr val="FF0000"/>
                </a:solidFill>
              </a:rPr>
              <a:t>变动成本 </a:t>
            </a:r>
            <a:r>
              <a:rPr altLang="en-US" dirty="0" sz="1800" lang="zh-CN"/>
              <a:t>：</a:t>
            </a:r>
            <a:r>
              <a:rPr altLang="zh-CN" dirty="0" sz="1800" lang="en-US"/>
              <a:t>10</a:t>
            </a:r>
            <a:r>
              <a:rPr altLang="en-US" dirty="0" sz="1800" lang="zh-CN"/>
              <a:t>万元</a:t>
            </a:r>
          </a:p>
          <a:p>
            <a:r>
              <a:rPr altLang="en-US" b="1" dirty="0" sz="1800" lang="zh-CN">
                <a:solidFill>
                  <a:srgbClr val="FF0000"/>
                </a:solidFill>
              </a:rPr>
              <a:t>混合成本</a:t>
            </a:r>
            <a:r>
              <a:rPr altLang="en-US" dirty="0" sz="1800" lang="zh-CN"/>
              <a:t>：</a:t>
            </a:r>
            <a:r>
              <a:rPr altLang="zh-CN" dirty="0" sz="1800" lang="en-US"/>
              <a:t>5</a:t>
            </a:r>
            <a:r>
              <a:rPr altLang="en-US" dirty="0" sz="1800" lang="zh-CN"/>
              <a:t>万元</a:t>
            </a:r>
          </a:p>
        </p:txBody>
      </p:sp>
      <p:sp>
        <p:nvSpPr>
          <p:cNvPr id="1049013" name="矩形 14"/>
          <p:cNvSpPr/>
          <p:nvPr/>
        </p:nvSpPr>
        <p:spPr>
          <a:xfrm>
            <a:off x="5548312" y="2875387"/>
            <a:ext cx="3228975" cy="1297941"/>
          </a:xfrm>
          <a:prstGeom prst="rect"/>
        </p:spPr>
        <p:txBody>
          <a:bodyPr wrap="square">
            <a:spAutoFit/>
          </a:bodyPr>
          <a:p>
            <a:r>
              <a:rPr altLang="en-US" b="1" dirty="0" sz="1600" lang="zh-CN">
                <a:solidFill>
                  <a:srgbClr val="FF0000"/>
                </a:solidFill>
              </a:rPr>
              <a:t>达到盈亏平衡的月数 ：</a:t>
            </a:r>
            <a:r>
              <a:rPr altLang="zh-CN" dirty="0" sz="1600" lang="en-US"/>
              <a:t>40</a:t>
            </a:r>
            <a:r>
              <a:rPr altLang="en-US" dirty="0" sz="1600" lang="zh-CN"/>
              <a:t>个月</a:t>
            </a:r>
            <a:endParaRPr altLang="zh-CN" dirty="0" sz="1600" lang="en-US"/>
          </a:p>
          <a:p>
            <a:endParaRPr altLang="zh-CN" dirty="0" sz="1600" lang="en-US"/>
          </a:p>
          <a:p>
            <a:endParaRPr altLang="zh-CN" dirty="0" sz="1600" lang="en-US"/>
          </a:p>
          <a:p>
            <a:endParaRPr altLang="zh-CN" b="1" dirty="0" sz="1600" lang="en-US">
              <a:solidFill>
                <a:srgbClr val="FF0000"/>
              </a:solidFill>
            </a:endParaRPr>
          </a:p>
          <a:p>
            <a:r>
              <a:rPr altLang="en-US" b="1" dirty="0" sz="1600" lang="zh-CN">
                <a:solidFill>
                  <a:srgbClr val="FF0000"/>
                </a:solidFill>
              </a:rPr>
              <a:t>达到现金流为正的月数 ：</a:t>
            </a:r>
            <a:r>
              <a:rPr altLang="zh-CN" dirty="0" sz="1600" lang="en-US"/>
              <a:t>41</a:t>
            </a:r>
            <a:r>
              <a:rPr altLang="en-US" dirty="0" sz="1600" lang="zh-CN"/>
              <a:t>个月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4" name="矩形 3"/>
          <p:cNvSpPr/>
          <p:nvPr/>
        </p:nvSpPr>
        <p:spPr>
          <a:xfrm>
            <a:off x="0" y="765315"/>
            <a:ext cx="9144000" cy="2188488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9015" name="矩形 19"/>
          <p:cNvSpPr/>
          <p:nvPr/>
        </p:nvSpPr>
        <p:spPr>
          <a:xfrm flipH="1">
            <a:off x="0" y="765313"/>
            <a:ext cx="9144000" cy="2188489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9016" name="文本框 46"/>
          <p:cNvSpPr txBox="1"/>
          <p:nvPr/>
        </p:nvSpPr>
        <p:spPr>
          <a:xfrm>
            <a:off x="2193587" y="2186615"/>
            <a:ext cx="4756826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b="1" dirty="0" sz="6000" lang="en-US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PART 09</a:t>
            </a:r>
            <a:endParaRPr altLang="en-US" b="1" dirty="0" sz="6000" lang="zh-CN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9017" name="文本框 18"/>
          <p:cNvSpPr txBox="1"/>
          <p:nvPr/>
        </p:nvSpPr>
        <p:spPr>
          <a:xfrm>
            <a:off x="3131130" y="3195244"/>
            <a:ext cx="2881740" cy="4770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sz="2500" lang="zh-CN">
                <a:gradFill>
                  <a:gsLst>
                    <a:gs pos="0">
                      <a:srgbClr val="00B0F0"/>
                    </a:gs>
                    <a:gs pos="63000">
                      <a:srgbClr val="0070C0">
                        <a:shade val="100000"/>
                        <a:satMod val="115000"/>
                      </a:srgbClr>
                    </a:gs>
                  </a:gsLst>
                  <a:lin ang="10800000" scaled="0"/>
                </a:gradFill>
                <a:cs typeface="+mn-ea"/>
                <a:sym typeface="+mn-lt"/>
              </a:rPr>
              <a:t>关键风险的因素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1" name="文本框 15"/>
          <p:cNvSpPr txBox="1"/>
          <p:nvPr/>
        </p:nvSpPr>
        <p:spPr>
          <a:xfrm>
            <a:off x="-76477" y="83810"/>
            <a:ext cx="2352951" cy="40011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sz="2000" lang="zh-CN">
                <a:solidFill>
                  <a:schemeClr val="bg1"/>
                </a:solidFill>
                <a:cs typeface="+mn-ea"/>
                <a:sym typeface="+mn-lt"/>
              </a:rPr>
              <a:t>关键风险的因素</a:t>
            </a:r>
          </a:p>
        </p:txBody>
      </p:sp>
      <p:sp>
        <p:nvSpPr>
          <p:cNvPr id="1049022" name="矩形 4"/>
          <p:cNvSpPr/>
          <p:nvPr/>
        </p:nvSpPr>
        <p:spPr>
          <a:xfrm>
            <a:off x="228600" y="1418422"/>
            <a:ext cx="4152900" cy="1869440"/>
          </a:xfrm>
          <a:prstGeom prst="rect"/>
        </p:spPr>
        <p:txBody>
          <a:bodyPr wrap="square">
            <a:spAutoFit/>
          </a:bodyPr>
          <a:p>
            <a:r>
              <a:rPr altLang="en-US" b="1" dirty="0" sz="2400" lang="zh-CN"/>
              <a:t>公司经营业绩来自同行业竞争的威胁之大，同时由于消费观念尚未完成形成，在创业阶段会亏损或盈利甚少，作为经营者要作好比较充分的准备。</a:t>
            </a:r>
          </a:p>
        </p:txBody>
      </p:sp>
      <p:pic>
        <p:nvPicPr>
          <p:cNvPr id="2097176" name="图片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381500" y="0"/>
            <a:ext cx="4762500" cy="51435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3" name="矩形 3"/>
          <p:cNvSpPr/>
          <p:nvPr/>
        </p:nvSpPr>
        <p:spPr>
          <a:xfrm>
            <a:off x="0" y="765315"/>
            <a:ext cx="9144000" cy="2188488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9024" name="矩形 19"/>
          <p:cNvSpPr/>
          <p:nvPr/>
        </p:nvSpPr>
        <p:spPr>
          <a:xfrm flipH="1">
            <a:off x="0" y="765313"/>
            <a:ext cx="9144000" cy="2188489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9025" name="文本框 46"/>
          <p:cNvSpPr txBox="1"/>
          <p:nvPr/>
        </p:nvSpPr>
        <p:spPr>
          <a:xfrm>
            <a:off x="2193587" y="2186615"/>
            <a:ext cx="4756826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b="1" dirty="0" sz="6000" lang="en-US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PART 10</a:t>
            </a:r>
            <a:endParaRPr altLang="en-US" b="1" dirty="0" sz="6000" lang="zh-CN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9026" name="文本框 18"/>
          <p:cNvSpPr txBox="1"/>
          <p:nvPr/>
        </p:nvSpPr>
        <p:spPr>
          <a:xfrm>
            <a:off x="3547635" y="3130201"/>
            <a:ext cx="1667730" cy="4770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sz="2500" lang="zh-CN">
                <a:gradFill>
                  <a:gsLst>
                    <a:gs pos="0">
                      <a:srgbClr val="00B0F0"/>
                    </a:gs>
                    <a:gs pos="63000">
                      <a:srgbClr val="0070C0">
                        <a:shade val="100000"/>
                        <a:satMod val="115000"/>
                      </a:srgbClr>
                    </a:gs>
                  </a:gsLst>
                  <a:lin ang="10800000" scaled="0"/>
                </a:gradFill>
                <a:cs typeface="+mn-ea"/>
                <a:sym typeface="+mn-lt"/>
              </a:rPr>
              <a:t>附录</a:t>
            </a:r>
          </a:p>
        </p:txBody>
      </p:sp>
      <p:sp>
        <p:nvSpPr>
          <p:cNvPr id="1049027" name="文本框 15"/>
          <p:cNvSpPr txBox="1"/>
          <p:nvPr/>
        </p:nvSpPr>
        <p:spPr>
          <a:xfrm>
            <a:off x="2052198" y="3823240"/>
            <a:ext cx="2081651" cy="40011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dirty="0" sz="2000" lang="zh-CN">
                <a:cs typeface="+mn-ea"/>
                <a:sym typeface="+mn-lt"/>
              </a:rPr>
              <a:t>企业行为准则</a:t>
            </a:r>
          </a:p>
        </p:txBody>
      </p:sp>
      <p:sp>
        <p:nvSpPr>
          <p:cNvPr id="1049028" name="文本框 15"/>
          <p:cNvSpPr txBox="1"/>
          <p:nvPr/>
        </p:nvSpPr>
        <p:spPr>
          <a:xfrm>
            <a:off x="4776349" y="3826985"/>
            <a:ext cx="1685936" cy="40011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dirty="0" sz="2000" lang="zh-CN">
                <a:cs typeface="+mn-ea"/>
                <a:sym typeface="+mn-lt"/>
              </a:rPr>
              <a:t>报表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2" name="文本框 15"/>
          <p:cNvSpPr txBox="1"/>
          <p:nvPr/>
        </p:nvSpPr>
        <p:spPr>
          <a:xfrm>
            <a:off x="485499" y="146590"/>
            <a:ext cx="1685936" cy="40011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sz="2000" lang="zh-CN">
                <a:solidFill>
                  <a:schemeClr val="bg1"/>
                </a:solidFill>
                <a:cs typeface="+mn-ea"/>
                <a:sym typeface="+mn-lt"/>
              </a:rPr>
              <a:t>附录</a:t>
            </a:r>
          </a:p>
        </p:txBody>
      </p:sp>
      <p:sp>
        <p:nvSpPr>
          <p:cNvPr id="1049033" name="矩形 4"/>
          <p:cNvSpPr/>
          <p:nvPr/>
        </p:nvSpPr>
        <p:spPr>
          <a:xfrm>
            <a:off x="190235" y="654159"/>
            <a:ext cx="3962400" cy="2288540"/>
          </a:xfrm>
          <a:prstGeom prst="rect"/>
        </p:spPr>
        <p:txBody>
          <a:bodyPr wrap="square">
            <a:spAutoFit/>
          </a:bodyPr>
          <a:p>
            <a:r>
              <a:rPr altLang="en-US" b="1" dirty="0" sz="1800" lang="zh-CN"/>
              <a:t>企业行为准则：</a:t>
            </a:r>
          </a:p>
          <a:p>
            <a:r>
              <a:rPr altLang="zh-CN" dirty="0" sz="1600" lang="en-US"/>
              <a:t>1</a:t>
            </a:r>
            <a:r>
              <a:rPr altLang="en-US" dirty="0" sz="1600" lang="zh-CN"/>
              <a:t>、以人为本，微笑服务，将消费者的满意度放在首位；</a:t>
            </a:r>
          </a:p>
          <a:p>
            <a:r>
              <a:rPr altLang="zh-CN" dirty="0" sz="1600" lang="en-US"/>
              <a:t>2</a:t>
            </a:r>
            <a:r>
              <a:rPr altLang="en-US" dirty="0" sz="1600" lang="zh-CN"/>
              <a:t>、以消费者的需求为中心，提供优质的服务，让消费者满意而归；</a:t>
            </a:r>
          </a:p>
          <a:p>
            <a:r>
              <a:rPr altLang="zh-CN" dirty="0" sz="1600" lang="en-US"/>
              <a:t>3</a:t>
            </a:r>
            <a:r>
              <a:rPr altLang="en-US" dirty="0" sz="1600" lang="zh-CN"/>
              <a:t>、同事间相互理解、团结协作，使公司具有向心力、凝聚力；</a:t>
            </a:r>
          </a:p>
          <a:p>
            <a:r>
              <a:rPr altLang="zh-CN" dirty="0" sz="1600" lang="en-US"/>
              <a:t>4</a:t>
            </a:r>
            <a:r>
              <a:rPr altLang="en-US" dirty="0" sz="1600" lang="zh-CN"/>
              <a:t>、积极参与社会各种公益活动；</a:t>
            </a:r>
          </a:p>
          <a:p>
            <a:r>
              <a:rPr altLang="zh-CN" dirty="0" sz="1600" lang="en-US"/>
              <a:t>5</a:t>
            </a:r>
            <a:r>
              <a:rPr altLang="en-US" dirty="0" sz="1600" lang="zh-CN"/>
              <a:t>、遵章守纪，合法经营。</a:t>
            </a:r>
          </a:p>
        </p:txBody>
      </p:sp>
      <p:sp>
        <p:nvSpPr>
          <p:cNvPr id="1049034" name="矩形 5"/>
          <p:cNvSpPr/>
          <p:nvPr/>
        </p:nvSpPr>
        <p:spPr>
          <a:xfrm>
            <a:off x="257175" y="3247222"/>
            <a:ext cx="2809875" cy="1158240"/>
          </a:xfrm>
          <a:prstGeom prst="rect"/>
        </p:spPr>
        <p:txBody>
          <a:bodyPr wrap="square">
            <a:spAutoFit/>
          </a:bodyPr>
          <a:p>
            <a:r>
              <a:rPr altLang="en-US" b="1" dirty="0" sz="1800" lang="zh-CN"/>
              <a:t>报表：</a:t>
            </a:r>
          </a:p>
          <a:p>
            <a:r>
              <a:rPr altLang="zh-CN" dirty="0" sz="1800" lang="en-US"/>
              <a:t>1</a:t>
            </a:r>
            <a:r>
              <a:rPr altLang="en-US" dirty="0" sz="1800" lang="zh-CN"/>
              <a:t>、预计资产负债表；</a:t>
            </a:r>
          </a:p>
          <a:p>
            <a:r>
              <a:rPr altLang="zh-CN" dirty="0" sz="1800" lang="en-US"/>
              <a:t>2</a:t>
            </a:r>
            <a:r>
              <a:rPr altLang="en-US" dirty="0" sz="1800" lang="zh-CN"/>
              <a:t>、预计利润表</a:t>
            </a:r>
          </a:p>
          <a:p>
            <a:r>
              <a:rPr altLang="zh-CN" dirty="0" sz="1800" lang="en-US"/>
              <a:t>3</a:t>
            </a:r>
            <a:r>
              <a:rPr altLang="en-US" dirty="0" sz="1800" lang="zh-CN"/>
              <a:t>、预计现金流量表。</a:t>
            </a:r>
          </a:p>
        </p:txBody>
      </p:sp>
      <p:pic>
        <p:nvPicPr>
          <p:cNvPr id="2097177" name="图片 6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371975" y="0"/>
            <a:ext cx="4772025" cy="51435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8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/>
          <a:noFill/>
        </p:spPr>
      </p:pic>
      <p:sp>
        <p:nvSpPr>
          <p:cNvPr id="1049035" name="矩形 9"/>
          <p:cNvSpPr/>
          <p:nvPr/>
        </p:nvSpPr>
        <p:spPr>
          <a:xfrm flipH="1">
            <a:off x="0" y="-1"/>
            <a:ext cx="9144000" cy="5143502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>
              <a:cs typeface="+mn-ea"/>
              <a:sym typeface="+mn-lt"/>
            </a:endParaRPr>
          </a:p>
        </p:txBody>
      </p:sp>
      <p:sp>
        <p:nvSpPr>
          <p:cNvPr id="1049036" name="文本框 13"/>
          <p:cNvSpPr txBox="1"/>
          <p:nvPr/>
        </p:nvSpPr>
        <p:spPr>
          <a:xfrm>
            <a:off x="3103310" y="2047648"/>
            <a:ext cx="2937381" cy="807909"/>
          </a:xfrm>
          <a:prstGeom prst="rect"/>
          <a:noFill/>
        </p:spPr>
        <p:txBody>
          <a:bodyPr bIns="34288" lIns="68576" rIns="68576" rtlCol="0" tIns="34288" wrap="square">
            <a:spAutoFit/>
          </a:bodyPr>
          <a:p>
            <a:pPr algn="ctr"/>
            <a:r>
              <a:rPr altLang="en-US" b="1" dirty="0" sz="4800" lang="zh-CN">
                <a:solidFill>
                  <a:schemeClr val="bg1"/>
                </a:solidFill>
                <a:cs typeface="+mn-ea"/>
                <a:sym typeface="+mn-lt"/>
              </a:rPr>
              <a:t>谢谢</a:t>
            </a:r>
          </a:p>
        </p:txBody>
      </p:sp>
      <p:sp>
        <p:nvSpPr>
          <p:cNvPr id="1049037" name="矩形 17"/>
          <p:cNvSpPr/>
          <p:nvPr/>
        </p:nvSpPr>
        <p:spPr>
          <a:xfrm>
            <a:off x="3067209" y="2762908"/>
            <a:ext cx="3009583" cy="230828"/>
          </a:xfrm>
          <a:prstGeom prst="rect"/>
        </p:spPr>
        <p:txBody>
          <a:bodyPr bIns="34288" lIns="68576" rIns="68576" tIns="34288" wrap="square">
            <a:spAutoFit/>
          </a:bodyPr>
          <a:p>
            <a:pPr algn="ctr"/>
            <a:r>
              <a:rPr altLang="zh-CN" dirty="0" sz="1050" lang="en-US">
                <a:solidFill>
                  <a:schemeClr val="bg1"/>
                </a:solidFill>
                <a:cs typeface="+mn-ea"/>
                <a:sym typeface="+mn-lt"/>
              </a:rPr>
              <a:t>THANKS FOR YOUR ATTENTION</a:t>
            </a:r>
            <a:endParaRPr altLang="en-US" dirty="0" sz="1050" lang="zh-CN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直角三角形 21"/>
          <p:cNvSpPr/>
          <p:nvPr/>
        </p:nvSpPr>
        <p:spPr>
          <a:xfrm flipH="1">
            <a:off x="8275641" y="3003674"/>
            <a:ext cx="333423" cy="1208634"/>
          </a:xfrm>
          <a:custGeom>
            <a:avLst/>
            <a:gdLst>
              <a:gd name="connsiteX0" fmla="*/ 0 w 459534"/>
              <a:gd name="connsiteY0" fmla="*/ 0 h 1208634"/>
              <a:gd name="connsiteX1" fmla="*/ 459534 w 459534"/>
              <a:gd name="connsiteY1" fmla="*/ 0 h 1208634"/>
              <a:gd name="connsiteX2" fmla="*/ 459534 w 459534"/>
              <a:gd name="connsiteY2" fmla="*/ 1208634 h 1208634"/>
              <a:gd name="connsiteX3" fmla="*/ 0 w 459534"/>
              <a:gd name="connsiteY3" fmla="*/ 1208634 h 1208634"/>
              <a:gd name="connsiteX4" fmla="*/ 0 w 459534"/>
              <a:gd name="connsiteY4" fmla="*/ 0 h 1208634"/>
              <a:gd name="connsiteX0" fmla="*/ 0 w 463162"/>
              <a:gd name="connsiteY0" fmla="*/ 482600 h 1208634"/>
              <a:gd name="connsiteX1" fmla="*/ 463162 w 463162"/>
              <a:gd name="connsiteY1" fmla="*/ 0 h 1208634"/>
              <a:gd name="connsiteX2" fmla="*/ 463162 w 463162"/>
              <a:gd name="connsiteY2" fmla="*/ 1208634 h 1208634"/>
              <a:gd name="connsiteX3" fmla="*/ 3628 w 463162"/>
              <a:gd name="connsiteY3" fmla="*/ 1208634 h 1208634"/>
              <a:gd name="connsiteX4" fmla="*/ 0 w 463162"/>
              <a:gd name="connsiteY4" fmla="*/ 482600 h 120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162" h="1208634">
                <a:moveTo>
                  <a:pt x="0" y="482600"/>
                </a:moveTo>
                <a:lnTo>
                  <a:pt x="463162" y="0"/>
                </a:lnTo>
                <a:lnTo>
                  <a:pt x="463162" y="1208634"/>
                </a:lnTo>
                <a:lnTo>
                  <a:pt x="3628" y="1208634"/>
                </a:lnTo>
                <a:cubicBezTo>
                  <a:pt x="2419" y="966623"/>
                  <a:pt x="1209" y="724611"/>
                  <a:pt x="0" y="48260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34" name="直角三角形 21"/>
          <p:cNvSpPr/>
          <p:nvPr/>
        </p:nvSpPr>
        <p:spPr>
          <a:xfrm>
            <a:off x="4860712" y="3003674"/>
            <a:ext cx="463162" cy="1208634"/>
          </a:xfrm>
          <a:custGeom>
            <a:avLst/>
            <a:gdLst>
              <a:gd name="connsiteX0" fmla="*/ 0 w 459534"/>
              <a:gd name="connsiteY0" fmla="*/ 0 h 1208634"/>
              <a:gd name="connsiteX1" fmla="*/ 459534 w 459534"/>
              <a:gd name="connsiteY1" fmla="*/ 0 h 1208634"/>
              <a:gd name="connsiteX2" fmla="*/ 459534 w 459534"/>
              <a:gd name="connsiteY2" fmla="*/ 1208634 h 1208634"/>
              <a:gd name="connsiteX3" fmla="*/ 0 w 459534"/>
              <a:gd name="connsiteY3" fmla="*/ 1208634 h 1208634"/>
              <a:gd name="connsiteX4" fmla="*/ 0 w 459534"/>
              <a:gd name="connsiteY4" fmla="*/ 0 h 1208634"/>
              <a:gd name="connsiteX0" fmla="*/ 0 w 463162"/>
              <a:gd name="connsiteY0" fmla="*/ 482600 h 1208634"/>
              <a:gd name="connsiteX1" fmla="*/ 463162 w 463162"/>
              <a:gd name="connsiteY1" fmla="*/ 0 h 1208634"/>
              <a:gd name="connsiteX2" fmla="*/ 463162 w 463162"/>
              <a:gd name="connsiteY2" fmla="*/ 1208634 h 1208634"/>
              <a:gd name="connsiteX3" fmla="*/ 3628 w 463162"/>
              <a:gd name="connsiteY3" fmla="*/ 1208634 h 1208634"/>
              <a:gd name="connsiteX4" fmla="*/ 0 w 463162"/>
              <a:gd name="connsiteY4" fmla="*/ 482600 h 120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162" h="1208634">
                <a:moveTo>
                  <a:pt x="0" y="482600"/>
                </a:moveTo>
                <a:lnTo>
                  <a:pt x="463162" y="0"/>
                </a:lnTo>
                <a:lnTo>
                  <a:pt x="463162" y="1208634"/>
                </a:lnTo>
                <a:lnTo>
                  <a:pt x="3628" y="1208634"/>
                </a:lnTo>
                <a:cubicBezTo>
                  <a:pt x="2419" y="966623"/>
                  <a:pt x="1209" y="724611"/>
                  <a:pt x="0" y="48260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35" name="直角三角形 21"/>
          <p:cNvSpPr/>
          <p:nvPr/>
        </p:nvSpPr>
        <p:spPr>
          <a:xfrm>
            <a:off x="5007708" y="-1"/>
            <a:ext cx="3457987" cy="5143501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36" name="矩形 94"/>
          <p:cNvSpPr/>
          <p:nvPr/>
        </p:nvSpPr>
        <p:spPr>
          <a:xfrm flipH="1">
            <a:off x="5007706" y="-2"/>
            <a:ext cx="3457987" cy="5143501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grpSp>
        <p:nvGrpSpPr>
          <p:cNvPr id="58" name="组合 16"/>
          <p:cNvGrpSpPr/>
          <p:nvPr/>
        </p:nvGrpSpPr>
        <p:grpSpPr>
          <a:xfrm>
            <a:off x="370402" y="886132"/>
            <a:ext cx="1887448" cy="400110"/>
            <a:chOff x="4823625" y="836437"/>
            <a:chExt cx="1887448" cy="400110"/>
          </a:xfrm>
        </p:grpSpPr>
        <p:sp>
          <p:nvSpPr>
            <p:cNvPr id="1048637" name="矩形 29"/>
            <p:cNvSpPr/>
            <p:nvPr/>
          </p:nvSpPr>
          <p:spPr>
            <a:xfrm rot="2700000">
              <a:off x="4890719" y="853555"/>
              <a:ext cx="365874" cy="365874"/>
            </a:xfrm>
            <a:prstGeom prst="rect"/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638" name="文本框 46"/>
            <p:cNvSpPr txBox="1"/>
            <p:nvPr/>
          </p:nvSpPr>
          <p:spPr>
            <a:xfrm>
              <a:off x="4823625" y="836437"/>
              <a:ext cx="500063" cy="400110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sz="2000" lang="en-US">
                  <a:solidFill>
                    <a:schemeClr val="bg1"/>
                  </a:solidFill>
                  <a:cs typeface="+mn-ea"/>
                  <a:sym typeface="+mn-lt"/>
                </a:rPr>
                <a:t>5</a:t>
              </a:r>
              <a:endParaRPr altLang="en-US" b="1" dirty="0" sz="2000" lang="zh-CN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48639" name="文本框 18"/>
            <p:cNvSpPr txBox="1"/>
            <p:nvPr/>
          </p:nvSpPr>
          <p:spPr>
            <a:xfrm>
              <a:off x="5377934" y="897993"/>
              <a:ext cx="1333139" cy="338554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b="1" dirty="0" sz="1600" lang="zh-CN">
                  <a:gradFill flip="none" rotWithShape="1">
                    <a:gsLst>
                      <a:gs pos="0">
                        <a:srgbClr val="00B0F0"/>
                      </a:gs>
                      <a:gs pos="63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0800000" scaled="1"/>
                  </a:gradFill>
                  <a:cs typeface="+mn-ea"/>
                  <a:sym typeface="+mn-lt"/>
                </a:rPr>
                <a:t>营销计划</a:t>
              </a:r>
            </a:p>
          </p:txBody>
        </p:sp>
      </p:grpSp>
      <p:grpSp>
        <p:nvGrpSpPr>
          <p:cNvPr id="59" name="组合 17"/>
          <p:cNvGrpSpPr/>
          <p:nvPr/>
        </p:nvGrpSpPr>
        <p:grpSpPr>
          <a:xfrm>
            <a:off x="343229" y="1826521"/>
            <a:ext cx="2523508" cy="400110"/>
            <a:chOff x="4823625" y="1841743"/>
            <a:chExt cx="2523508" cy="400110"/>
          </a:xfrm>
        </p:grpSpPr>
        <p:sp>
          <p:nvSpPr>
            <p:cNvPr id="1048640" name="文本框 52"/>
            <p:cNvSpPr txBox="1"/>
            <p:nvPr/>
          </p:nvSpPr>
          <p:spPr>
            <a:xfrm>
              <a:off x="5405107" y="1872521"/>
              <a:ext cx="1942026" cy="338554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b="1" dirty="0" sz="1600" lang="zh-CN">
                  <a:gradFill>
                    <a:gsLst>
                      <a:gs pos="0">
                        <a:srgbClr val="00B0F0"/>
                      </a:gs>
                      <a:gs pos="63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0800000" scaled="0"/>
                  </a:gradFill>
                  <a:cs typeface="+mn-ea"/>
                  <a:sym typeface="+mn-lt"/>
                </a:rPr>
                <a:t>运营计划</a:t>
              </a:r>
            </a:p>
          </p:txBody>
        </p:sp>
        <p:sp>
          <p:nvSpPr>
            <p:cNvPr id="1048641" name="矩形 77"/>
            <p:cNvSpPr/>
            <p:nvPr/>
          </p:nvSpPr>
          <p:spPr>
            <a:xfrm rot="2700000">
              <a:off x="4890719" y="1858861"/>
              <a:ext cx="365874" cy="365874"/>
            </a:xfrm>
            <a:prstGeom prst="rect"/>
            <a:gradFill>
              <a:gsLst>
                <a:gs pos="0">
                  <a:srgbClr val="0070C0"/>
                </a:gs>
                <a:gs pos="100000">
                  <a:srgbClr val="00B0F0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642" name="文本框 46"/>
            <p:cNvSpPr txBox="1"/>
            <p:nvPr/>
          </p:nvSpPr>
          <p:spPr>
            <a:xfrm>
              <a:off x="4823625" y="1841743"/>
              <a:ext cx="500063" cy="400110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sz="2000" lang="en-US">
                  <a:solidFill>
                    <a:schemeClr val="bg1"/>
                  </a:solidFill>
                  <a:cs typeface="+mn-ea"/>
                  <a:sym typeface="+mn-lt"/>
                </a:rPr>
                <a:t>6</a:t>
              </a:r>
              <a:endParaRPr altLang="en-US" b="1" dirty="0" sz="2000" lang="zh-CN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0" name="组合 19"/>
          <p:cNvGrpSpPr/>
          <p:nvPr/>
        </p:nvGrpSpPr>
        <p:grpSpPr>
          <a:xfrm>
            <a:off x="370403" y="2825595"/>
            <a:ext cx="2365044" cy="400110"/>
            <a:chOff x="4823625" y="2835473"/>
            <a:chExt cx="2365044" cy="400110"/>
          </a:xfrm>
        </p:grpSpPr>
        <p:sp>
          <p:nvSpPr>
            <p:cNvPr id="1048643" name="文本框 32"/>
            <p:cNvSpPr txBox="1"/>
            <p:nvPr/>
          </p:nvSpPr>
          <p:spPr>
            <a:xfrm>
              <a:off x="5332368" y="2866251"/>
              <a:ext cx="1856301" cy="338554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b="1" dirty="0" sz="1600" lang="zh-CN">
                  <a:gradFill>
                    <a:gsLst>
                      <a:gs pos="0">
                        <a:srgbClr val="00B0F0"/>
                      </a:gs>
                      <a:gs pos="63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0800000" scaled="0"/>
                  </a:gradFill>
                  <a:cs typeface="+mn-ea"/>
                  <a:sym typeface="+mn-lt"/>
                </a:rPr>
                <a:t>设计和开发计划</a:t>
              </a:r>
            </a:p>
          </p:txBody>
        </p:sp>
        <p:sp>
          <p:nvSpPr>
            <p:cNvPr id="1048644" name="矩形 79"/>
            <p:cNvSpPr/>
            <p:nvPr/>
          </p:nvSpPr>
          <p:spPr>
            <a:xfrm rot="2700000">
              <a:off x="4890719" y="2852591"/>
              <a:ext cx="365874" cy="365874"/>
            </a:xfrm>
            <a:prstGeom prst="rect"/>
            <a:gradFill>
              <a:gsLst>
                <a:gs pos="0">
                  <a:srgbClr val="0070C0"/>
                </a:gs>
                <a:gs pos="100000">
                  <a:srgbClr val="00B0F0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645" name="文本框 46"/>
            <p:cNvSpPr txBox="1"/>
            <p:nvPr/>
          </p:nvSpPr>
          <p:spPr>
            <a:xfrm>
              <a:off x="4823625" y="2835473"/>
              <a:ext cx="500063" cy="400110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sz="2000" lang="en-US">
                  <a:solidFill>
                    <a:schemeClr val="bg1"/>
                  </a:solidFill>
                  <a:cs typeface="+mn-ea"/>
                  <a:sym typeface="+mn-lt"/>
                </a:rPr>
                <a:t>7</a:t>
              </a:r>
              <a:endParaRPr altLang="en-US" b="1" dirty="0" sz="2000" lang="zh-CN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1" name="组合 31"/>
          <p:cNvGrpSpPr/>
          <p:nvPr/>
        </p:nvGrpSpPr>
        <p:grpSpPr>
          <a:xfrm>
            <a:off x="361721" y="3833995"/>
            <a:ext cx="2695516" cy="400110"/>
            <a:chOff x="4823625" y="3859212"/>
            <a:chExt cx="2695516" cy="400110"/>
          </a:xfrm>
        </p:grpSpPr>
        <p:sp>
          <p:nvSpPr>
            <p:cNvPr id="1048646" name="文本框 62"/>
            <p:cNvSpPr txBox="1"/>
            <p:nvPr/>
          </p:nvSpPr>
          <p:spPr>
            <a:xfrm>
              <a:off x="5386615" y="3884249"/>
              <a:ext cx="2132526" cy="338554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b="1" dirty="0" sz="1600" lang="zh-CN">
                  <a:gradFill>
                    <a:gsLst>
                      <a:gs pos="0">
                        <a:srgbClr val="00B0F0"/>
                      </a:gs>
                      <a:gs pos="63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0800000" scaled="0"/>
                  </a:gradFill>
                  <a:cs typeface="+mn-ea"/>
                  <a:sym typeface="+mn-lt"/>
                </a:rPr>
                <a:t>财务计划</a:t>
              </a:r>
            </a:p>
          </p:txBody>
        </p:sp>
        <p:sp>
          <p:nvSpPr>
            <p:cNvPr id="1048647" name="矩形 81"/>
            <p:cNvSpPr/>
            <p:nvPr/>
          </p:nvSpPr>
          <p:spPr>
            <a:xfrm rot="2700000">
              <a:off x="4890719" y="3876330"/>
              <a:ext cx="365874" cy="365874"/>
            </a:xfrm>
            <a:prstGeom prst="rect"/>
            <a:gradFill>
              <a:gsLst>
                <a:gs pos="0">
                  <a:srgbClr val="0070C0"/>
                </a:gs>
                <a:gs pos="100000">
                  <a:srgbClr val="00B0F0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648" name="文本框 46"/>
            <p:cNvSpPr txBox="1"/>
            <p:nvPr/>
          </p:nvSpPr>
          <p:spPr>
            <a:xfrm>
              <a:off x="4823625" y="3859212"/>
              <a:ext cx="500063" cy="400110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sz="2000" lang="en-US">
                  <a:solidFill>
                    <a:schemeClr val="bg1"/>
                  </a:solidFill>
                  <a:cs typeface="+mn-ea"/>
                  <a:sym typeface="+mn-lt"/>
                </a:rPr>
                <a:t>8</a:t>
              </a:r>
              <a:endParaRPr altLang="en-US" b="1" dirty="0" sz="2000" lang="zh-CN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48649" name="直角三角形 21"/>
          <p:cNvSpPr/>
          <p:nvPr/>
        </p:nvSpPr>
        <p:spPr>
          <a:xfrm>
            <a:off x="4854400" y="3482975"/>
            <a:ext cx="3764603" cy="1208634"/>
          </a:xfrm>
          <a:prstGeom prst="rect"/>
          <a:gradFill flip="none" rotWithShape="1">
            <a:gsLst>
              <a:gs pos="24000">
                <a:srgbClr val="0070C0">
                  <a:lumMod val="87000"/>
                </a:srgbClr>
              </a:gs>
              <a:gs pos="100000">
                <a:srgbClr val="00B0F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grpSp>
        <p:nvGrpSpPr>
          <p:cNvPr id="62" name="组合 5"/>
          <p:cNvGrpSpPr/>
          <p:nvPr/>
        </p:nvGrpSpPr>
        <p:grpSpPr>
          <a:xfrm>
            <a:off x="5713092" y="3527509"/>
            <a:ext cx="2047218" cy="1079578"/>
            <a:chOff x="1342742" y="3512115"/>
            <a:chExt cx="2047218" cy="1079578"/>
          </a:xfrm>
        </p:grpSpPr>
        <p:sp>
          <p:nvSpPr>
            <p:cNvPr id="1048650" name="文本框 13"/>
            <p:cNvSpPr txBox="1"/>
            <p:nvPr/>
          </p:nvSpPr>
          <p:spPr>
            <a:xfrm>
              <a:off x="1610393" y="3512115"/>
              <a:ext cx="1511917" cy="684799"/>
            </a:xfrm>
            <a:prstGeom prst="rect"/>
            <a:noFill/>
          </p:spPr>
          <p:txBody>
            <a:bodyPr bIns="34288" lIns="68576" rIns="68576" rtlCol="0" tIns="34288" wrap="square">
              <a:spAutoFit/>
            </a:bodyPr>
            <a:p>
              <a:pPr algn="ctr"/>
              <a:r>
                <a:rPr altLang="en-US" b="1" dirty="0" sz="4000" lang="zh-CN">
                  <a:solidFill>
                    <a:schemeClr val="bg1"/>
                  </a:solidFill>
                  <a:cs typeface="+mn-ea"/>
                  <a:sym typeface="+mn-lt"/>
                </a:rPr>
                <a:t>目 录</a:t>
              </a:r>
            </a:p>
          </p:txBody>
        </p:sp>
        <p:sp>
          <p:nvSpPr>
            <p:cNvPr id="1048651" name="矩形 93"/>
            <p:cNvSpPr/>
            <p:nvPr/>
          </p:nvSpPr>
          <p:spPr>
            <a:xfrm>
              <a:off x="1342742" y="4137727"/>
              <a:ext cx="2047218" cy="453966"/>
            </a:xfrm>
            <a:prstGeom prst="rect"/>
          </p:spPr>
          <p:txBody>
            <a:bodyPr bIns="34288" lIns="68576" rIns="68576" tIns="34288" wrap="square">
              <a:spAutoFit/>
            </a:bodyPr>
            <a:p>
              <a:r>
                <a:rPr altLang="zh-CN" b="1" dirty="0" sz="2500" lang="en-US">
                  <a:solidFill>
                    <a:schemeClr val="bg1"/>
                  </a:solidFill>
                  <a:cs typeface="+mn-ea"/>
                  <a:sym typeface="+mn-lt"/>
                </a:rPr>
                <a:t>CONTENTS</a:t>
              </a:r>
              <a:endParaRPr altLang="en-US" b="1" dirty="0" sz="2500" lang="zh-CN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直角三角形 21"/>
          <p:cNvSpPr/>
          <p:nvPr/>
        </p:nvSpPr>
        <p:spPr>
          <a:xfrm flipH="1">
            <a:off x="8275641" y="3003674"/>
            <a:ext cx="333423" cy="1208634"/>
          </a:xfrm>
          <a:custGeom>
            <a:avLst/>
            <a:gdLst>
              <a:gd name="connsiteX0" fmla="*/ 0 w 459534"/>
              <a:gd name="connsiteY0" fmla="*/ 0 h 1208634"/>
              <a:gd name="connsiteX1" fmla="*/ 459534 w 459534"/>
              <a:gd name="connsiteY1" fmla="*/ 0 h 1208634"/>
              <a:gd name="connsiteX2" fmla="*/ 459534 w 459534"/>
              <a:gd name="connsiteY2" fmla="*/ 1208634 h 1208634"/>
              <a:gd name="connsiteX3" fmla="*/ 0 w 459534"/>
              <a:gd name="connsiteY3" fmla="*/ 1208634 h 1208634"/>
              <a:gd name="connsiteX4" fmla="*/ 0 w 459534"/>
              <a:gd name="connsiteY4" fmla="*/ 0 h 1208634"/>
              <a:gd name="connsiteX0" fmla="*/ 0 w 463162"/>
              <a:gd name="connsiteY0" fmla="*/ 482600 h 1208634"/>
              <a:gd name="connsiteX1" fmla="*/ 463162 w 463162"/>
              <a:gd name="connsiteY1" fmla="*/ 0 h 1208634"/>
              <a:gd name="connsiteX2" fmla="*/ 463162 w 463162"/>
              <a:gd name="connsiteY2" fmla="*/ 1208634 h 1208634"/>
              <a:gd name="connsiteX3" fmla="*/ 3628 w 463162"/>
              <a:gd name="connsiteY3" fmla="*/ 1208634 h 1208634"/>
              <a:gd name="connsiteX4" fmla="*/ 0 w 463162"/>
              <a:gd name="connsiteY4" fmla="*/ 482600 h 120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162" h="1208634">
                <a:moveTo>
                  <a:pt x="0" y="482600"/>
                </a:moveTo>
                <a:lnTo>
                  <a:pt x="463162" y="0"/>
                </a:lnTo>
                <a:lnTo>
                  <a:pt x="463162" y="1208634"/>
                </a:lnTo>
                <a:lnTo>
                  <a:pt x="3628" y="1208634"/>
                </a:lnTo>
                <a:cubicBezTo>
                  <a:pt x="2419" y="966623"/>
                  <a:pt x="1209" y="724611"/>
                  <a:pt x="0" y="48260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56" name="直角三角形 21"/>
          <p:cNvSpPr/>
          <p:nvPr/>
        </p:nvSpPr>
        <p:spPr>
          <a:xfrm>
            <a:off x="4860712" y="3003674"/>
            <a:ext cx="463162" cy="1208634"/>
          </a:xfrm>
          <a:custGeom>
            <a:avLst/>
            <a:gdLst>
              <a:gd name="connsiteX0" fmla="*/ 0 w 459534"/>
              <a:gd name="connsiteY0" fmla="*/ 0 h 1208634"/>
              <a:gd name="connsiteX1" fmla="*/ 459534 w 459534"/>
              <a:gd name="connsiteY1" fmla="*/ 0 h 1208634"/>
              <a:gd name="connsiteX2" fmla="*/ 459534 w 459534"/>
              <a:gd name="connsiteY2" fmla="*/ 1208634 h 1208634"/>
              <a:gd name="connsiteX3" fmla="*/ 0 w 459534"/>
              <a:gd name="connsiteY3" fmla="*/ 1208634 h 1208634"/>
              <a:gd name="connsiteX4" fmla="*/ 0 w 459534"/>
              <a:gd name="connsiteY4" fmla="*/ 0 h 1208634"/>
              <a:gd name="connsiteX0" fmla="*/ 0 w 463162"/>
              <a:gd name="connsiteY0" fmla="*/ 482600 h 1208634"/>
              <a:gd name="connsiteX1" fmla="*/ 463162 w 463162"/>
              <a:gd name="connsiteY1" fmla="*/ 0 h 1208634"/>
              <a:gd name="connsiteX2" fmla="*/ 463162 w 463162"/>
              <a:gd name="connsiteY2" fmla="*/ 1208634 h 1208634"/>
              <a:gd name="connsiteX3" fmla="*/ 3628 w 463162"/>
              <a:gd name="connsiteY3" fmla="*/ 1208634 h 1208634"/>
              <a:gd name="connsiteX4" fmla="*/ 0 w 463162"/>
              <a:gd name="connsiteY4" fmla="*/ 482600 h 120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162" h="1208634">
                <a:moveTo>
                  <a:pt x="0" y="482600"/>
                </a:moveTo>
                <a:lnTo>
                  <a:pt x="463162" y="0"/>
                </a:lnTo>
                <a:lnTo>
                  <a:pt x="463162" y="1208634"/>
                </a:lnTo>
                <a:lnTo>
                  <a:pt x="3628" y="1208634"/>
                </a:lnTo>
                <a:cubicBezTo>
                  <a:pt x="2419" y="966623"/>
                  <a:pt x="1209" y="724611"/>
                  <a:pt x="0" y="48260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57" name="直角三角形 21"/>
          <p:cNvSpPr/>
          <p:nvPr/>
        </p:nvSpPr>
        <p:spPr>
          <a:xfrm>
            <a:off x="5007708" y="-1"/>
            <a:ext cx="3457987" cy="5143501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58" name="矩形 94"/>
          <p:cNvSpPr/>
          <p:nvPr/>
        </p:nvSpPr>
        <p:spPr>
          <a:xfrm flipH="1">
            <a:off x="5007706" y="-2"/>
            <a:ext cx="3457987" cy="5143501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grpSp>
        <p:nvGrpSpPr>
          <p:cNvPr id="66" name="组合 16"/>
          <p:cNvGrpSpPr/>
          <p:nvPr/>
        </p:nvGrpSpPr>
        <p:grpSpPr>
          <a:xfrm>
            <a:off x="1085909" y="886132"/>
            <a:ext cx="2762533" cy="400110"/>
            <a:chOff x="4823625" y="836437"/>
            <a:chExt cx="2762533" cy="400110"/>
          </a:xfrm>
        </p:grpSpPr>
        <p:sp>
          <p:nvSpPr>
            <p:cNvPr id="1048659" name="矩形 29"/>
            <p:cNvSpPr/>
            <p:nvPr/>
          </p:nvSpPr>
          <p:spPr>
            <a:xfrm rot="2700000">
              <a:off x="4890719" y="853555"/>
              <a:ext cx="365874" cy="365874"/>
            </a:xfrm>
            <a:prstGeom prst="rect"/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660" name="文本框 46"/>
            <p:cNvSpPr txBox="1"/>
            <p:nvPr/>
          </p:nvSpPr>
          <p:spPr>
            <a:xfrm>
              <a:off x="4823625" y="836437"/>
              <a:ext cx="500063" cy="400110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sz="2000" lang="en-US">
                  <a:solidFill>
                    <a:schemeClr val="bg1"/>
                  </a:solidFill>
                  <a:cs typeface="+mn-ea"/>
                  <a:sym typeface="+mn-lt"/>
                </a:rPr>
                <a:t>9</a:t>
              </a:r>
              <a:endParaRPr altLang="en-US" b="1" dirty="0" sz="2000" lang="zh-CN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48661" name="文本框 18"/>
            <p:cNvSpPr txBox="1"/>
            <p:nvPr/>
          </p:nvSpPr>
          <p:spPr>
            <a:xfrm>
              <a:off x="5386615" y="867215"/>
              <a:ext cx="2199543" cy="338554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b="1" dirty="0" sz="1600" lang="zh-CN">
                  <a:gradFill flip="none" rotWithShape="1">
                    <a:gsLst>
                      <a:gs pos="0">
                        <a:srgbClr val="00B0F0"/>
                      </a:gs>
                      <a:gs pos="63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0800000" scaled="1"/>
                  </a:gradFill>
                  <a:cs typeface="+mn-ea"/>
                  <a:sym typeface="+mn-lt"/>
                </a:rPr>
                <a:t>关键风险因素</a:t>
              </a:r>
            </a:p>
          </p:txBody>
        </p:sp>
      </p:grpSp>
      <p:grpSp>
        <p:nvGrpSpPr>
          <p:cNvPr id="67" name="组合 17"/>
          <p:cNvGrpSpPr/>
          <p:nvPr/>
        </p:nvGrpSpPr>
        <p:grpSpPr>
          <a:xfrm>
            <a:off x="1085909" y="1850549"/>
            <a:ext cx="2457391" cy="400110"/>
            <a:chOff x="4823625" y="1841743"/>
            <a:chExt cx="2457391" cy="400110"/>
          </a:xfrm>
        </p:grpSpPr>
        <p:sp>
          <p:nvSpPr>
            <p:cNvPr id="1048662" name="文本框 52"/>
            <p:cNvSpPr txBox="1"/>
            <p:nvPr/>
          </p:nvSpPr>
          <p:spPr>
            <a:xfrm>
              <a:off x="5386615" y="1903299"/>
              <a:ext cx="1894401" cy="338554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b="1" dirty="0" sz="1600" lang="zh-CN">
                  <a:gradFill>
                    <a:gsLst>
                      <a:gs pos="0">
                        <a:srgbClr val="00B0F0"/>
                      </a:gs>
                      <a:gs pos="63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0800000" scaled="0"/>
                  </a:gradFill>
                  <a:cs typeface="+mn-ea"/>
                  <a:sym typeface="+mn-lt"/>
                </a:rPr>
                <a:t>附录</a:t>
              </a:r>
            </a:p>
          </p:txBody>
        </p:sp>
        <p:sp>
          <p:nvSpPr>
            <p:cNvPr id="1048663" name="矩形 77"/>
            <p:cNvSpPr/>
            <p:nvPr/>
          </p:nvSpPr>
          <p:spPr>
            <a:xfrm rot="2700000">
              <a:off x="4890719" y="1858861"/>
              <a:ext cx="365874" cy="365874"/>
            </a:xfrm>
            <a:prstGeom prst="rect"/>
            <a:gradFill>
              <a:gsLst>
                <a:gs pos="0">
                  <a:srgbClr val="0070C0"/>
                </a:gs>
                <a:gs pos="100000">
                  <a:srgbClr val="00B0F0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664" name="文本框 46"/>
            <p:cNvSpPr txBox="1"/>
            <p:nvPr/>
          </p:nvSpPr>
          <p:spPr>
            <a:xfrm>
              <a:off x="4823625" y="1841743"/>
              <a:ext cx="500063" cy="400110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sz="2000" lang="en-US">
                  <a:solidFill>
                    <a:schemeClr val="bg1"/>
                  </a:solidFill>
                  <a:cs typeface="+mn-ea"/>
                  <a:sym typeface="+mn-lt"/>
                </a:rPr>
                <a:t>10</a:t>
              </a:r>
              <a:endParaRPr altLang="en-US" b="1" dirty="0" sz="2000" lang="zh-CN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48665" name="直角三角形 21"/>
          <p:cNvSpPr/>
          <p:nvPr/>
        </p:nvSpPr>
        <p:spPr>
          <a:xfrm>
            <a:off x="4854400" y="3482975"/>
            <a:ext cx="3764603" cy="1208634"/>
          </a:xfrm>
          <a:prstGeom prst="rect"/>
          <a:gradFill flip="none" rotWithShape="1">
            <a:gsLst>
              <a:gs pos="24000">
                <a:srgbClr val="0070C0">
                  <a:lumMod val="87000"/>
                </a:srgbClr>
              </a:gs>
              <a:gs pos="100000">
                <a:srgbClr val="00B0F0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grpSp>
        <p:nvGrpSpPr>
          <p:cNvPr id="68" name="组合 5"/>
          <p:cNvGrpSpPr/>
          <p:nvPr/>
        </p:nvGrpSpPr>
        <p:grpSpPr>
          <a:xfrm>
            <a:off x="5713092" y="3527509"/>
            <a:ext cx="2047218" cy="1079578"/>
            <a:chOff x="1342742" y="3512115"/>
            <a:chExt cx="2047218" cy="1079578"/>
          </a:xfrm>
        </p:grpSpPr>
        <p:sp>
          <p:nvSpPr>
            <p:cNvPr id="1048666" name="文本框 13"/>
            <p:cNvSpPr txBox="1"/>
            <p:nvPr/>
          </p:nvSpPr>
          <p:spPr>
            <a:xfrm>
              <a:off x="1610393" y="3512115"/>
              <a:ext cx="1511917" cy="684799"/>
            </a:xfrm>
            <a:prstGeom prst="rect"/>
            <a:noFill/>
          </p:spPr>
          <p:txBody>
            <a:bodyPr bIns="34288" lIns="68576" rIns="68576" rtlCol="0" tIns="34288" wrap="square">
              <a:spAutoFit/>
            </a:bodyPr>
            <a:p>
              <a:pPr algn="ctr"/>
              <a:r>
                <a:rPr altLang="en-US" b="1" dirty="0" sz="4000" lang="zh-CN">
                  <a:solidFill>
                    <a:schemeClr val="bg1"/>
                  </a:solidFill>
                  <a:cs typeface="+mn-ea"/>
                  <a:sym typeface="+mn-lt"/>
                </a:rPr>
                <a:t>目 录</a:t>
              </a:r>
            </a:p>
          </p:txBody>
        </p:sp>
        <p:sp>
          <p:nvSpPr>
            <p:cNvPr id="1048667" name="矩形 93"/>
            <p:cNvSpPr/>
            <p:nvPr/>
          </p:nvSpPr>
          <p:spPr>
            <a:xfrm>
              <a:off x="1342742" y="4137727"/>
              <a:ext cx="2047218" cy="453966"/>
            </a:xfrm>
            <a:prstGeom prst="rect"/>
          </p:spPr>
          <p:txBody>
            <a:bodyPr bIns="34288" lIns="68576" rIns="68576" tIns="34288" wrap="square">
              <a:spAutoFit/>
            </a:bodyPr>
            <a:p>
              <a:r>
                <a:rPr altLang="zh-CN" b="1" dirty="0" sz="2500" lang="en-US">
                  <a:solidFill>
                    <a:schemeClr val="bg1"/>
                  </a:solidFill>
                  <a:cs typeface="+mn-ea"/>
                  <a:sym typeface="+mn-lt"/>
                </a:rPr>
                <a:t>CONTENTS</a:t>
              </a:r>
              <a:endParaRPr altLang="en-US" b="1" dirty="0" sz="2500" lang="zh-CN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矩形 3"/>
          <p:cNvSpPr/>
          <p:nvPr/>
        </p:nvSpPr>
        <p:spPr>
          <a:xfrm>
            <a:off x="0" y="765315"/>
            <a:ext cx="9144000" cy="2188488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677" name="矩形 19"/>
          <p:cNvSpPr/>
          <p:nvPr/>
        </p:nvSpPr>
        <p:spPr>
          <a:xfrm flipH="1">
            <a:off x="0" y="765313"/>
            <a:ext cx="9144000" cy="2188489"/>
          </a:xfrm>
          <a:prstGeom prst="rect"/>
          <a:gradFill>
            <a:gsLst>
              <a:gs pos="0">
                <a:srgbClr val="0070C0">
                  <a:lumMod val="87000"/>
                  <a:alpha val="95000"/>
                </a:srgbClr>
              </a:gs>
              <a:gs pos="100000">
                <a:srgbClr val="00B0F0">
                  <a:alpha val="53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78" name="文本框 46"/>
          <p:cNvSpPr txBox="1"/>
          <p:nvPr/>
        </p:nvSpPr>
        <p:spPr>
          <a:xfrm>
            <a:off x="2193587" y="2186615"/>
            <a:ext cx="4756826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b="1" dirty="0" sz="6000" lang="en-US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PART 01</a:t>
            </a:r>
            <a:endParaRPr altLang="en-US" b="1" dirty="0" sz="6000" lang="zh-CN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8679" name="文本框 18"/>
          <p:cNvSpPr txBox="1"/>
          <p:nvPr/>
        </p:nvSpPr>
        <p:spPr>
          <a:xfrm>
            <a:off x="3738135" y="3160337"/>
            <a:ext cx="1667730" cy="477054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sz="2500" lang="zh-CN">
                <a:gradFill>
                  <a:gsLst>
                    <a:gs pos="0">
                      <a:srgbClr val="00B0F0"/>
                    </a:gs>
                    <a:gs pos="63000">
                      <a:srgbClr val="0070C0">
                        <a:shade val="100000"/>
                        <a:satMod val="115000"/>
                      </a:srgbClr>
                    </a:gs>
                  </a:gsLst>
                  <a:lin ang="10800000" scaled="0"/>
                </a:gradFill>
                <a:cs typeface="+mn-ea"/>
                <a:sym typeface="+mn-lt"/>
              </a:rPr>
              <a:t>执行概要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1" name="文本框 15"/>
          <p:cNvSpPr txBox="1"/>
          <p:nvPr/>
        </p:nvSpPr>
        <p:spPr>
          <a:xfrm>
            <a:off x="247374" y="146590"/>
            <a:ext cx="1306004" cy="40011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sz="2000" lang="zh-CN">
                <a:solidFill>
                  <a:schemeClr val="bg1"/>
                </a:solidFill>
                <a:cs typeface="+mn-ea"/>
                <a:sym typeface="+mn-lt"/>
              </a:rPr>
              <a:t>执行概要</a:t>
            </a:r>
          </a:p>
        </p:txBody>
      </p:sp>
      <p:sp>
        <p:nvSpPr>
          <p:cNvPr id="1048692" name="文本框 23"/>
          <p:cNvSpPr txBox="1"/>
          <p:nvPr/>
        </p:nvSpPr>
        <p:spPr>
          <a:xfrm>
            <a:off x="520190" y="949168"/>
            <a:ext cx="3812852" cy="1490977"/>
          </a:xfrm>
          <a:prstGeom prst="rect"/>
          <a:noFill/>
        </p:spPr>
        <p:txBody>
          <a:bodyPr bIns="34288" lIns="68576" rIns="68576" rtlCol="0" tIns="34288" wrap="square">
            <a:spAutoFit/>
          </a:bodyPr>
          <a:p>
            <a:r>
              <a:rPr altLang="en-US" dirty="0" lang="zh-CN"/>
              <a:t>为了丰富地区居民的文化生活，提升人民的文化素质。未来发展更不是话下，投资人本着“立足实践、大胆创新，与时俱进、勇于探索”的理念，设想将在该地区创立一家中高档的美容美发有限公司，为在此地居住的市民提供优质、上等的服务，满足各个层次消费者的需要。</a:t>
            </a:r>
          </a:p>
          <a:p>
            <a:pPr algn="just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altLang="zh-CN" dirty="0" sz="1100" lang="en-US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8693" name="直角三角形 9"/>
          <p:cNvSpPr/>
          <p:nvPr/>
        </p:nvSpPr>
        <p:spPr>
          <a:xfrm flipH="1">
            <a:off x="4704984" y="1111116"/>
            <a:ext cx="3926554" cy="2542270"/>
          </a:xfrm>
          <a:prstGeom prst="rect"/>
          <a:blipFill rotWithShape="1" dpi="0">
            <a:blip xmlns:r="http://schemas.openxmlformats.org/officeDocument/2006/relationships"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8694" name="矩形 1"/>
          <p:cNvSpPr/>
          <p:nvPr/>
        </p:nvSpPr>
        <p:spPr>
          <a:xfrm>
            <a:off x="1333499" y="649451"/>
            <a:ext cx="2062480" cy="294640"/>
          </a:xfrm>
          <a:prstGeom prst="rect"/>
        </p:spPr>
        <p:txBody>
          <a:bodyPr wrap="none">
            <a:spAutoFit/>
          </a:bodyPr>
          <a:p>
            <a:r>
              <a:rPr altLang="zh-CN" b="1" dirty="0" lang="en-US"/>
              <a:t>1</a:t>
            </a:r>
            <a:r>
              <a:rPr altLang="en-US" b="1" dirty="0" lang="zh-CN"/>
              <a:t>、企业理念和企业特征</a:t>
            </a:r>
          </a:p>
        </p:txBody>
      </p:sp>
      <p:sp>
        <p:nvSpPr>
          <p:cNvPr id="1048695" name="矩形 2"/>
          <p:cNvSpPr/>
          <p:nvPr/>
        </p:nvSpPr>
        <p:spPr>
          <a:xfrm>
            <a:off x="1445095" y="3345609"/>
            <a:ext cx="1192955" cy="307777"/>
          </a:xfrm>
          <a:prstGeom prst="rect"/>
        </p:spPr>
        <p:txBody>
          <a:bodyPr wrap="none">
            <a:spAutoFit/>
          </a:bodyPr>
          <a:p>
            <a:r>
              <a:rPr altLang="zh-CN" b="1" dirty="0" lang="en-US"/>
              <a:t>2</a:t>
            </a:r>
            <a:r>
              <a:rPr altLang="en-US" b="1" dirty="0" lang="zh-CN"/>
              <a:t>、企业团队</a:t>
            </a:r>
          </a:p>
        </p:txBody>
      </p:sp>
      <p:sp>
        <p:nvSpPr>
          <p:cNvPr id="1048696" name="矩形 3"/>
          <p:cNvSpPr/>
          <p:nvPr/>
        </p:nvSpPr>
        <p:spPr>
          <a:xfrm>
            <a:off x="520190" y="3672198"/>
            <a:ext cx="7467600" cy="1310640"/>
          </a:xfrm>
          <a:prstGeom prst="rect"/>
        </p:spPr>
        <p:txBody>
          <a:bodyPr wrap="square">
            <a:spAutoFit/>
          </a:bodyPr>
          <a:p>
            <a:r>
              <a:rPr altLang="en-US" dirty="0" lang="zh-CN"/>
              <a:t>公司有员工</a:t>
            </a:r>
            <a:r>
              <a:rPr altLang="zh-CN" dirty="0" lang="en-US"/>
              <a:t>8</a:t>
            </a:r>
            <a:r>
              <a:rPr altLang="en-US" dirty="0" lang="zh-CN"/>
              <a:t>名，其中：</a:t>
            </a:r>
            <a:endParaRPr altLang="zh-CN" dirty="0" lang="en-US"/>
          </a:p>
          <a:p>
            <a:r>
              <a:rPr altLang="en-US" dirty="0" lang="zh-CN"/>
              <a:t>法定代表人（兼总经理）</a:t>
            </a:r>
            <a:r>
              <a:rPr altLang="zh-CN" dirty="0" lang="en-US"/>
              <a:t>1</a:t>
            </a:r>
            <a:r>
              <a:rPr altLang="en-US" dirty="0" lang="zh-CN"/>
              <a:t>名负责日常经营管理；</a:t>
            </a:r>
            <a:endParaRPr altLang="zh-CN" dirty="0" lang="en-US"/>
          </a:p>
          <a:p>
            <a:r>
              <a:rPr altLang="en-US" dirty="0" lang="zh-CN"/>
              <a:t>财务人员</a:t>
            </a:r>
            <a:r>
              <a:rPr altLang="zh-CN" dirty="0" lang="en-US"/>
              <a:t>1</a:t>
            </a:r>
            <a:r>
              <a:rPr altLang="en-US" dirty="0" lang="zh-CN"/>
              <a:t>人负责公司的帐务处理；</a:t>
            </a:r>
            <a:endParaRPr altLang="zh-CN" dirty="0" lang="en-US"/>
          </a:p>
          <a:p>
            <a:r>
              <a:rPr altLang="en-US" dirty="0" lang="zh-CN"/>
              <a:t>监事</a:t>
            </a:r>
            <a:r>
              <a:rPr altLang="zh-CN" dirty="0" lang="en-US"/>
              <a:t>2</a:t>
            </a:r>
            <a:r>
              <a:rPr altLang="en-US" dirty="0" lang="zh-CN"/>
              <a:t>人负责监督公司的经营状况及财务监管；</a:t>
            </a:r>
            <a:endParaRPr altLang="zh-CN" dirty="0" lang="en-US"/>
          </a:p>
          <a:p>
            <a:r>
              <a:rPr altLang="en-US" dirty="0" lang="zh-CN"/>
              <a:t>员工</a:t>
            </a:r>
            <a:r>
              <a:rPr altLang="zh-CN" dirty="0" lang="en-US"/>
              <a:t>6</a:t>
            </a:r>
            <a:r>
              <a:rPr altLang="en-US" dirty="0" lang="zh-CN"/>
              <a:t>人负责公司的日常经营及参与策划各种公关活动，</a:t>
            </a:r>
            <a:endParaRPr altLang="zh-CN" dirty="0" lang="en-US"/>
          </a:p>
          <a:p>
            <a:r>
              <a:rPr altLang="en-US" dirty="0" lang="zh-CN"/>
              <a:t>深资质的美容师</a:t>
            </a:r>
            <a:r>
              <a:rPr altLang="zh-CN" dirty="0" lang="en-US"/>
              <a:t>1</a:t>
            </a:r>
            <a:r>
              <a:rPr altLang="en-US" dirty="0" lang="zh-CN"/>
              <a:t>名，其余为招聘劳务工（不出资）。</a:t>
            </a:r>
          </a:p>
        </p:txBody>
      </p:sp>
      <p:sp>
        <p:nvSpPr>
          <p:cNvPr id="1049047" name=""/>
          <p:cNvSpPr txBox="1"/>
          <p:nvPr/>
        </p:nvSpPr>
        <p:spPr>
          <a:xfrm>
            <a:off x="2286000" y="2393950"/>
            <a:ext cx="4572000" cy="510540"/>
          </a:xfrm>
          <a:prstGeom prst="rect"/>
        </p:spPr>
        <p:txBody>
          <a:bodyPr rtlCol="0" wrap="square">
            <a:spAutoFit/>
          </a:bodyPr>
          <a:p>
            <a:r>
              <a:rPr sz="2800" lang="zh-CN-#Hans">
                <a:solidFill>
                  <a:srgbClr val="000000"/>
                </a:solidFill>
              </a:rPr>
              <a:t> </a:t>
            </a:r>
            <a:endParaRPr sz="2800" lang="zh-CN-#Han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文本框 15"/>
          <p:cNvSpPr txBox="1"/>
          <p:nvPr/>
        </p:nvSpPr>
        <p:spPr>
          <a:xfrm>
            <a:off x="247374" y="146590"/>
            <a:ext cx="1306004" cy="40011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sz="2000" lang="zh-CN">
                <a:solidFill>
                  <a:schemeClr val="bg1"/>
                </a:solidFill>
                <a:cs typeface="+mn-ea"/>
                <a:sym typeface="+mn-lt"/>
              </a:rPr>
              <a:t>执行概要</a:t>
            </a:r>
          </a:p>
        </p:txBody>
      </p:sp>
      <p:sp>
        <p:nvSpPr>
          <p:cNvPr id="1048701" name="文本框 23"/>
          <p:cNvSpPr txBox="1"/>
          <p:nvPr/>
        </p:nvSpPr>
        <p:spPr>
          <a:xfrm>
            <a:off x="510665" y="968218"/>
            <a:ext cx="5118610" cy="1490976"/>
          </a:xfrm>
          <a:prstGeom prst="rect"/>
          <a:noFill/>
        </p:spPr>
        <p:txBody>
          <a:bodyPr bIns="34288" lIns="68576" rIns="68576" rtlCol="0" tIns="34288" wrap="square">
            <a:spAutoFit/>
          </a:bodyPr>
          <a:p>
            <a:r>
              <a:rPr altLang="en-US" dirty="0" lang="zh-CN"/>
              <a:t>公司服务的对象主要是该地区的中青年人士，向他们提供优质的服务，只要定价合理，服务保证，一定会有一定数量的消费者，产生更大的规模经济，据保守的预测年营业额将会超过</a:t>
            </a:r>
            <a:r>
              <a:rPr altLang="zh-CN" dirty="0" lang="en-US"/>
              <a:t>20</a:t>
            </a:r>
            <a:r>
              <a:rPr altLang="en-US" dirty="0" lang="zh-CN"/>
              <a:t>万元。</a:t>
            </a:r>
          </a:p>
          <a:p>
            <a:r>
              <a:rPr altLang="en-US" dirty="0" lang="zh-CN"/>
              <a:t>由于该地区尚未具有比较高档的美容美发公司，而且随着大批商业楼及居民的建成，公司的建立势必会带来一定的消费者，打败一些不成气候的小小理发室，使公司在竞争中处于不败之地。</a:t>
            </a:r>
          </a:p>
          <a:p>
            <a:pPr algn="just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altLang="zh-CN" dirty="0" sz="1100" lang="en-US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8702" name="矩形 1"/>
          <p:cNvSpPr/>
          <p:nvPr/>
        </p:nvSpPr>
        <p:spPr>
          <a:xfrm>
            <a:off x="1333499" y="649451"/>
            <a:ext cx="2951480" cy="294640"/>
          </a:xfrm>
          <a:prstGeom prst="rect"/>
        </p:spPr>
        <p:txBody>
          <a:bodyPr wrap="none">
            <a:spAutoFit/>
          </a:bodyPr>
          <a:p>
            <a:r>
              <a:rPr altLang="zh-CN" b="1" dirty="0" lang="en-US"/>
              <a:t>3</a:t>
            </a:r>
            <a:r>
              <a:rPr altLang="en-US" b="1" dirty="0" lang="zh-CN"/>
              <a:t>、企业目标市场、预测和竞争优势</a:t>
            </a:r>
          </a:p>
        </p:txBody>
      </p:sp>
      <p:sp>
        <p:nvSpPr>
          <p:cNvPr id="1048703" name="笑脸 4"/>
          <p:cNvSpPr/>
          <p:nvPr/>
        </p:nvSpPr>
        <p:spPr>
          <a:xfrm>
            <a:off x="5829299" y="949168"/>
            <a:ext cx="2562226" cy="2604717"/>
          </a:xfrm>
          <a:prstGeom prst="smileyFace"/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704" name="矩形 6"/>
          <p:cNvSpPr/>
          <p:nvPr/>
        </p:nvSpPr>
        <p:spPr>
          <a:xfrm>
            <a:off x="790575" y="2755058"/>
            <a:ext cx="4572000" cy="1920241"/>
          </a:xfrm>
          <a:prstGeom prst="rect"/>
        </p:spPr>
        <p:txBody>
          <a:bodyPr>
            <a:spAutoFit/>
          </a:bodyPr>
          <a:p>
            <a:r>
              <a:rPr altLang="en-US" dirty="0" lang="zh-CN"/>
              <a:t>经济效益预测：</a:t>
            </a:r>
          </a:p>
          <a:p>
            <a:r>
              <a:rPr altLang="en-US" b="1" dirty="0" lang="zh-CN">
                <a:solidFill>
                  <a:srgbClr val="FF0000"/>
                </a:solidFill>
              </a:rPr>
              <a:t>年营业收入：</a:t>
            </a:r>
            <a:r>
              <a:rPr altLang="zh-CN" dirty="0" lang="en-US">
                <a:solidFill>
                  <a:srgbClr val="0D0D0D"/>
                </a:solidFill>
              </a:rPr>
              <a:t>70</a:t>
            </a:r>
            <a:r>
              <a:rPr altLang="en-US" dirty="0" lang="zh-CN">
                <a:solidFill>
                  <a:srgbClr val="0D0D0D"/>
                </a:solidFill>
              </a:rPr>
              <a:t>万元</a:t>
            </a:r>
          </a:p>
          <a:p>
            <a:r>
              <a:rPr altLang="en-US" b="1" dirty="0" lang="zh-CN">
                <a:solidFill>
                  <a:srgbClr val="FF0000"/>
                </a:solidFill>
              </a:rPr>
              <a:t>年营业总成本： </a:t>
            </a:r>
            <a:r>
              <a:rPr altLang="zh-CN" dirty="0" lang="en-US">
                <a:solidFill>
                  <a:srgbClr val="0D0D0D"/>
                </a:solidFill>
              </a:rPr>
              <a:t>60</a:t>
            </a:r>
            <a:r>
              <a:rPr altLang="en-US" dirty="0" lang="zh-CN">
                <a:solidFill>
                  <a:srgbClr val="0D0D0D"/>
                </a:solidFill>
              </a:rPr>
              <a:t>万元</a:t>
            </a:r>
          </a:p>
          <a:p>
            <a:r>
              <a:rPr altLang="en-US" b="1" dirty="0" lang="zh-CN">
                <a:solidFill>
                  <a:srgbClr val="FF0000"/>
                </a:solidFill>
              </a:rPr>
              <a:t>年利润：</a:t>
            </a:r>
            <a:r>
              <a:rPr altLang="zh-CN" dirty="0" lang="en-US">
                <a:solidFill>
                  <a:srgbClr val="0D0D0D"/>
                </a:solidFill>
              </a:rPr>
              <a:t>10</a:t>
            </a:r>
            <a:r>
              <a:rPr altLang="en-US" dirty="0" lang="zh-CN">
                <a:solidFill>
                  <a:srgbClr val="0D0D0D"/>
                </a:solidFill>
              </a:rPr>
              <a:t>万元</a:t>
            </a:r>
          </a:p>
          <a:p>
            <a:r>
              <a:rPr altLang="en-US" b="1" dirty="0" lang="zh-CN">
                <a:solidFill>
                  <a:srgbClr val="FF0000"/>
                </a:solidFill>
              </a:rPr>
              <a:t>所交所得税： </a:t>
            </a:r>
            <a:r>
              <a:rPr altLang="zh-CN" dirty="0" lang="en-US">
                <a:solidFill>
                  <a:srgbClr val="0D0D0D"/>
                </a:solidFill>
              </a:rPr>
              <a:t>2.7</a:t>
            </a:r>
            <a:r>
              <a:rPr altLang="en-US" dirty="0" lang="zh-CN">
                <a:solidFill>
                  <a:srgbClr val="0D0D0D"/>
                </a:solidFill>
              </a:rPr>
              <a:t>万</a:t>
            </a:r>
          </a:p>
          <a:p>
            <a:r>
              <a:rPr altLang="en-US" b="1" dirty="0" lang="zh-CN">
                <a:solidFill>
                  <a:srgbClr val="FF0000"/>
                </a:solidFill>
              </a:rPr>
              <a:t>税后利润：</a:t>
            </a:r>
            <a:r>
              <a:rPr altLang="zh-CN" dirty="0" lang="en-US">
                <a:solidFill>
                  <a:srgbClr val="0D0D0D"/>
                </a:solidFill>
              </a:rPr>
              <a:t>7.3</a:t>
            </a:r>
            <a:r>
              <a:rPr altLang="en-US" dirty="0" lang="zh-CN">
                <a:solidFill>
                  <a:srgbClr val="0D0D0D"/>
                </a:solidFill>
              </a:rPr>
              <a:t>万</a:t>
            </a:r>
          </a:p>
          <a:p>
            <a:r>
              <a:rPr altLang="en-US" b="1" dirty="0" lang="zh-CN">
                <a:solidFill>
                  <a:srgbClr val="FF0000"/>
                </a:solidFill>
              </a:rPr>
              <a:t>提取盈余公积：</a:t>
            </a:r>
            <a:r>
              <a:rPr altLang="zh-CN" dirty="0" lang="en-US">
                <a:solidFill>
                  <a:srgbClr val="0D0D0D"/>
                </a:solidFill>
              </a:rPr>
              <a:t>1.01</a:t>
            </a:r>
            <a:r>
              <a:rPr altLang="en-US" dirty="0" lang="zh-CN">
                <a:solidFill>
                  <a:srgbClr val="0D0D0D"/>
                </a:solidFill>
              </a:rPr>
              <a:t>万</a:t>
            </a:r>
          </a:p>
          <a:p>
            <a:r>
              <a:rPr altLang="en-US" b="1" dirty="0" lang="zh-CN">
                <a:solidFill>
                  <a:srgbClr val="FF0000"/>
                </a:solidFill>
              </a:rPr>
              <a:t>可分配利润： </a:t>
            </a:r>
            <a:r>
              <a:rPr altLang="zh-CN" dirty="0" lang="en-US">
                <a:solidFill>
                  <a:srgbClr val="0D0D0D"/>
                </a:solidFill>
              </a:rPr>
              <a:t>6.29</a:t>
            </a:r>
            <a:r>
              <a:rPr altLang="en-US" dirty="0" lang="zh-CN">
                <a:solidFill>
                  <a:srgbClr val="0D0D0D"/>
                </a:solidFill>
              </a:rPr>
              <a:t>万</a:t>
            </a:r>
          </a:p>
          <a:p>
            <a:r>
              <a:rPr altLang="en-US" b="1" dirty="0" lang="zh-CN">
                <a:solidFill>
                  <a:srgbClr val="FF0000"/>
                </a:solidFill>
              </a:rPr>
              <a:t>投资回收期：  </a:t>
            </a:r>
            <a:r>
              <a:rPr altLang="zh-CN" dirty="0" lang="en-US">
                <a:solidFill>
                  <a:srgbClr val="0D0D0D"/>
                </a:solidFill>
              </a:rPr>
              <a:t>3</a:t>
            </a:r>
            <a:r>
              <a:rPr altLang="en-US" dirty="0" lang="zh-CN">
                <a:solidFill>
                  <a:srgbClr val="0D0D0D"/>
                </a:solidFill>
              </a:rPr>
              <a:t>年</a:t>
            </a:r>
          </a:p>
        </p:txBody>
      </p:sp>
      <p:sp>
        <p:nvSpPr>
          <p:cNvPr id="1048705" name="矩形 7"/>
          <p:cNvSpPr/>
          <p:nvPr/>
        </p:nvSpPr>
        <p:spPr>
          <a:xfrm>
            <a:off x="790575" y="2479452"/>
            <a:ext cx="2951480" cy="294640"/>
          </a:xfrm>
          <a:prstGeom prst="rect"/>
        </p:spPr>
        <p:txBody>
          <a:bodyPr wrap="none">
            <a:spAutoFit/>
          </a:bodyPr>
          <a:p>
            <a:r>
              <a:rPr altLang="zh-CN" b="1" dirty="0" lang="en-US"/>
              <a:t>4</a:t>
            </a:r>
            <a:r>
              <a:rPr altLang="en-US" b="1" dirty="0" lang="zh-CN"/>
              <a:t>、企业经济性、盈利性和收获能力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9" name="文本框 15"/>
          <p:cNvSpPr txBox="1"/>
          <p:nvPr/>
        </p:nvSpPr>
        <p:spPr>
          <a:xfrm>
            <a:off x="247374" y="146590"/>
            <a:ext cx="1306004" cy="40011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sz="2000" lang="zh-CN">
                <a:solidFill>
                  <a:schemeClr val="bg1"/>
                </a:solidFill>
                <a:cs typeface="+mn-ea"/>
                <a:sym typeface="+mn-lt"/>
              </a:rPr>
              <a:t>执行概要</a:t>
            </a:r>
          </a:p>
        </p:txBody>
      </p:sp>
      <p:sp>
        <p:nvSpPr>
          <p:cNvPr id="1048710" name="文本框 23"/>
          <p:cNvSpPr txBox="1"/>
          <p:nvPr/>
        </p:nvSpPr>
        <p:spPr>
          <a:xfrm>
            <a:off x="510665" y="968218"/>
            <a:ext cx="5118610" cy="3116576"/>
          </a:xfrm>
          <a:prstGeom prst="rect"/>
          <a:noFill/>
        </p:spPr>
        <p:txBody>
          <a:bodyPr bIns="34288" lIns="68576" rIns="68576" rtlCol="0" tIns="34288" wrap="square">
            <a:spAutoFit/>
          </a:bodyPr>
          <a:p>
            <a:r>
              <a:rPr altLang="en-US" b="1" dirty="0" lang="zh-CN">
                <a:solidFill>
                  <a:srgbClr val="FF0000"/>
                </a:solidFill>
              </a:rPr>
              <a:t>总投资额为 ： </a:t>
            </a:r>
            <a:r>
              <a:rPr altLang="zh-CN" b="1" dirty="0" lang="en-US"/>
              <a:t>20</a:t>
            </a:r>
            <a:r>
              <a:rPr altLang="en-US" b="1" dirty="0" lang="zh-CN"/>
              <a:t>万元人民币</a:t>
            </a:r>
          </a:p>
          <a:p>
            <a:r>
              <a:rPr altLang="en-US" b="1" dirty="0" lang="zh-CN">
                <a:solidFill>
                  <a:srgbClr val="FF0000"/>
                </a:solidFill>
              </a:rPr>
              <a:t>注册资金为 ：</a:t>
            </a:r>
            <a:r>
              <a:rPr altLang="zh-CN" b="1" dirty="0" lang="en-US"/>
              <a:t>20</a:t>
            </a:r>
            <a:r>
              <a:rPr altLang="en-US" b="1" dirty="0" lang="zh-CN"/>
              <a:t>万元人民币</a:t>
            </a:r>
          </a:p>
          <a:p>
            <a:r>
              <a:rPr altLang="en-US" b="1" dirty="0" lang="zh-CN"/>
              <a:t>出资情况：</a:t>
            </a:r>
          </a:p>
          <a:p>
            <a:r>
              <a:rPr altLang="en-US" dirty="0" lang="zh-CN"/>
              <a:t>法定代表人出资</a:t>
            </a:r>
            <a:r>
              <a:rPr altLang="zh-CN" dirty="0" lang="en-US"/>
              <a:t>10.1</a:t>
            </a:r>
            <a:r>
              <a:rPr altLang="en-US" dirty="0" lang="zh-CN"/>
              <a:t>万元人民币，占投资比例的</a:t>
            </a:r>
            <a:r>
              <a:rPr altLang="zh-CN" dirty="0" lang="en-US"/>
              <a:t>55%</a:t>
            </a:r>
            <a:r>
              <a:rPr altLang="en-US" dirty="0" lang="zh-CN"/>
              <a:t>；其余</a:t>
            </a:r>
            <a:r>
              <a:rPr altLang="zh-CN" dirty="0" lang="en-US"/>
              <a:t>9.9</a:t>
            </a:r>
            <a:r>
              <a:rPr altLang="en-US" dirty="0" lang="zh-CN"/>
              <a:t>万元由</a:t>
            </a:r>
            <a:r>
              <a:rPr altLang="zh-CN" dirty="0" lang="en-US"/>
              <a:t>3</a:t>
            </a:r>
            <a:r>
              <a:rPr altLang="en-US" dirty="0" lang="zh-CN"/>
              <a:t>人平均投资，占投资比例的</a:t>
            </a:r>
            <a:r>
              <a:rPr altLang="zh-CN" dirty="0" lang="en-US"/>
              <a:t>45%</a:t>
            </a:r>
            <a:r>
              <a:rPr altLang="en-US" dirty="0" lang="zh-CN"/>
              <a:t>。</a:t>
            </a:r>
          </a:p>
          <a:p>
            <a:r>
              <a:rPr altLang="en-US" b="1" dirty="0" lang="zh-CN"/>
              <a:t>出资方式：</a:t>
            </a:r>
            <a:r>
              <a:rPr altLang="en-US" dirty="0" lang="zh-CN"/>
              <a:t>全部以货币资金投入。</a:t>
            </a:r>
          </a:p>
          <a:p>
            <a:r>
              <a:rPr altLang="en-US" b="1" dirty="0" lang="zh-CN"/>
              <a:t>经营期限：</a:t>
            </a:r>
            <a:r>
              <a:rPr altLang="zh-CN" dirty="0" lang="en-US"/>
              <a:t>5</a:t>
            </a:r>
            <a:r>
              <a:rPr altLang="en-US" dirty="0" lang="zh-CN"/>
              <a:t>年</a:t>
            </a:r>
          </a:p>
          <a:p>
            <a:r>
              <a:rPr altLang="en-US" b="1" dirty="0" lang="zh-CN"/>
              <a:t>资金的主要用途：</a:t>
            </a:r>
          </a:p>
          <a:p>
            <a:r>
              <a:rPr altLang="en-US" dirty="0" lang="zh-CN"/>
              <a:t>购买固定资产及低值易耗品（电吹风机、多功能转椅、罩子、躺椅等）、开办费、房屋租赁费、水电费、管理费、员工工资及各种税收、不可预见费等。</a:t>
            </a:r>
          </a:p>
          <a:p>
            <a:r>
              <a:rPr altLang="en-US" b="1" dirty="0" lang="zh-CN"/>
              <a:t>企业回报：</a:t>
            </a:r>
          </a:p>
          <a:p>
            <a:r>
              <a:rPr altLang="en-US" dirty="0" lang="zh-CN"/>
              <a:t>企业预计将在</a:t>
            </a:r>
            <a:r>
              <a:rPr altLang="zh-CN" dirty="0" lang="en-US"/>
              <a:t>3</a:t>
            </a:r>
            <a:r>
              <a:rPr altLang="en-US" dirty="0" lang="zh-CN"/>
              <a:t>年即可收回投资成本，并且投资人可每年视经营状况追加部分固定资产外，再按出资比例分红。</a:t>
            </a:r>
          </a:p>
          <a:p>
            <a:pPr algn="just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altLang="zh-CN" dirty="0" sz="1100" lang="en-US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8711" name="矩形 1"/>
          <p:cNvSpPr/>
          <p:nvPr/>
        </p:nvSpPr>
        <p:spPr>
          <a:xfrm>
            <a:off x="1047750" y="649451"/>
            <a:ext cx="3274068" cy="307777"/>
          </a:xfrm>
          <a:prstGeom prst="rect"/>
        </p:spPr>
        <p:txBody>
          <a:bodyPr wrap="square">
            <a:spAutoFit/>
          </a:bodyPr>
          <a:p>
            <a:r>
              <a:rPr altLang="zh-CN" b="1" dirty="0" lang="en-US"/>
              <a:t>5</a:t>
            </a:r>
            <a:r>
              <a:rPr altLang="en-US" b="1" dirty="0" lang="zh-CN"/>
              <a:t>、投资企业的回报</a:t>
            </a:r>
          </a:p>
        </p:txBody>
      </p:sp>
      <p:grpSp>
        <p:nvGrpSpPr>
          <p:cNvPr id="83" name="短酷PPT"/>
          <p:cNvGrpSpPr/>
          <p:nvPr/>
        </p:nvGrpSpPr>
        <p:grpSpPr>
          <a:xfrm>
            <a:off x="5816293" y="564203"/>
            <a:ext cx="3163091" cy="4446347"/>
            <a:chOff x="3754972" y="931124"/>
            <a:chExt cx="4217454" cy="5928463"/>
          </a:xfrm>
          <a:solidFill>
            <a:schemeClr val="bg1">
              <a:lumMod val="75000"/>
            </a:schemeClr>
          </a:solidFill>
        </p:grpSpPr>
        <p:grpSp>
          <p:nvGrpSpPr>
            <p:cNvPr id="84" name="组合 213"/>
            <p:cNvGrpSpPr/>
            <p:nvPr/>
          </p:nvGrpSpPr>
          <p:grpSpPr>
            <a:xfrm>
              <a:off x="3754972" y="931124"/>
              <a:ext cx="4071743" cy="4157442"/>
              <a:chOff x="3877566" y="1009681"/>
              <a:chExt cx="4071743" cy="4157442"/>
            </a:xfrm>
            <a:grpFill/>
          </p:grpSpPr>
          <p:grpSp>
            <p:nvGrpSpPr>
              <p:cNvPr id="85" name="组合 218"/>
              <p:cNvGrpSpPr/>
              <p:nvPr/>
            </p:nvGrpSpPr>
            <p:grpSpPr>
              <a:xfrm>
                <a:off x="3877566" y="1009681"/>
                <a:ext cx="4071743" cy="3836790"/>
                <a:chOff x="2650812" y="1498037"/>
                <a:chExt cx="4071743" cy="3836790"/>
              </a:xfrm>
              <a:grpFill/>
            </p:grpSpPr>
            <p:grpSp>
              <p:nvGrpSpPr>
                <p:cNvPr id="86" name="Group 160"/>
                <p:cNvGrpSpPr>
                  <a:grpSpLocks noChangeAspect="1"/>
                </p:cNvGrpSpPr>
                <p:nvPr/>
              </p:nvGrpSpPr>
              <p:grpSpPr bwMode="auto">
                <a:xfrm>
                  <a:off x="2650812" y="1498037"/>
                  <a:ext cx="4071743" cy="3836790"/>
                  <a:chOff x="2105" y="525"/>
                  <a:chExt cx="3466" cy="3266"/>
                </a:xfrm>
                <a:grpFill/>
              </p:grpSpPr>
              <p:sp>
                <p:nvSpPr>
                  <p:cNvPr id="1048712" name="Freeform 161"/>
                  <p:cNvSpPr>
                    <a:spLocks noEditPoints="1"/>
                  </p:cNvSpPr>
                  <p:nvPr/>
                </p:nvSpPr>
                <p:spPr bwMode="auto">
                  <a:xfrm>
                    <a:off x="2105" y="2576"/>
                    <a:ext cx="336" cy="476"/>
                  </a:xfrm>
                  <a:custGeom>
                    <a:avLst/>
                    <a:gdLst>
                      <a:gd name="T0" fmla="*/ 141 w 142"/>
                      <a:gd name="T1" fmla="*/ 182 h 201"/>
                      <a:gd name="T2" fmla="*/ 142 w 142"/>
                      <a:gd name="T3" fmla="*/ 130 h 201"/>
                      <a:gd name="T4" fmla="*/ 128 w 142"/>
                      <a:gd name="T5" fmla="*/ 96 h 201"/>
                      <a:gd name="T6" fmla="*/ 44 w 142"/>
                      <a:gd name="T7" fmla="*/ 77 h 201"/>
                      <a:gd name="T8" fmla="*/ 51 w 142"/>
                      <a:gd name="T9" fmla="*/ 62 h 201"/>
                      <a:gd name="T10" fmla="*/ 89 w 142"/>
                      <a:gd name="T11" fmla="*/ 25 h 201"/>
                      <a:gd name="T12" fmla="*/ 77 w 142"/>
                      <a:gd name="T13" fmla="*/ 8 h 201"/>
                      <a:gd name="T14" fmla="*/ 2 w 142"/>
                      <a:gd name="T15" fmla="*/ 15 h 201"/>
                      <a:gd name="T16" fmla="*/ 1 w 142"/>
                      <a:gd name="T17" fmla="*/ 17 h 201"/>
                      <a:gd name="T18" fmla="*/ 2 w 142"/>
                      <a:gd name="T19" fmla="*/ 19 h 201"/>
                      <a:gd name="T20" fmla="*/ 8 w 142"/>
                      <a:gd name="T21" fmla="*/ 91 h 201"/>
                      <a:gd name="T22" fmla="*/ 22 w 142"/>
                      <a:gd name="T23" fmla="*/ 112 h 201"/>
                      <a:gd name="T24" fmla="*/ 33 w 142"/>
                      <a:gd name="T25" fmla="*/ 118 h 201"/>
                      <a:gd name="T26" fmla="*/ 79 w 142"/>
                      <a:gd name="T27" fmla="*/ 111 h 201"/>
                      <a:gd name="T28" fmla="*/ 90 w 142"/>
                      <a:gd name="T29" fmla="*/ 120 h 201"/>
                      <a:gd name="T30" fmla="*/ 47 w 142"/>
                      <a:gd name="T31" fmla="*/ 164 h 201"/>
                      <a:gd name="T32" fmla="*/ 56 w 142"/>
                      <a:gd name="T33" fmla="*/ 199 h 201"/>
                      <a:gd name="T34" fmla="*/ 58 w 142"/>
                      <a:gd name="T35" fmla="*/ 199 h 201"/>
                      <a:gd name="T36" fmla="*/ 108 w 142"/>
                      <a:gd name="T37" fmla="*/ 187 h 201"/>
                      <a:gd name="T38" fmla="*/ 116 w 142"/>
                      <a:gd name="T39" fmla="*/ 191 h 201"/>
                      <a:gd name="T40" fmla="*/ 127 w 142"/>
                      <a:gd name="T41" fmla="*/ 174 h 201"/>
                      <a:gd name="T42" fmla="*/ 120 w 142"/>
                      <a:gd name="T43" fmla="*/ 142 h 201"/>
                      <a:gd name="T44" fmla="*/ 127 w 142"/>
                      <a:gd name="T45" fmla="*/ 143 h 201"/>
                      <a:gd name="T46" fmla="*/ 137 w 142"/>
                      <a:gd name="T47" fmla="*/ 130 h 201"/>
                      <a:gd name="T48" fmla="*/ 133 w 142"/>
                      <a:gd name="T49" fmla="*/ 119 h 201"/>
                      <a:gd name="T50" fmla="*/ 37 w 142"/>
                      <a:gd name="T51" fmla="*/ 75 h 201"/>
                      <a:gd name="T52" fmla="*/ 45 w 142"/>
                      <a:gd name="T53" fmla="*/ 58 h 201"/>
                      <a:gd name="T54" fmla="*/ 32 w 142"/>
                      <a:gd name="T55" fmla="*/ 57 h 201"/>
                      <a:gd name="T56" fmla="*/ 57 w 142"/>
                      <a:gd name="T57" fmla="*/ 43 h 201"/>
                      <a:gd name="T58" fmla="*/ 82 w 142"/>
                      <a:gd name="T59" fmla="*/ 47 h 201"/>
                      <a:gd name="T60" fmla="*/ 69 w 142"/>
                      <a:gd name="T61" fmla="*/ 39 h 201"/>
                      <a:gd name="T62" fmla="*/ 81 w 142"/>
                      <a:gd name="T63" fmla="*/ 35 h 201"/>
                      <a:gd name="T64" fmla="*/ 33 w 142"/>
                      <a:gd name="T65" fmla="*/ 106 h 201"/>
                      <a:gd name="T66" fmla="*/ 42 w 142"/>
                      <a:gd name="T67" fmla="*/ 114 h 201"/>
                      <a:gd name="T68" fmla="*/ 84 w 142"/>
                      <a:gd name="T69" fmla="*/ 99 h 201"/>
                      <a:gd name="T70" fmla="*/ 76 w 142"/>
                      <a:gd name="T71" fmla="*/ 98 h 201"/>
                      <a:gd name="T72" fmla="*/ 63 w 142"/>
                      <a:gd name="T73" fmla="*/ 100 h 201"/>
                      <a:gd name="T74" fmla="*/ 50 w 142"/>
                      <a:gd name="T75" fmla="*/ 104 h 201"/>
                      <a:gd name="T76" fmla="*/ 95 w 142"/>
                      <a:gd name="T77" fmla="*/ 106 h 201"/>
                      <a:gd name="T78" fmla="*/ 95 w 142"/>
                      <a:gd name="T79" fmla="*/ 120 h 201"/>
                      <a:gd name="T80" fmla="*/ 90 w 142"/>
                      <a:gd name="T81" fmla="*/ 133 h 201"/>
                      <a:gd name="T82" fmla="*/ 91 w 142"/>
                      <a:gd name="T83" fmla="*/ 97 h 201"/>
                      <a:gd name="T84" fmla="*/ 37 w 142"/>
                      <a:gd name="T85" fmla="*/ 102 h 201"/>
                      <a:gd name="T86" fmla="*/ 5 w 142"/>
                      <a:gd name="T87" fmla="*/ 70 h 201"/>
                      <a:gd name="T88" fmla="*/ 17 w 142"/>
                      <a:gd name="T89" fmla="*/ 36 h 201"/>
                      <a:gd name="T90" fmla="*/ 33 w 142"/>
                      <a:gd name="T91" fmla="*/ 26 h 201"/>
                      <a:gd name="T92" fmla="*/ 43 w 142"/>
                      <a:gd name="T93" fmla="*/ 44 h 201"/>
                      <a:gd name="T94" fmla="*/ 29 w 142"/>
                      <a:gd name="T95" fmla="*/ 78 h 201"/>
                      <a:gd name="T96" fmla="*/ 78 w 142"/>
                      <a:gd name="T97" fmla="*/ 72 h 201"/>
                      <a:gd name="T98" fmla="*/ 121 w 142"/>
                      <a:gd name="T99" fmla="*/ 135 h 201"/>
                      <a:gd name="T100" fmla="*/ 113 w 142"/>
                      <a:gd name="T101" fmla="*/ 144 h 201"/>
                      <a:gd name="T102" fmla="*/ 118 w 142"/>
                      <a:gd name="T103" fmla="*/ 153 h 201"/>
                      <a:gd name="T104" fmla="*/ 96 w 142"/>
                      <a:gd name="T105" fmla="*/ 157 h 201"/>
                      <a:gd name="T106" fmla="*/ 50 w 142"/>
                      <a:gd name="T107" fmla="*/ 151 h 201"/>
                      <a:gd name="T108" fmla="*/ 88 w 142"/>
                      <a:gd name="T109" fmla="*/ 165 h 201"/>
                      <a:gd name="T110" fmla="*/ 56 w 142"/>
                      <a:gd name="T111" fmla="*/ 179 h 201"/>
                      <a:gd name="T112" fmla="*/ 61 w 142"/>
                      <a:gd name="T113" fmla="*/ 177 h 201"/>
                      <a:gd name="T114" fmla="*/ 58 w 142"/>
                      <a:gd name="T115" fmla="*/ 194 h 201"/>
                      <a:gd name="T116" fmla="*/ 77 w 142"/>
                      <a:gd name="T117" fmla="*/ 187 h 201"/>
                      <a:gd name="T118" fmla="*/ 102 w 142"/>
                      <a:gd name="T119" fmla="*/ 175 h 2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142" h="201">
                        <a:moveTo>
                          <a:pt x="116" y="200"/>
                        </a:moveTo>
                        <a:cubicBezTo>
                          <a:pt x="117" y="201"/>
                          <a:pt x="117" y="201"/>
                          <a:pt x="118" y="201"/>
                        </a:cubicBezTo>
                        <a:cubicBezTo>
                          <a:pt x="119" y="201"/>
                          <a:pt x="120" y="201"/>
                          <a:pt x="121" y="201"/>
                        </a:cubicBezTo>
                        <a:cubicBezTo>
                          <a:pt x="121" y="201"/>
                          <a:pt x="121" y="201"/>
                          <a:pt x="121" y="201"/>
                        </a:cubicBezTo>
                        <a:cubicBezTo>
                          <a:pt x="130" y="194"/>
                          <a:pt x="134" y="190"/>
                          <a:pt x="140" y="185"/>
                        </a:cubicBezTo>
                        <a:cubicBezTo>
                          <a:pt x="141" y="184"/>
                          <a:pt x="141" y="183"/>
                          <a:pt x="141" y="182"/>
                        </a:cubicBezTo>
                        <a:cubicBezTo>
                          <a:pt x="141" y="182"/>
                          <a:pt x="141" y="182"/>
                          <a:pt x="140" y="182"/>
                        </a:cubicBezTo>
                        <a:cubicBezTo>
                          <a:pt x="141" y="181"/>
                          <a:pt x="141" y="181"/>
                          <a:pt x="140" y="180"/>
                        </a:cubicBezTo>
                        <a:cubicBezTo>
                          <a:pt x="138" y="175"/>
                          <a:pt x="136" y="172"/>
                          <a:pt x="134" y="168"/>
                        </a:cubicBezTo>
                        <a:cubicBezTo>
                          <a:pt x="134" y="167"/>
                          <a:pt x="134" y="166"/>
                          <a:pt x="133" y="166"/>
                        </a:cubicBezTo>
                        <a:cubicBezTo>
                          <a:pt x="131" y="163"/>
                          <a:pt x="129" y="161"/>
                          <a:pt x="127" y="159"/>
                        </a:cubicBezTo>
                        <a:cubicBezTo>
                          <a:pt x="134" y="152"/>
                          <a:pt x="141" y="141"/>
                          <a:pt x="142" y="130"/>
                        </a:cubicBezTo>
                        <a:cubicBezTo>
                          <a:pt x="142" y="130"/>
                          <a:pt x="142" y="130"/>
                          <a:pt x="142" y="130"/>
                        </a:cubicBezTo>
                        <a:cubicBezTo>
                          <a:pt x="142" y="130"/>
                          <a:pt x="142" y="130"/>
                          <a:pt x="142" y="130"/>
                        </a:cubicBezTo>
                        <a:cubicBezTo>
                          <a:pt x="142" y="130"/>
                          <a:pt x="142" y="130"/>
                          <a:pt x="142" y="130"/>
                        </a:cubicBezTo>
                        <a:cubicBezTo>
                          <a:pt x="142" y="130"/>
                          <a:pt x="142" y="130"/>
                          <a:pt x="142" y="129"/>
                        </a:cubicBezTo>
                        <a:cubicBezTo>
                          <a:pt x="142" y="129"/>
                          <a:pt x="139" y="117"/>
                          <a:pt x="128" y="97"/>
                        </a:cubicBezTo>
                        <a:cubicBezTo>
                          <a:pt x="128" y="96"/>
                          <a:pt x="128" y="96"/>
                          <a:pt x="128" y="96"/>
                        </a:cubicBezTo>
                        <a:cubicBezTo>
                          <a:pt x="125" y="91"/>
                          <a:pt x="122" y="86"/>
                          <a:pt x="118" y="82"/>
                        </a:cubicBezTo>
                        <a:cubicBezTo>
                          <a:pt x="113" y="77"/>
                          <a:pt x="109" y="73"/>
                          <a:pt x="104" y="70"/>
                        </a:cubicBezTo>
                        <a:cubicBezTo>
                          <a:pt x="99" y="68"/>
                          <a:pt x="93" y="67"/>
                          <a:pt x="87" y="67"/>
                        </a:cubicBezTo>
                        <a:cubicBezTo>
                          <a:pt x="84" y="67"/>
                          <a:pt x="81" y="67"/>
                          <a:pt x="77" y="68"/>
                        </a:cubicBezTo>
                        <a:cubicBezTo>
                          <a:pt x="66" y="69"/>
                          <a:pt x="57" y="75"/>
                          <a:pt x="47" y="77"/>
                        </a:cubicBezTo>
                        <a:cubicBezTo>
                          <a:pt x="46" y="77"/>
                          <a:pt x="45" y="77"/>
                          <a:pt x="44" y="77"/>
                        </a:cubicBezTo>
                        <a:cubicBezTo>
                          <a:pt x="44" y="77"/>
                          <a:pt x="44" y="77"/>
                          <a:pt x="44" y="77"/>
                        </a:cubicBezTo>
                        <a:cubicBezTo>
                          <a:pt x="43" y="77"/>
                          <a:pt x="43" y="76"/>
                          <a:pt x="42" y="76"/>
                        </a:cubicBezTo>
                        <a:cubicBezTo>
                          <a:pt x="42" y="75"/>
                          <a:pt x="41" y="74"/>
                          <a:pt x="41" y="73"/>
                        </a:cubicBezTo>
                        <a:cubicBezTo>
                          <a:pt x="40" y="72"/>
                          <a:pt x="40" y="72"/>
                          <a:pt x="40" y="71"/>
                        </a:cubicBezTo>
                        <a:cubicBezTo>
                          <a:pt x="40" y="70"/>
                          <a:pt x="41" y="69"/>
                          <a:pt x="42" y="68"/>
                        </a:cubicBezTo>
                        <a:cubicBezTo>
                          <a:pt x="43" y="66"/>
                          <a:pt x="47" y="64"/>
                          <a:pt x="51" y="62"/>
                        </a:cubicBezTo>
                        <a:cubicBezTo>
                          <a:pt x="57" y="59"/>
                          <a:pt x="65" y="56"/>
                          <a:pt x="71" y="54"/>
                        </a:cubicBezTo>
                        <a:cubicBezTo>
                          <a:pt x="78" y="52"/>
                          <a:pt x="84" y="51"/>
                          <a:pt x="85" y="51"/>
                        </a:cubicBezTo>
                        <a:cubicBezTo>
                          <a:pt x="86" y="51"/>
                          <a:pt x="86" y="51"/>
                          <a:pt x="86" y="51"/>
                        </a:cubicBezTo>
                        <a:cubicBezTo>
                          <a:pt x="86" y="51"/>
                          <a:pt x="86" y="51"/>
                          <a:pt x="86" y="51"/>
                        </a:cubicBezTo>
                        <a:cubicBezTo>
                          <a:pt x="87" y="51"/>
                          <a:pt x="88" y="50"/>
                          <a:pt x="88" y="49"/>
                        </a:cubicBezTo>
                        <a:cubicBezTo>
                          <a:pt x="89" y="41"/>
                          <a:pt x="89" y="33"/>
                          <a:pt x="89" y="25"/>
                        </a:cubicBezTo>
                        <a:cubicBezTo>
                          <a:pt x="89" y="24"/>
                          <a:pt x="89" y="24"/>
                          <a:pt x="88" y="23"/>
                        </a:cubicBezTo>
                        <a:cubicBezTo>
                          <a:pt x="88" y="23"/>
                          <a:pt x="88" y="23"/>
                          <a:pt x="88" y="23"/>
                        </a:cubicBezTo>
                        <a:cubicBezTo>
                          <a:pt x="86" y="18"/>
                          <a:pt x="83" y="13"/>
                          <a:pt x="81" y="9"/>
                        </a:cubicBezTo>
                        <a:cubicBezTo>
                          <a:pt x="80" y="8"/>
                          <a:pt x="79" y="7"/>
                          <a:pt x="78" y="8"/>
                        </a:cubicBezTo>
                        <a:cubicBezTo>
                          <a:pt x="78" y="8"/>
                          <a:pt x="77" y="8"/>
                          <a:pt x="77" y="8"/>
                        </a:cubicBezTo>
                        <a:cubicBezTo>
                          <a:pt x="77" y="8"/>
                          <a:pt x="77" y="8"/>
                          <a:pt x="77" y="8"/>
                        </a:cubicBezTo>
                        <a:cubicBezTo>
                          <a:pt x="67" y="10"/>
                          <a:pt x="45" y="17"/>
                          <a:pt x="36" y="22"/>
                        </a:cubicBezTo>
                        <a:cubicBezTo>
                          <a:pt x="32" y="15"/>
                          <a:pt x="29" y="9"/>
                          <a:pt x="24" y="2"/>
                        </a:cubicBezTo>
                        <a:cubicBezTo>
                          <a:pt x="24" y="2"/>
                          <a:pt x="24" y="2"/>
                          <a:pt x="24" y="2"/>
                        </a:cubicBezTo>
                        <a:cubicBezTo>
                          <a:pt x="24" y="2"/>
                          <a:pt x="24" y="1"/>
                          <a:pt x="23" y="1"/>
                        </a:cubicBezTo>
                        <a:cubicBezTo>
                          <a:pt x="23" y="0"/>
                          <a:pt x="21" y="0"/>
                          <a:pt x="20" y="1"/>
                        </a:cubicBezTo>
                        <a:cubicBezTo>
                          <a:pt x="14" y="6"/>
                          <a:pt x="9" y="11"/>
                          <a:pt x="2" y="15"/>
                        </a:cubicBezTo>
                        <a:cubicBezTo>
                          <a:pt x="2" y="15"/>
                          <a:pt x="2" y="15"/>
                          <a:pt x="2" y="15"/>
                        </a:cubicBezTo>
                        <a:cubicBezTo>
                          <a:pt x="2" y="16"/>
                          <a:pt x="2" y="16"/>
                          <a:pt x="2" y="16"/>
                        </a:cubicBezTo>
                        <a:cubicBezTo>
                          <a:pt x="2" y="16"/>
                          <a:pt x="2" y="16"/>
                          <a:pt x="2" y="16"/>
                        </a:cubicBezTo>
                        <a:cubicBezTo>
                          <a:pt x="2" y="16"/>
                          <a:pt x="2" y="16"/>
                          <a:pt x="1" y="16"/>
                        </a:cubicBezTo>
                        <a:cubicBezTo>
                          <a:pt x="1" y="16"/>
                          <a:pt x="1" y="16"/>
                          <a:pt x="1" y="16"/>
                        </a:cubicBezTo>
                        <a:cubicBezTo>
                          <a:pt x="1" y="17"/>
                          <a:pt x="1" y="17"/>
                          <a:pt x="1" y="17"/>
                        </a:cubicBezTo>
                        <a:cubicBezTo>
                          <a:pt x="1" y="17"/>
                          <a:pt x="1" y="17"/>
                          <a:pt x="1" y="17"/>
                        </a:cubicBezTo>
                        <a:cubicBezTo>
                          <a:pt x="1" y="17"/>
                          <a:pt x="1" y="18"/>
                          <a:pt x="1" y="18"/>
                        </a:cubicBezTo>
                        <a:cubicBezTo>
                          <a:pt x="1" y="18"/>
                          <a:pt x="1" y="18"/>
                          <a:pt x="1" y="18"/>
                        </a:cubicBezTo>
                        <a:cubicBezTo>
                          <a:pt x="2" y="18"/>
                          <a:pt x="2" y="18"/>
                          <a:pt x="2" y="18"/>
                        </a:cubicBezTo>
                        <a:cubicBezTo>
                          <a:pt x="2" y="18"/>
                          <a:pt x="2" y="18"/>
                          <a:pt x="2" y="18"/>
                        </a:cubicBezTo>
                        <a:cubicBezTo>
                          <a:pt x="2" y="19"/>
                          <a:pt x="2" y="19"/>
                          <a:pt x="2" y="19"/>
                        </a:cubicBezTo>
                        <a:cubicBezTo>
                          <a:pt x="4" y="21"/>
                          <a:pt x="7" y="26"/>
                          <a:pt x="9" y="30"/>
                        </a:cubicBezTo>
                        <a:cubicBezTo>
                          <a:pt x="10" y="32"/>
                          <a:pt x="11" y="34"/>
                          <a:pt x="12" y="36"/>
                        </a:cubicBezTo>
                        <a:cubicBezTo>
                          <a:pt x="12" y="36"/>
                          <a:pt x="12" y="36"/>
                          <a:pt x="12" y="37"/>
                        </a:cubicBezTo>
                        <a:cubicBezTo>
                          <a:pt x="6" y="45"/>
                          <a:pt x="0" y="58"/>
                          <a:pt x="0" y="70"/>
                        </a:cubicBezTo>
                        <a:cubicBezTo>
                          <a:pt x="0" y="72"/>
                          <a:pt x="1" y="75"/>
                          <a:pt x="1" y="78"/>
                        </a:cubicBezTo>
                        <a:cubicBezTo>
                          <a:pt x="2" y="80"/>
                          <a:pt x="4" y="86"/>
                          <a:pt x="8" y="91"/>
                        </a:cubicBezTo>
                        <a:cubicBezTo>
                          <a:pt x="8" y="92"/>
                          <a:pt x="9" y="92"/>
                          <a:pt x="9" y="93"/>
                        </a:cubicBezTo>
                        <a:cubicBezTo>
                          <a:pt x="9" y="93"/>
                          <a:pt x="9" y="93"/>
                          <a:pt x="9" y="94"/>
                        </a:cubicBezTo>
                        <a:cubicBezTo>
                          <a:pt x="9" y="94"/>
                          <a:pt x="9" y="94"/>
                          <a:pt x="9" y="94"/>
                        </a:cubicBezTo>
                        <a:cubicBezTo>
                          <a:pt x="14" y="100"/>
                          <a:pt x="18" y="104"/>
                          <a:pt x="22" y="110"/>
                        </a:cubicBezTo>
                        <a:cubicBezTo>
                          <a:pt x="22" y="111"/>
                          <a:pt x="22" y="111"/>
                          <a:pt x="22" y="112"/>
                        </a:cubicBezTo>
                        <a:cubicBezTo>
                          <a:pt x="22" y="112"/>
                          <a:pt x="22" y="112"/>
                          <a:pt x="22" y="112"/>
                        </a:cubicBezTo>
                        <a:cubicBezTo>
                          <a:pt x="23" y="112"/>
                          <a:pt x="23" y="112"/>
                          <a:pt x="23" y="113"/>
                        </a:cubicBezTo>
                        <a:cubicBezTo>
                          <a:pt x="24" y="113"/>
                          <a:pt x="24" y="113"/>
                          <a:pt x="24" y="113"/>
                        </a:cubicBezTo>
                        <a:cubicBezTo>
                          <a:pt x="24" y="114"/>
                          <a:pt x="24" y="114"/>
                          <a:pt x="25" y="114"/>
                        </a:cubicBezTo>
                        <a:cubicBezTo>
                          <a:pt x="27" y="115"/>
                          <a:pt x="28" y="117"/>
                          <a:pt x="30" y="117"/>
                        </a:cubicBezTo>
                        <a:cubicBezTo>
                          <a:pt x="30" y="118"/>
                          <a:pt x="31" y="118"/>
                          <a:pt x="32" y="119"/>
                        </a:cubicBezTo>
                        <a:cubicBezTo>
                          <a:pt x="32" y="119"/>
                          <a:pt x="33" y="119"/>
                          <a:pt x="33" y="118"/>
                        </a:cubicBezTo>
                        <a:cubicBezTo>
                          <a:pt x="35" y="119"/>
                          <a:pt x="37" y="119"/>
                          <a:pt x="39" y="119"/>
                        </a:cubicBezTo>
                        <a:cubicBezTo>
                          <a:pt x="45" y="119"/>
                          <a:pt x="51" y="117"/>
                          <a:pt x="58" y="115"/>
                        </a:cubicBezTo>
                        <a:cubicBezTo>
                          <a:pt x="64" y="113"/>
                          <a:pt x="70" y="111"/>
                          <a:pt x="76" y="111"/>
                        </a:cubicBezTo>
                        <a:cubicBezTo>
                          <a:pt x="76" y="111"/>
                          <a:pt x="76" y="111"/>
                          <a:pt x="76" y="111"/>
                        </a:cubicBezTo>
                        <a:cubicBezTo>
                          <a:pt x="76" y="111"/>
                          <a:pt x="77" y="111"/>
                          <a:pt x="77" y="111"/>
                        </a:cubicBezTo>
                        <a:cubicBezTo>
                          <a:pt x="77" y="111"/>
                          <a:pt x="78" y="111"/>
                          <a:pt x="79" y="111"/>
                        </a:cubicBezTo>
                        <a:cubicBezTo>
                          <a:pt x="81" y="111"/>
                          <a:pt x="83" y="112"/>
                          <a:pt x="84" y="113"/>
                        </a:cubicBezTo>
                        <a:cubicBezTo>
                          <a:pt x="84" y="113"/>
                          <a:pt x="85" y="114"/>
                          <a:pt x="86" y="114"/>
                        </a:cubicBezTo>
                        <a:cubicBezTo>
                          <a:pt x="86" y="114"/>
                          <a:pt x="86" y="114"/>
                          <a:pt x="87" y="114"/>
                        </a:cubicBezTo>
                        <a:cubicBezTo>
                          <a:pt x="87" y="114"/>
                          <a:pt x="88" y="115"/>
                          <a:pt x="88" y="115"/>
                        </a:cubicBezTo>
                        <a:cubicBezTo>
                          <a:pt x="89" y="116"/>
                          <a:pt x="90" y="118"/>
                          <a:pt x="90" y="119"/>
                        </a:cubicBezTo>
                        <a:cubicBezTo>
                          <a:pt x="90" y="120"/>
                          <a:pt x="90" y="120"/>
                          <a:pt x="90" y="120"/>
                        </a:cubicBezTo>
                        <a:cubicBezTo>
                          <a:pt x="90" y="120"/>
                          <a:pt x="90" y="121"/>
                          <a:pt x="91" y="122"/>
                        </a:cubicBezTo>
                        <a:cubicBezTo>
                          <a:pt x="91" y="122"/>
                          <a:pt x="91" y="122"/>
                          <a:pt x="91" y="122"/>
                        </a:cubicBezTo>
                        <a:cubicBezTo>
                          <a:pt x="91" y="125"/>
                          <a:pt x="89" y="128"/>
                          <a:pt x="87" y="130"/>
                        </a:cubicBezTo>
                        <a:cubicBezTo>
                          <a:pt x="76" y="138"/>
                          <a:pt x="56" y="145"/>
                          <a:pt x="47" y="147"/>
                        </a:cubicBezTo>
                        <a:cubicBezTo>
                          <a:pt x="46" y="147"/>
                          <a:pt x="45" y="148"/>
                          <a:pt x="45" y="149"/>
                        </a:cubicBezTo>
                        <a:cubicBezTo>
                          <a:pt x="46" y="154"/>
                          <a:pt x="47" y="159"/>
                          <a:pt x="47" y="164"/>
                        </a:cubicBezTo>
                        <a:cubicBezTo>
                          <a:pt x="47" y="169"/>
                          <a:pt x="46" y="174"/>
                          <a:pt x="45" y="178"/>
                        </a:cubicBezTo>
                        <a:cubicBezTo>
                          <a:pt x="45" y="179"/>
                          <a:pt x="45" y="180"/>
                          <a:pt x="45" y="181"/>
                        </a:cubicBezTo>
                        <a:cubicBezTo>
                          <a:pt x="49" y="187"/>
                          <a:pt x="52" y="192"/>
                          <a:pt x="56" y="198"/>
                        </a:cubicBezTo>
                        <a:cubicBezTo>
                          <a:pt x="56" y="198"/>
                          <a:pt x="56" y="198"/>
                          <a:pt x="56" y="198"/>
                        </a:cubicBezTo>
                        <a:cubicBezTo>
                          <a:pt x="56" y="198"/>
                          <a:pt x="56" y="198"/>
                          <a:pt x="56" y="198"/>
                        </a:cubicBezTo>
                        <a:cubicBezTo>
                          <a:pt x="56" y="199"/>
                          <a:pt x="56" y="199"/>
                          <a:pt x="56" y="199"/>
                        </a:cubicBezTo>
                        <a:cubicBezTo>
                          <a:pt x="56" y="199"/>
                          <a:pt x="56" y="199"/>
                          <a:pt x="56" y="199"/>
                        </a:cubicBezTo>
                        <a:cubicBezTo>
                          <a:pt x="57" y="199"/>
                          <a:pt x="57" y="199"/>
                          <a:pt x="57" y="199"/>
                        </a:cubicBezTo>
                        <a:cubicBezTo>
                          <a:pt x="57" y="199"/>
                          <a:pt x="57" y="199"/>
                          <a:pt x="57" y="199"/>
                        </a:cubicBezTo>
                        <a:cubicBezTo>
                          <a:pt x="57" y="199"/>
                          <a:pt x="57" y="199"/>
                          <a:pt x="58" y="199"/>
                        </a:cubicBezTo>
                        <a:cubicBezTo>
                          <a:pt x="58" y="199"/>
                          <a:pt x="58" y="199"/>
                          <a:pt x="58" y="199"/>
                        </a:cubicBezTo>
                        <a:cubicBezTo>
                          <a:pt x="58" y="199"/>
                          <a:pt x="58" y="199"/>
                          <a:pt x="58" y="199"/>
                        </a:cubicBezTo>
                        <a:cubicBezTo>
                          <a:pt x="58" y="199"/>
                          <a:pt x="58" y="199"/>
                          <a:pt x="59" y="199"/>
                        </a:cubicBezTo>
                        <a:cubicBezTo>
                          <a:pt x="59" y="199"/>
                          <a:pt x="59" y="199"/>
                          <a:pt x="59" y="199"/>
                        </a:cubicBezTo>
                        <a:cubicBezTo>
                          <a:pt x="59" y="199"/>
                          <a:pt x="59" y="199"/>
                          <a:pt x="60" y="198"/>
                        </a:cubicBezTo>
                        <a:cubicBezTo>
                          <a:pt x="64" y="197"/>
                          <a:pt x="72" y="194"/>
                          <a:pt x="81" y="190"/>
                        </a:cubicBezTo>
                        <a:cubicBezTo>
                          <a:pt x="89" y="187"/>
                          <a:pt x="97" y="183"/>
                          <a:pt x="104" y="179"/>
                        </a:cubicBezTo>
                        <a:cubicBezTo>
                          <a:pt x="105" y="181"/>
                          <a:pt x="106" y="184"/>
                          <a:pt x="108" y="187"/>
                        </a:cubicBezTo>
                        <a:cubicBezTo>
                          <a:pt x="108" y="187"/>
                          <a:pt x="109" y="188"/>
                          <a:pt x="109" y="188"/>
                        </a:cubicBezTo>
                        <a:cubicBezTo>
                          <a:pt x="109" y="188"/>
                          <a:pt x="109" y="188"/>
                          <a:pt x="109" y="188"/>
                        </a:cubicBezTo>
                        <a:cubicBezTo>
                          <a:pt x="112" y="192"/>
                          <a:pt x="114" y="196"/>
                          <a:pt x="116" y="200"/>
                        </a:cubicBezTo>
                        <a:close/>
                        <a:moveTo>
                          <a:pt x="113" y="186"/>
                        </a:moveTo>
                        <a:cubicBezTo>
                          <a:pt x="115" y="184"/>
                          <a:pt x="118" y="182"/>
                          <a:pt x="121" y="179"/>
                        </a:cubicBezTo>
                        <a:cubicBezTo>
                          <a:pt x="119" y="183"/>
                          <a:pt x="118" y="187"/>
                          <a:pt x="116" y="191"/>
                        </a:cubicBezTo>
                        <a:cubicBezTo>
                          <a:pt x="115" y="189"/>
                          <a:pt x="114" y="187"/>
                          <a:pt x="113" y="186"/>
                        </a:cubicBezTo>
                        <a:close/>
                        <a:moveTo>
                          <a:pt x="137" y="182"/>
                        </a:moveTo>
                        <a:cubicBezTo>
                          <a:pt x="131" y="187"/>
                          <a:pt x="127" y="191"/>
                          <a:pt x="119" y="196"/>
                        </a:cubicBezTo>
                        <a:cubicBezTo>
                          <a:pt x="119" y="196"/>
                          <a:pt x="119" y="196"/>
                          <a:pt x="119" y="196"/>
                        </a:cubicBezTo>
                        <a:cubicBezTo>
                          <a:pt x="119" y="195"/>
                          <a:pt x="119" y="195"/>
                          <a:pt x="119" y="195"/>
                        </a:cubicBezTo>
                        <a:cubicBezTo>
                          <a:pt x="122" y="188"/>
                          <a:pt x="124" y="181"/>
                          <a:pt x="127" y="174"/>
                        </a:cubicBezTo>
                        <a:cubicBezTo>
                          <a:pt x="127" y="174"/>
                          <a:pt x="127" y="174"/>
                          <a:pt x="127" y="174"/>
                        </a:cubicBezTo>
                        <a:cubicBezTo>
                          <a:pt x="128" y="173"/>
                          <a:pt x="130" y="172"/>
                          <a:pt x="131" y="171"/>
                        </a:cubicBezTo>
                        <a:cubicBezTo>
                          <a:pt x="133" y="175"/>
                          <a:pt x="135" y="178"/>
                          <a:pt x="136" y="182"/>
                        </a:cubicBezTo>
                        <a:cubicBezTo>
                          <a:pt x="136" y="182"/>
                          <a:pt x="137" y="182"/>
                          <a:pt x="137" y="182"/>
                        </a:cubicBezTo>
                        <a:close/>
                        <a:moveTo>
                          <a:pt x="118" y="144"/>
                        </a:moveTo>
                        <a:cubicBezTo>
                          <a:pt x="119" y="144"/>
                          <a:pt x="119" y="143"/>
                          <a:pt x="120" y="142"/>
                        </a:cubicBezTo>
                        <a:cubicBezTo>
                          <a:pt x="119" y="143"/>
                          <a:pt x="119" y="144"/>
                          <a:pt x="119" y="145"/>
                        </a:cubicBezTo>
                        <a:cubicBezTo>
                          <a:pt x="118" y="145"/>
                          <a:pt x="118" y="144"/>
                          <a:pt x="118" y="144"/>
                        </a:cubicBezTo>
                        <a:close/>
                        <a:moveTo>
                          <a:pt x="127" y="135"/>
                        </a:moveTo>
                        <a:cubicBezTo>
                          <a:pt x="127" y="135"/>
                          <a:pt x="127" y="135"/>
                          <a:pt x="127" y="134"/>
                        </a:cubicBezTo>
                        <a:cubicBezTo>
                          <a:pt x="129" y="132"/>
                          <a:pt x="130" y="130"/>
                          <a:pt x="131" y="128"/>
                        </a:cubicBezTo>
                        <a:cubicBezTo>
                          <a:pt x="130" y="133"/>
                          <a:pt x="129" y="138"/>
                          <a:pt x="127" y="143"/>
                        </a:cubicBezTo>
                        <a:cubicBezTo>
                          <a:pt x="126" y="148"/>
                          <a:pt x="125" y="153"/>
                          <a:pt x="125" y="155"/>
                        </a:cubicBezTo>
                        <a:cubicBezTo>
                          <a:pt x="124" y="153"/>
                          <a:pt x="123" y="152"/>
                          <a:pt x="122" y="150"/>
                        </a:cubicBezTo>
                        <a:cubicBezTo>
                          <a:pt x="123" y="145"/>
                          <a:pt x="125" y="140"/>
                          <a:pt x="127" y="135"/>
                        </a:cubicBezTo>
                        <a:close/>
                        <a:moveTo>
                          <a:pt x="137" y="128"/>
                        </a:moveTo>
                        <a:cubicBezTo>
                          <a:pt x="137" y="129"/>
                          <a:pt x="137" y="129"/>
                          <a:pt x="137" y="130"/>
                        </a:cubicBezTo>
                        <a:cubicBezTo>
                          <a:pt x="137" y="130"/>
                          <a:pt x="137" y="130"/>
                          <a:pt x="137" y="130"/>
                        </a:cubicBezTo>
                        <a:cubicBezTo>
                          <a:pt x="137" y="136"/>
                          <a:pt x="134" y="142"/>
                          <a:pt x="131" y="148"/>
                        </a:cubicBezTo>
                        <a:cubicBezTo>
                          <a:pt x="132" y="143"/>
                          <a:pt x="133" y="137"/>
                          <a:pt x="134" y="133"/>
                        </a:cubicBezTo>
                        <a:cubicBezTo>
                          <a:pt x="135" y="130"/>
                          <a:pt x="136" y="127"/>
                          <a:pt x="136" y="125"/>
                        </a:cubicBezTo>
                        <a:cubicBezTo>
                          <a:pt x="136" y="126"/>
                          <a:pt x="137" y="127"/>
                          <a:pt x="137" y="128"/>
                        </a:cubicBezTo>
                        <a:close/>
                        <a:moveTo>
                          <a:pt x="133" y="119"/>
                        </a:moveTo>
                        <a:cubicBezTo>
                          <a:pt x="133" y="119"/>
                          <a:pt x="133" y="119"/>
                          <a:pt x="133" y="119"/>
                        </a:cubicBezTo>
                        <a:cubicBezTo>
                          <a:pt x="133" y="118"/>
                          <a:pt x="133" y="118"/>
                          <a:pt x="133" y="117"/>
                        </a:cubicBezTo>
                        <a:cubicBezTo>
                          <a:pt x="133" y="118"/>
                          <a:pt x="134" y="118"/>
                          <a:pt x="134" y="118"/>
                        </a:cubicBezTo>
                        <a:cubicBezTo>
                          <a:pt x="134" y="118"/>
                          <a:pt x="133" y="118"/>
                          <a:pt x="133" y="119"/>
                        </a:cubicBezTo>
                        <a:close/>
                        <a:moveTo>
                          <a:pt x="38" y="65"/>
                        </a:moveTo>
                        <a:cubicBezTo>
                          <a:pt x="37" y="67"/>
                          <a:pt x="36" y="69"/>
                          <a:pt x="36" y="71"/>
                        </a:cubicBezTo>
                        <a:cubicBezTo>
                          <a:pt x="36" y="72"/>
                          <a:pt x="36" y="74"/>
                          <a:pt x="37" y="75"/>
                        </a:cubicBezTo>
                        <a:cubicBezTo>
                          <a:pt x="37" y="75"/>
                          <a:pt x="38" y="76"/>
                          <a:pt x="38" y="77"/>
                        </a:cubicBezTo>
                        <a:cubicBezTo>
                          <a:pt x="37" y="77"/>
                          <a:pt x="35" y="76"/>
                          <a:pt x="34" y="76"/>
                        </a:cubicBezTo>
                        <a:cubicBezTo>
                          <a:pt x="35" y="73"/>
                          <a:pt x="36" y="68"/>
                          <a:pt x="38" y="63"/>
                        </a:cubicBezTo>
                        <a:cubicBezTo>
                          <a:pt x="40" y="57"/>
                          <a:pt x="41" y="52"/>
                          <a:pt x="42" y="49"/>
                        </a:cubicBezTo>
                        <a:cubicBezTo>
                          <a:pt x="45" y="48"/>
                          <a:pt x="48" y="46"/>
                          <a:pt x="51" y="45"/>
                        </a:cubicBezTo>
                        <a:cubicBezTo>
                          <a:pt x="49" y="49"/>
                          <a:pt x="47" y="54"/>
                          <a:pt x="45" y="58"/>
                        </a:cubicBezTo>
                        <a:cubicBezTo>
                          <a:pt x="45" y="59"/>
                          <a:pt x="45" y="59"/>
                          <a:pt x="45" y="60"/>
                        </a:cubicBezTo>
                        <a:cubicBezTo>
                          <a:pt x="45" y="60"/>
                          <a:pt x="44" y="61"/>
                          <a:pt x="44" y="61"/>
                        </a:cubicBezTo>
                        <a:cubicBezTo>
                          <a:pt x="41" y="62"/>
                          <a:pt x="40" y="64"/>
                          <a:pt x="38" y="65"/>
                        </a:cubicBezTo>
                        <a:close/>
                        <a:moveTo>
                          <a:pt x="27" y="67"/>
                        </a:moveTo>
                        <a:cubicBezTo>
                          <a:pt x="27" y="66"/>
                          <a:pt x="27" y="66"/>
                          <a:pt x="27" y="66"/>
                        </a:cubicBezTo>
                        <a:cubicBezTo>
                          <a:pt x="27" y="64"/>
                          <a:pt x="28" y="60"/>
                          <a:pt x="32" y="57"/>
                        </a:cubicBezTo>
                        <a:cubicBezTo>
                          <a:pt x="33" y="56"/>
                          <a:pt x="35" y="54"/>
                          <a:pt x="37" y="53"/>
                        </a:cubicBezTo>
                        <a:cubicBezTo>
                          <a:pt x="36" y="55"/>
                          <a:pt x="35" y="59"/>
                          <a:pt x="34" y="62"/>
                        </a:cubicBezTo>
                        <a:cubicBezTo>
                          <a:pt x="32" y="66"/>
                          <a:pt x="31" y="71"/>
                          <a:pt x="30" y="74"/>
                        </a:cubicBezTo>
                        <a:cubicBezTo>
                          <a:pt x="28" y="72"/>
                          <a:pt x="27" y="70"/>
                          <a:pt x="27" y="67"/>
                        </a:cubicBezTo>
                        <a:close/>
                        <a:moveTo>
                          <a:pt x="50" y="58"/>
                        </a:moveTo>
                        <a:cubicBezTo>
                          <a:pt x="52" y="53"/>
                          <a:pt x="55" y="47"/>
                          <a:pt x="57" y="43"/>
                        </a:cubicBezTo>
                        <a:cubicBezTo>
                          <a:pt x="57" y="43"/>
                          <a:pt x="57" y="43"/>
                          <a:pt x="57" y="42"/>
                        </a:cubicBezTo>
                        <a:cubicBezTo>
                          <a:pt x="59" y="42"/>
                          <a:pt x="61" y="41"/>
                          <a:pt x="64" y="40"/>
                        </a:cubicBezTo>
                        <a:cubicBezTo>
                          <a:pt x="61" y="45"/>
                          <a:pt x="59" y="50"/>
                          <a:pt x="57" y="54"/>
                        </a:cubicBezTo>
                        <a:cubicBezTo>
                          <a:pt x="54" y="55"/>
                          <a:pt x="52" y="56"/>
                          <a:pt x="50" y="58"/>
                        </a:cubicBezTo>
                        <a:close/>
                        <a:moveTo>
                          <a:pt x="79" y="39"/>
                        </a:moveTo>
                        <a:cubicBezTo>
                          <a:pt x="80" y="42"/>
                          <a:pt x="81" y="44"/>
                          <a:pt x="82" y="47"/>
                        </a:cubicBezTo>
                        <a:cubicBezTo>
                          <a:pt x="80" y="48"/>
                          <a:pt x="77" y="48"/>
                          <a:pt x="74" y="49"/>
                        </a:cubicBezTo>
                        <a:cubicBezTo>
                          <a:pt x="75" y="46"/>
                          <a:pt x="77" y="42"/>
                          <a:pt x="79" y="39"/>
                        </a:cubicBezTo>
                        <a:close/>
                        <a:moveTo>
                          <a:pt x="69" y="50"/>
                        </a:moveTo>
                        <a:cubicBezTo>
                          <a:pt x="69" y="50"/>
                          <a:pt x="69" y="50"/>
                          <a:pt x="69" y="51"/>
                        </a:cubicBezTo>
                        <a:cubicBezTo>
                          <a:pt x="67" y="51"/>
                          <a:pt x="65" y="52"/>
                          <a:pt x="63" y="52"/>
                        </a:cubicBezTo>
                        <a:cubicBezTo>
                          <a:pt x="65" y="48"/>
                          <a:pt x="67" y="43"/>
                          <a:pt x="69" y="39"/>
                        </a:cubicBezTo>
                        <a:cubicBezTo>
                          <a:pt x="71" y="39"/>
                          <a:pt x="72" y="38"/>
                          <a:pt x="74" y="38"/>
                        </a:cubicBezTo>
                        <a:cubicBezTo>
                          <a:pt x="72" y="42"/>
                          <a:pt x="70" y="46"/>
                          <a:pt x="69" y="50"/>
                        </a:cubicBezTo>
                        <a:close/>
                        <a:moveTo>
                          <a:pt x="85" y="25"/>
                        </a:moveTo>
                        <a:cubicBezTo>
                          <a:pt x="85" y="25"/>
                          <a:pt x="85" y="25"/>
                          <a:pt x="85" y="25"/>
                        </a:cubicBezTo>
                        <a:cubicBezTo>
                          <a:pt x="85" y="31"/>
                          <a:pt x="85" y="36"/>
                          <a:pt x="84" y="41"/>
                        </a:cubicBezTo>
                        <a:cubicBezTo>
                          <a:pt x="83" y="39"/>
                          <a:pt x="82" y="37"/>
                          <a:pt x="81" y="35"/>
                        </a:cubicBezTo>
                        <a:cubicBezTo>
                          <a:pt x="81" y="29"/>
                          <a:pt x="80" y="23"/>
                          <a:pt x="80" y="17"/>
                        </a:cubicBezTo>
                        <a:cubicBezTo>
                          <a:pt x="82" y="19"/>
                          <a:pt x="83" y="22"/>
                          <a:pt x="85" y="25"/>
                        </a:cubicBezTo>
                        <a:close/>
                        <a:moveTo>
                          <a:pt x="27" y="110"/>
                        </a:moveTo>
                        <a:cubicBezTo>
                          <a:pt x="25" y="107"/>
                          <a:pt x="23" y="105"/>
                          <a:pt x="21" y="103"/>
                        </a:cubicBezTo>
                        <a:cubicBezTo>
                          <a:pt x="23" y="104"/>
                          <a:pt x="26" y="104"/>
                          <a:pt x="28" y="105"/>
                        </a:cubicBezTo>
                        <a:cubicBezTo>
                          <a:pt x="30" y="105"/>
                          <a:pt x="31" y="106"/>
                          <a:pt x="33" y="106"/>
                        </a:cubicBezTo>
                        <a:cubicBezTo>
                          <a:pt x="32" y="108"/>
                          <a:pt x="32" y="111"/>
                          <a:pt x="31" y="113"/>
                        </a:cubicBezTo>
                        <a:cubicBezTo>
                          <a:pt x="30" y="112"/>
                          <a:pt x="28" y="111"/>
                          <a:pt x="27" y="110"/>
                        </a:cubicBezTo>
                        <a:close/>
                        <a:moveTo>
                          <a:pt x="35" y="114"/>
                        </a:moveTo>
                        <a:cubicBezTo>
                          <a:pt x="36" y="111"/>
                          <a:pt x="37" y="109"/>
                          <a:pt x="37" y="106"/>
                        </a:cubicBezTo>
                        <a:cubicBezTo>
                          <a:pt x="40" y="106"/>
                          <a:pt x="43" y="105"/>
                          <a:pt x="45" y="105"/>
                        </a:cubicBezTo>
                        <a:cubicBezTo>
                          <a:pt x="44" y="108"/>
                          <a:pt x="43" y="111"/>
                          <a:pt x="42" y="114"/>
                        </a:cubicBezTo>
                        <a:cubicBezTo>
                          <a:pt x="41" y="115"/>
                          <a:pt x="40" y="115"/>
                          <a:pt x="39" y="115"/>
                        </a:cubicBezTo>
                        <a:cubicBezTo>
                          <a:pt x="38" y="115"/>
                          <a:pt x="36" y="115"/>
                          <a:pt x="35" y="114"/>
                        </a:cubicBezTo>
                        <a:close/>
                        <a:moveTo>
                          <a:pt x="88" y="100"/>
                        </a:moveTo>
                        <a:cubicBezTo>
                          <a:pt x="87" y="103"/>
                          <a:pt x="86" y="106"/>
                          <a:pt x="85" y="108"/>
                        </a:cubicBezTo>
                        <a:cubicBezTo>
                          <a:pt x="84" y="108"/>
                          <a:pt x="82" y="107"/>
                          <a:pt x="81" y="107"/>
                        </a:cubicBezTo>
                        <a:cubicBezTo>
                          <a:pt x="82" y="104"/>
                          <a:pt x="83" y="101"/>
                          <a:pt x="84" y="99"/>
                        </a:cubicBezTo>
                        <a:cubicBezTo>
                          <a:pt x="85" y="99"/>
                          <a:pt x="87" y="99"/>
                          <a:pt x="88" y="100"/>
                        </a:cubicBezTo>
                        <a:close/>
                        <a:moveTo>
                          <a:pt x="76" y="107"/>
                        </a:moveTo>
                        <a:cubicBezTo>
                          <a:pt x="76" y="107"/>
                          <a:pt x="76" y="107"/>
                          <a:pt x="76" y="107"/>
                        </a:cubicBezTo>
                        <a:cubicBezTo>
                          <a:pt x="75" y="107"/>
                          <a:pt x="74" y="107"/>
                          <a:pt x="73" y="107"/>
                        </a:cubicBezTo>
                        <a:cubicBezTo>
                          <a:pt x="74" y="104"/>
                          <a:pt x="75" y="101"/>
                          <a:pt x="76" y="98"/>
                        </a:cubicBezTo>
                        <a:cubicBezTo>
                          <a:pt x="76" y="98"/>
                          <a:pt x="76" y="98"/>
                          <a:pt x="76" y="98"/>
                        </a:cubicBezTo>
                        <a:cubicBezTo>
                          <a:pt x="77" y="98"/>
                          <a:pt x="78" y="98"/>
                          <a:pt x="79" y="98"/>
                        </a:cubicBezTo>
                        <a:cubicBezTo>
                          <a:pt x="78" y="101"/>
                          <a:pt x="77" y="104"/>
                          <a:pt x="76" y="107"/>
                        </a:cubicBezTo>
                        <a:close/>
                        <a:moveTo>
                          <a:pt x="68" y="108"/>
                        </a:moveTo>
                        <a:cubicBezTo>
                          <a:pt x="65" y="108"/>
                          <a:pt x="62" y="109"/>
                          <a:pt x="60" y="110"/>
                        </a:cubicBezTo>
                        <a:cubicBezTo>
                          <a:pt x="61" y="106"/>
                          <a:pt x="62" y="103"/>
                          <a:pt x="63" y="100"/>
                        </a:cubicBezTo>
                        <a:cubicBezTo>
                          <a:pt x="63" y="100"/>
                          <a:pt x="63" y="100"/>
                          <a:pt x="63" y="100"/>
                        </a:cubicBezTo>
                        <a:cubicBezTo>
                          <a:pt x="64" y="100"/>
                          <a:pt x="65" y="99"/>
                          <a:pt x="65" y="99"/>
                        </a:cubicBezTo>
                        <a:cubicBezTo>
                          <a:pt x="67" y="99"/>
                          <a:pt x="69" y="98"/>
                          <a:pt x="71" y="98"/>
                        </a:cubicBezTo>
                        <a:cubicBezTo>
                          <a:pt x="70" y="101"/>
                          <a:pt x="69" y="104"/>
                          <a:pt x="68" y="108"/>
                        </a:cubicBezTo>
                        <a:close/>
                        <a:moveTo>
                          <a:pt x="55" y="111"/>
                        </a:moveTo>
                        <a:cubicBezTo>
                          <a:pt x="52" y="112"/>
                          <a:pt x="49" y="113"/>
                          <a:pt x="47" y="114"/>
                        </a:cubicBezTo>
                        <a:cubicBezTo>
                          <a:pt x="48" y="110"/>
                          <a:pt x="49" y="107"/>
                          <a:pt x="50" y="104"/>
                        </a:cubicBezTo>
                        <a:cubicBezTo>
                          <a:pt x="53" y="103"/>
                          <a:pt x="56" y="102"/>
                          <a:pt x="58" y="102"/>
                        </a:cubicBezTo>
                        <a:cubicBezTo>
                          <a:pt x="57" y="105"/>
                          <a:pt x="56" y="108"/>
                          <a:pt x="55" y="111"/>
                        </a:cubicBezTo>
                        <a:close/>
                        <a:moveTo>
                          <a:pt x="91" y="112"/>
                        </a:moveTo>
                        <a:cubicBezTo>
                          <a:pt x="90" y="111"/>
                          <a:pt x="90" y="111"/>
                          <a:pt x="89" y="111"/>
                        </a:cubicBezTo>
                        <a:cubicBezTo>
                          <a:pt x="90" y="108"/>
                          <a:pt x="91" y="105"/>
                          <a:pt x="92" y="103"/>
                        </a:cubicBezTo>
                        <a:cubicBezTo>
                          <a:pt x="93" y="104"/>
                          <a:pt x="94" y="105"/>
                          <a:pt x="95" y="106"/>
                        </a:cubicBezTo>
                        <a:cubicBezTo>
                          <a:pt x="95" y="106"/>
                          <a:pt x="95" y="106"/>
                          <a:pt x="95" y="106"/>
                        </a:cubicBezTo>
                        <a:cubicBezTo>
                          <a:pt x="94" y="109"/>
                          <a:pt x="93" y="111"/>
                          <a:pt x="92" y="114"/>
                        </a:cubicBezTo>
                        <a:cubicBezTo>
                          <a:pt x="92" y="113"/>
                          <a:pt x="91" y="113"/>
                          <a:pt x="91" y="112"/>
                        </a:cubicBezTo>
                        <a:close/>
                        <a:moveTo>
                          <a:pt x="97" y="113"/>
                        </a:moveTo>
                        <a:cubicBezTo>
                          <a:pt x="97" y="116"/>
                          <a:pt x="97" y="119"/>
                          <a:pt x="95" y="122"/>
                        </a:cubicBezTo>
                        <a:cubicBezTo>
                          <a:pt x="95" y="121"/>
                          <a:pt x="95" y="120"/>
                          <a:pt x="95" y="120"/>
                        </a:cubicBezTo>
                        <a:cubicBezTo>
                          <a:pt x="96" y="118"/>
                          <a:pt x="96" y="115"/>
                          <a:pt x="97" y="113"/>
                        </a:cubicBezTo>
                        <a:cubicBezTo>
                          <a:pt x="97" y="113"/>
                          <a:pt x="97" y="113"/>
                          <a:pt x="97" y="113"/>
                        </a:cubicBezTo>
                        <a:close/>
                        <a:moveTo>
                          <a:pt x="88" y="134"/>
                        </a:moveTo>
                        <a:cubicBezTo>
                          <a:pt x="89" y="134"/>
                          <a:pt x="89" y="134"/>
                          <a:pt x="89" y="134"/>
                        </a:cubicBezTo>
                        <a:cubicBezTo>
                          <a:pt x="89" y="134"/>
                          <a:pt x="89" y="134"/>
                          <a:pt x="90" y="133"/>
                        </a:cubicBezTo>
                        <a:cubicBezTo>
                          <a:pt x="90" y="133"/>
                          <a:pt x="90" y="133"/>
                          <a:pt x="90" y="133"/>
                        </a:cubicBezTo>
                        <a:cubicBezTo>
                          <a:pt x="94" y="131"/>
                          <a:pt x="97" y="128"/>
                          <a:pt x="99" y="124"/>
                        </a:cubicBezTo>
                        <a:cubicBezTo>
                          <a:pt x="101" y="120"/>
                          <a:pt x="102" y="117"/>
                          <a:pt x="102" y="113"/>
                        </a:cubicBezTo>
                        <a:cubicBezTo>
                          <a:pt x="102" y="107"/>
                          <a:pt x="99" y="102"/>
                          <a:pt x="94" y="98"/>
                        </a:cubicBezTo>
                        <a:cubicBezTo>
                          <a:pt x="94" y="98"/>
                          <a:pt x="93" y="98"/>
                          <a:pt x="93" y="98"/>
                        </a:cubicBezTo>
                        <a:cubicBezTo>
                          <a:pt x="93" y="97"/>
                          <a:pt x="92" y="97"/>
                          <a:pt x="92" y="97"/>
                        </a:cubicBezTo>
                        <a:cubicBezTo>
                          <a:pt x="92" y="97"/>
                          <a:pt x="91" y="97"/>
                          <a:pt x="91" y="97"/>
                        </a:cubicBezTo>
                        <a:cubicBezTo>
                          <a:pt x="89" y="96"/>
                          <a:pt x="86" y="95"/>
                          <a:pt x="84" y="94"/>
                        </a:cubicBezTo>
                        <a:cubicBezTo>
                          <a:pt x="84" y="94"/>
                          <a:pt x="83" y="94"/>
                          <a:pt x="83" y="94"/>
                        </a:cubicBezTo>
                        <a:cubicBezTo>
                          <a:pt x="83" y="94"/>
                          <a:pt x="82" y="94"/>
                          <a:pt x="82" y="94"/>
                        </a:cubicBezTo>
                        <a:cubicBezTo>
                          <a:pt x="80" y="94"/>
                          <a:pt x="78" y="93"/>
                          <a:pt x="76" y="93"/>
                        </a:cubicBezTo>
                        <a:cubicBezTo>
                          <a:pt x="72" y="93"/>
                          <a:pt x="68" y="94"/>
                          <a:pt x="64" y="95"/>
                        </a:cubicBezTo>
                        <a:cubicBezTo>
                          <a:pt x="55" y="98"/>
                          <a:pt x="45" y="101"/>
                          <a:pt x="37" y="102"/>
                        </a:cubicBezTo>
                        <a:cubicBezTo>
                          <a:pt x="37" y="102"/>
                          <a:pt x="37" y="102"/>
                          <a:pt x="37" y="102"/>
                        </a:cubicBezTo>
                        <a:cubicBezTo>
                          <a:pt x="36" y="101"/>
                          <a:pt x="36" y="101"/>
                          <a:pt x="35" y="102"/>
                        </a:cubicBezTo>
                        <a:cubicBezTo>
                          <a:pt x="33" y="101"/>
                          <a:pt x="31" y="101"/>
                          <a:pt x="29" y="101"/>
                        </a:cubicBezTo>
                        <a:cubicBezTo>
                          <a:pt x="21" y="99"/>
                          <a:pt x="15" y="94"/>
                          <a:pt x="11" y="89"/>
                        </a:cubicBezTo>
                        <a:cubicBezTo>
                          <a:pt x="8" y="84"/>
                          <a:pt x="6" y="79"/>
                          <a:pt x="6" y="77"/>
                        </a:cubicBezTo>
                        <a:cubicBezTo>
                          <a:pt x="5" y="74"/>
                          <a:pt x="5" y="72"/>
                          <a:pt x="5" y="70"/>
                        </a:cubicBezTo>
                        <a:cubicBezTo>
                          <a:pt x="5" y="59"/>
                          <a:pt x="10" y="46"/>
                          <a:pt x="16" y="39"/>
                        </a:cubicBezTo>
                        <a:cubicBezTo>
                          <a:pt x="17" y="38"/>
                          <a:pt x="17" y="38"/>
                          <a:pt x="17" y="37"/>
                        </a:cubicBezTo>
                        <a:cubicBezTo>
                          <a:pt x="17" y="37"/>
                          <a:pt x="17" y="37"/>
                          <a:pt x="17" y="37"/>
                        </a:cubicBezTo>
                        <a:cubicBezTo>
                          <a:pt x="17" y="36"/>
                          <a:pt x="17" y="36"/>
                          <a:pt x="17" y="36"/>
                        </a:cubicBezTo>
                        <a:cubicBezTo>
                          <a:pt x="17" y="36"/>
                          <a:pt x="17" y="36"/>
                          <a:pt x="17" y="36"/>
                        </a:cubicBezTo>
                        <a:cubicBezTo>
                          <a:pt x="17" y="36"/>
                          <a:pt x="17" y="36"/>
                          <a:pt x="17" y="36"/>
                        </a:cubicBezTo>
                        <a:cubicBezTo>
                          <a:pt x="17" y="36"/>
                          <a:pt x="17" y="36"/>
                          <a:pt x="17" y="36"/>
                        </a:cubicBezTo>
                        <a:cubicBezTo>
                          <a:pt x="17" y="36"/>
                          <a:pt x="17" y="36"/>
                          <a:pt x="17" y="36"/>
                        </a:cubicBezTo>
                        <a:cubicBezTo>
                          <a:pt x="16" y="35"/>
                          <a:pt x="15" y="31"/>
                          <a:pt x="13" y="27"/>
                        </a:cubicBezTo>
                        <a:cubicBezTo>
                          <a:pt x="11" y="24"/>
                          <a:pt x="9" y="20"/>
                          <a:pt x="7" y="18"/>
                        </a:cubicBezTo>
                        <a:cubicBezTo>
                          <a:pt x="12" y="14"/>
                          <a:pt x="16" y="10"/>
                          <a:pt x="21" y="6"/>
                        </a:cubicBezTo>
                        <a:cubicBezTo>
                          <a:pt x="26" y="12"/>
                          <a:pt x="30" y="19"/>
                          <a:pt x="33" y="26"/>
                        </a:cubicBezTo>
                        <a:cubicBezTo>
                          <a:pt x="34" y="27"/>
                          <a:pt x="35" y="28"/>
                          <a:pt x="36" y="27"/>
                        </a:cubicBezTo>
                        <a:cubicBezTo>
                          <a:pt x="37" y="27"/>
                          <a:pt x="37" y="27"/>
                          <a:pt x="37" y="26"/>
                        </a:cubicBezTo>
                        <a:cubicBezTo>
                          <a:pt x="45" y="22"/>
                          <a:pt x="65" y="15"/>
                          <a:pt x="75" y="13"/>
                        </a:cubicBezTo>
                        <a:cubicBezTo>
                          <a:pt x="76" y="20"/>
                          <a:pt x="76" y="27"/>
                          <a:pt x="77" y="34"/>
                        </a:cubicBezTo>
                        <a:cubicBezTo>
                          <a:pt x="77" y="34"/>
                          <a:pt x="77" y="34"/>
                          <a:pt x="77" y="34"/>
                        </a:cubicBezTo>
                        <a:cubicBezTo>
                          <a:pt x="67" y="34"/>
                          <a:pt x="54" y="38"/>
                          <a:pt x="43" y="44"/>
                        </a:cubicBezTo>
                        <a:cubicBezTo>
                          <a:pt x="42" y="44"/>
                          <a:pt x="41" y="45"/>
                          <a:pt x="40" y="46"/>
                        </a:cubicBezTo>
                        <a:cubicBezTo>
                          <a:pt x="40" y="46"/>
                          <a:pt x="39" y="46"/>
                          <a:pt x="39" y="46"/>
                        </a:cubicBezTo>
                        <a:cubicBezTo>
                          <a:pt x="35" y="48"/>
                          <a:pt x="32" y="51"/>
                          <a:pt x="29" y="54"/>
                        </a:cubicBezTo>
                        <a:cubicBezTo>
                          <a:pt x="25" y="58"/>
                          <a:pt x="22" y="62"/>
                          <a:pt x="22" y="66"/>
                        </a:cubicBezTo>
                        <a:cubicBezTo>
                          <a:pt x="22" y="68"/>
                          <a:pt x="22" y="68"/>
                          <a:pt x="22" y="68"/>
                        </a:cubicBezTo>
                        <a:cubicBezTo>
                          <a:pt x="23" y="72"/>
                          <a:pt x="25" y="76"/>
                          <a:pt x="29" y="78"/>
                        </a:cubicBezTo>
                        <a:cubicBezTo>
                          <a:pt x="29" y="78"/>
                          <a:pt x="29" y="78"/>
                          <a:pt x="29" y="79"/>
                        </a:cubicBezTo>
                        <a:cubicBezTo>
                          <a:pt x="30" y="79"/>
                          <a:pt x="30" y="79"/>
                          <a:pt x="31" y="79"/>
                        </a:cubicBezTo>
                        <a:cubicBezTo>
                          <a:pt x="31" y="79"/>
                          <a:pt x="31" y="79"/>
                          <a:pt x="31" y="79"/>
                        </a:cubicBezTo>
                        <a:cubicBezTo>
                          <a:pt x="34" y="81"/>
                          <a:pt x="38" y="82"/>
                          <a:pt x="41" y="82"/>
                        </a:cubicBezTo>
                        <a:cubicBezTo>
                          <a:pt x="44" y="82"/>
                          <a:pt x="46" y="81"/>
                          <a:pt x="48" y="81"/>
                        </a:cubicBezTo>
                        <a:cubicBezTo>
                          <a:pt x="59" y="78"/>
                          <a:pt x="68" y="73"/>
                          <a:pt x="78" y="72"/>
                        </a:cubicBezTo>
                        <a:cubicBezTo>
                          <a:pt x="81" y="71"/>
                          <a:pt x="84" y="71"/>
                          <a:pt x="87" y="71"/>
                        </a:cubicBezTo>
                        <a:cubicBezTo>
                          <a:pt x="93" y="71"/>
                          <a:pt x="97" y="72"/>
                          <a:pt x="102" y="74"/>
                        </a:cubicBezTo>
                        <a:cubicBezTo>
                          <a:pt x="106" y="76"/>
                          <a:pt x="110" y="80"/>
                          <a:pt x="115" y="85"/>
                        </a:cubicBezTo>
                        <a:cubicBezTo>
                          <a:pt x="123" y="93"/>
                          <a:pt x="129" y="105"/>
                          <a:pt x="129" y="116"/>
                        </a:cubicBezTo>
                        <a:cubicBezTo>
                          <a:pt x="129" y="120"/>
                          <a:pt x="128" y="123"/>
                          <a:pt x="127" y="126"/>
                        </a:cubicBezTo>
                        <a:cubicBezTo>
                          <a:pt x="126" y="129"/>
                          <a:pt x="124" y="132"/>
                          <a:pt x="121" y="135"/>
                        </a:cubicBezTo>
                        <a:cubicBezTo>
                          <a:pt x="119" y="137"/>
                          <a:pt x="116" y="140"/>
                          <a:pt x="114" y="142"/>
                        </a:cubicBezTo>
                        <a:cubicBezTo>
                          <a:pt x="114" y="142"/>
                          <a:pt x="114" y="142"/>
                          <a:pt x="114" y="142"/>
                        </a:cubicBezTo>
                        <a:cubicBezTo>
                          <a:pt x="114" y="142"/>
                          <a:pt x="114" y="142"/>
                          <a:pt x="113" y="143"/>
                        </a:cubicBezTo>
                        <a:cubicBezTo>
                          <a:pt x="113" y="143"/>
                          <a:pt x="113" y="143"/>
                          <a:pt x="113" y="143"/>
                        </a:cubicBezTo>
                        <a:cubicBezTo>
                          <a:pt x="113" y="143"/>
                          <a:pt x="113" y="143"/>
                          <a:pt x="113" y="143"/>
                        </a:cubicBezTo>
                        <a:cubicBezTo>
                          <a:pt x="113" y="144"/>
                          <a:pt x="113" y="144"/>
                          <a:pt x="113" y="144"/>
                        </a:cubicBezTo>
                        <a:cubicBezTo>
                          <a:pt x="113" y="144"/>
                          <a:pt x="113" y="144"/>
                          <a:pt x="113" y="144"/>
                        </a:cubicBezTo>
                        <a:cubicBezTo>
                          <a:pt x="113" y="144"/>
                          <a:pt x="113" y="144"/>
                          <a:pt x="113" y="145"/>
                        </a:cubicBezTo>
                        <a:cubicBezTo>
                          <a:pt x="113" y="145"/>
                          <a:pt x="113" y="145"/>
                          <a:pt x="113" y="145"/>
                        </a:cubicBezTo>
                        <a:cubicBezTo>
                          <a:pt x="115" y="147"/>
                          <a:pt x="116" y="149"/>
                          <a:pt x="117" y="151"/>
                        </a:cubicBezTo>
                        <a:cubicBezTo>
                          <a:pt x="117" y="152"/>
                          <a:pt x="117" y="153"/>
                          <a:pt x="118" y="153"/>
                        </a:cubicBezTo>
                        <a:cubicBezTo>
                          <a:pt x="118" y="153"/>
                          <a:pt x="118" y="153"/>
                          <a:pt x="118" y="153"/>
                        </a:cubicBezTo>
                        <a:cubicBezTo>
                          <a:pt x="121" y="158"/>
                          <a:pt x="124" y="161"/>
                          <a:pt x="129" y="167"/>
                        </a:cubicBezTo>
                        <a:cubicBezTo>
                          <a:pt x="123" y="172"/>
                          <a:pt x="116" y="177"/>
                          <a:pt x="110" y="182"/>
                        </a:cubicBezTo>
                        <a:cubicBezTo>
                          <a:pt x="110" y="182"/>
                          <a:pt x="110" y="182"/>
                          <a:pt x="110" y="182"/>
                        </a:cubicBezTo>
                        <a:cubicBezTo>
                          <a:pt x="110" y="182"/>
                          <a:pt x="110" y="181"/>
                          <a:pt x="110" y="181"/>
                        </a:cubicBezTo>
                        <a:cubicBezTo>
                          <a:pt x="107" y="177"/>
                          <a:pt x="106" y="174"/>
                          <a:pt x="104" y="171"/>
                        </a:cubicBezTo>
                        <a:cubicBezTo>
                          <a:pt x="102" y="167"/>
                          <a:pt x="100" y="163"/>
                          <a:pt x="96" y="157"/>
                        </a:cubicBezTo>
                        <a:cubicBezTo>
                          <a:pt x="96" y="156"/>
                          <a:pt x="94" y="156"/>
                          <a:pt x="93" y="157"/>
                        </a:cubicBezTo>
                        <a:cubicBezTo>
                          <a:pt x="93" y="157"/>
                          <a:pt x="93" y="157"/>
                          <a:pt x="93" y="158"/>
                        </a:cubicBezTo>
                        <a:cubicBezTo>
                          <a:pt x="89" y="160"/>
                          <a:pt x="79" y="164"/>
                          <a:pt x="70" y="168"/>
                        </a:cubicBezTo>
                        <a:cubicBezTo>
                          <a:pt x="63" y="172"/>
                          <a:pt x="55" y="175"/>
                          <a:pt x="50" y="176"/>
                        </a:cubicBezTo>
                        <a:cubicBezTo>
                          <a:pt x="51" y="172"/>
                          <a:pt x="51" y="168"/>
                          <a:pt x="51" y="164"/>
                        </a:cubicBezTo>
                        <a:cubicBezTo>
                          <a:pt x="51" y="159"/>
                          <a:pt x="51" y="155"/>
                          <a:pt x="50" y="151"/>
                        </a:cubicBezTo>
                        <a:cubicBezTo>
                          <a:pt x="56" y="149"/>
                          <a:pt x="66" y="146"/>
                          <a:pt x="75" y="141"/>
                        </a:cubicBezTo>
                        <a:cubicBezTo>
                          <a:pt x="80" y="139"/>
                          <a:pt x="84" y="137"/>
                          <a:pt x="88" y="134"/>
                        </a:cubicBezTo>
                        <a:close/>
                        <a:moveTo>
                          <a:pt x="90" y="182"/>
                        </a:moveTo>
                        <a:cubicBezTo>
                          <a:pt x="87" y="183"/>
                          <a:pt x="85" y="184"/>
                          <a:pt x="82" y="185"/>
                        </a:cubicBezTo>
                        <a:cubicBezTo>
                          <a:pt x="84" y="179"/>
                          <a:pt x="86" y="173"/>
                          <a:pt x="88" y="166"/>
                        </a:cubicBezTo>
                        <a:cubicBezTo>
                          <a:pt x="88" y="166"/>
                          <a:pt x="88" y="166"/>
                          <a:pt x="88" y="165"/>
                        </a:cubicBezTo>
                        <a:cubicBezTo>
                          <a:pt x="90" y="164"/>
                          <a:pt x="92" y="163"/>
                          <a:pt x="94" y="162"/>
                        </a:cubicBezTo>
                        <a:cubicBezTo>
                          <a:pt x="95" y="163"/>
                          <a:pt x="95" y="164"/>
                          <a:pt x="96" y="164"/>
                        </a:cubicBezTo>
                        <a:cubicBezTo>
                          <a:pt x="94" y="170"/>
                          <a:pt x="92" y="175"/>
                          <a:pt x="90" y="180"/>
                        </a:cubicBezTo>
                        <a:cubicBezTo>
                          <a:pt x="90" y="181"/>
                          <a:pt x="90" y="181"/>
                          <a:pt x="90" y="182"/>
                        </a:cubicBezTo>
                        <a:close/>
                        <a:moveTo>
                          <a:pt x="50" y="181"/>
                        </a:moveTo>
                        <a:cubicBezTo>
                          <a:pt x="52" y="180"/>
                          <a:pt x="54" y="180"/>
                          <a:pt x="56" y="179"/>
                        </a:cubicBezTo>
                        <a:cubicBezTo>
                          <a:pt x="55" y="181"/>
                          <a:pt x="54" y="184"/>
                          <a:pt x="54" y="186"/>
                        </a:cubicBezTo>
                        <a:cubicBezTo>
                          <a:pt x="52" y="184"/>
                          <a:pt x="51" y="183"/>
                          <a:pt x="50" y="181"/>
                        </a:cubicBezTo>
                        <a:close/>
                        <a:moveTo>
                          <a:pt x="58" y="194"/>
                        </a:moveTo>
                        <a:cubicBezTo>
                          <a:pt x="58" y="193"/>
                          <a:pt x="57" y="192"/>
                          <a:pt x="56" y="191"/>
                        </a:cubicBezTo>
                        <a:cubicBezTo>
                          <a:pt x="56" y="191"/>
                          <a:pt x="57" y="191"/>
                          <a:pt x="57" y="191"/>
                        </a:cubicBezTo>
                        <a:cubicBezTo>
                          <a:pt x="58" y="186"/>
                          <a:pt x="59" y="182"/>
                          <a:pt x="61" y="177"/>
                        </a:cubicBezTo>
                        <a:cubicBezTo>
                          <a:pt x="61" y="177"/>
                          <a:pt x="61" y="177"/>
                          <a:pt x="61" y="177"/>
                        </a:cubicBezTo>
                        <a:cubicBezTo>
                          <a:pt x="63" y="176"/>
                          <a:pt x="66" y="175"/>
                          <a:pt x="69" y="173"/>
                        </a:cubicBezTo>
                        <a:cubicBezTo>
                          <a:pt x="67" y="180"/>
                          <a:pt x="65" y="186"/>
                          <a:pt x="63" y="192"/>
                        </a:cubicBezTo>
                        <a:cubicBezTo>
                          <a:pt x="63" y="192"/>
                          <a:pt x="63" y="192"/>
                          <a:pt x="63" y="193"/>
                        </a:cubicBezTo>
                        <a:cubicBezTo>
                          <a:pt x="63" y="193"/>
                          <a:pt x="63" y="193"/>
                          <a:pt x="62" y="193"/>
                        </a:cubicBezTo>
                        <a:cubicBezTo>
                          <a:pt x="61" y="194"/>
                          <a:pt x="59" y="194"/>
                          <a:pt x="58" y="194"/>
                        </a:cubicBezTo>
                        <a:close/>
                        <a:moveTo>
                          <a:pt x="68" y="191"/>
                        </a:moveTo>
                        <a:cubicBezTo>
                          <a:pt x="70" y="184"/>
                          <a:pt x="72" y="178"/>
                          <a:pt x="74" y="171"/>
                        </a:cubicBezTo>
                        <a:cubicBezTo>
                          <a:pt x="74" y="171"/>
                          <a:pt x="74" y="171"/>
                          <a:pt x="74" y="171"/>
                        </a:cubicBezTo>
                        <a:cubicBezTo>
                          <a:pt x="77" y="170"/>
                          <a:pt x="80" y="169"/>
                          <a:pt x="83" y="167"/>
                        </a:cubicBezTo>
                        <a:cubicBezTo>
                          <a:pt x="81" y="174"/>
                          <a:pt x="79" y="180"/>
                          <a:pt x="77" y="187"/>
                        </a:cubicBezTo>
                        <a:cubicBezTo>
                          <a:pt x="77" y="187"/>
                          <a:pt x="77" y="187"/>
                          <a:pt x="77" y="187"/>
                        </a:cubicBezTo>
                        <a:cubicBezTo>
                          <a:pt x="76" y="188"/>
                          <a:pt x="75" y="188"/>
                          <a:pt x="75" y="188"/>
                        </a:cubicBezTo>
                        <a:cubicBezTo>
                          <a:pt x="72" y="189"/>
                          <a:pt x="70" y="190"/>
                          <a:pt x="68" y="191"/>
                        </a:cubicBezTo>
                        <a:close/>
                        <a:moveTo>
                          <a:pt x="95" y="179"/>
                        </a:moveTo>
                        <a:cubicBezTo>
                          <a:pt x="96" y="176"/>
                          <a:pt x="97" y="173"/>
                          <a:pt x="98" y="169"/>
                        </a:cubicBezTo>
                        <a:cubicBezTo>
                          <a:pt x="99" y="171"/>
                          <a:pt x="100" y="172"/>
                          <a:pt x="100" y="173"/>
                        </a:cubicBezTo>
                        <a:cubicBezTo>
                          <a:pt x="101" y="174"/>
                          <a:pt x="101" y="174"/>
                          <a:pt x="102" y="175"/>
                        </a:cubicBezTo>
                        <a:cubicBezTo>
                          <a:pt x="100" y="176"/>
                          <a:pt x="97" y="178"/>
                          <a:pt x="95" y="17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13" name="Freeform 162"/>
                  <p:cNvSpPr>
                    <a:spLocks noEditPoints="1"/>
                  </p:cNvSpPr>
                  <p:nvPr/>
                </p:nvSpPr>
                <p:spPr bwMode="auto">
                  <a:xfrm>
                    <a:off x="4761" y="645"/>
                    <a:ext cx="362" cy="220"/>
                  </a:xfrm>
                  <a:custGeom>
                    <a:avLst/>
                    <a:gdLst>
                      <a:gd name="T0" fmla="*/ 5 w 153"/>
                      <a:gd name="T1" fmla="*/ 92 h 93"/>
                      <a:gd name="T2" fmla="*/ 82 w 153"/>
                      <a:gd name="T3" fmla="*/ 71 h 93"/>
                      <a:gd name="T4" fmla="*/ 92 w 153"/>
                      <a:gd name="T5" fmla="*/ 74 h 93"/>
                      <a:gd name="T6" fmla="*/ 136 w 153"/>
                      <a:gd name="T7" fmla="*/ 26 h 93"/>
                      <a:gd name="T8" fmla="*/ 136 w 153"/>
                      <a:gd name="T9" fmla="*/ 38 h 93"/>
                      <a:gd name="T10" fmla="*/ 144 w 153"/>
                      <a:gd name="T11" fmla="*/ 43 h 93"/>
                      <a:gd name="T12" fmla="*/ 147 w 153"/>
                      <a:gd name="T13" fmla="*/ 41 h 93"/>
                      <a:gd name="T14" fmla="*/ 153 w 153"/>
                      <a:gd name="T15" fmla="*/ 2 h 93"/>
                      <a:gd name="T16" fmla="*/ 151 w 153"/>
                      <a:gd name="T17" fmla="*/ 0 h 93"/>
                      <a:gd name="T18" fmla="*/ 107 w 153"/>
                      <a:gd name="T19" fmla="*/ 10 h 93"/>
                      <a:gd name="T20" fmla="*/ 114 w 153"/>
                      <a:gd name="T21" fmla="*/ 18 h 93"/>
                      <a:gd name="T22" fmla="*/ 126 w 153"/>
                      <a:gd name="T23" fmla="*/ 18 h 93"/>
                      <a:gd name="T24" fmla="*/ 73 w 153"/>
                      <a:gd name="T25" fmla="*/ 50 h 93"/>
                      <a:gd name="T26" fmla="*/ 46 w 153"/>
                      <a:gd name="T27" fmla="*/ 37 h 93"/>
                      <a:gd name="T28" fmla="*/ 1 w 153"/>
                      <a:gd name="T29" fmla="*/ 80 h 93"/>
                      <a:gd name="T30" fmla="*/ 2 w 153"/>
                      <a:gd name="T31" fmla="*/ 91 h 93"/>
                      <a:gd name="T32" fmla="*/ 39 w 153"/>
                      <a:gd name="T33" fmla="*/ 44 h 93"/>
                      <a:gd name="T34" fmla="*/ 50 w 153"/>
                      <a:gd name="T35" fmla="*/ 42 h 93"/>
                      <a:gd name="T36" fmla="*/ 90 w 153"/>
                      <a:gd name="T37" fmla="*/ 63 h 93"/>
                      <a:gd name="T38" fmla="*/ 118 w 153"/>
                      <a:gd name="T39" fmla="*/ 33 h 93"/>
                      <a:gd name="T40" fmla="*/ 133 w 153"/>
                      <a:gd name="T41" fmla="*/ 17 h 93"/>
                      <a:gd name="T42" fmla="*/ 131 w 153"/>
                      <a:gd name="T43" fmla="*/ 13 h 93"/>
                      <a:gd name="T44" fmla="*/ 114 w 153"/>
                      <a:gd name="T45" fmla="*/ 12 h 93"/>
                      <a:gd name="T46" fmla="*/ 136 w 153"/>
                      <a:gd name="T47" fmla="*/ 6 h 93"/>
                      <a:gd name="T48" fmla="*/ 149 w 153"/>
                      <a:gd name="T49" fmla="*/ 4 h 93"/>
                      <a:gd name="T50" fmla="*/ 143 w 153"/>
                      <a:gd name="T51" fmla="*/ 38 h 93"/>
                      <a:gd name="T52" fmla="*/ 139 w 153"/>
                      <a:gd name="T53" fmla="*/ 35 h 93"/>
                      <a:gd name="T54" fmla="*/ 139 w 153"/>
                      <a:gd name="T55" fmla="*/ 18 h 93"/>
                      <a:gd name="T56" fmla="*/ 133 w 153"/>
                      <a:gd name="T57" fmla="*/ 24 h 93"/>
                      <a:gd name="T58" fmla="*/ 92 w 153"/>
                      <a:gd name="T59" fmla="*/ 70 h 93"/>
                      <a:gd name="T60" fmla="*/ 84 w 153"/>
                      <a:gd name="T61" fmla="*/ 68 h 93"/>
                      <a:gd name="T62" fmla="*/ 44 w 153"/>
                      <a:gd name="T63" fmla="*/ 48 h 93"/>
                      <a:gd name="T64" fmla="*/ 4 w 153"/>
                      <a:gd name="T65" fmla="*/ 82 h 9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</a:cxnLst>
                    <a:rect l="0" t="0" r="r" b="b"/>
                    <a:pathLst>
                      <a:path w="153" h="93">
                        <a:moveTo>
                          <a:pt x="3" y="93"/>
                        </a:moveTo>
                        <a:cubicBezTo>
                          <a:pt x="4" y="93"/>
                          <a:pt x="5" y="93"/>
                          <a:pt x="5" y="92"/>
                        </a:cubicBezTo>
                        <a:cubicBezTo>
                          <a:pt x="45" y="52"/>
                          <a:pt x="45" y="52"/>
                          <a:pt x="45" y="52"/>
                        </a:cubicBezTo>
                        <a:cubicBezTo>
                          <a:pt x="58" y="58"/>
                          <a:pt x="70" y="65"/>
                          <a:pt x="82" y="71"/>
                        </a:cubicBezTo>
                        <a:cubicBezTo>
                          <a:pt x="85" y="73"/>
                          <a:pt x="87" y="74"/>
                          <a:pt x="91" y="74"/>
                        </a:cubicBezTo>
                        <a:cubicBezTo>
                          <a:pt x="91" y="74"/>
                          <a:pt x="92" y="74"/>
                          <a:pt x="92" y="74"/>
                        </a:cubicBezTo>
                        <a:cubicBezTo>
                          <a:pt x="96" y="73"/>
                          <a:pt x="98" y="71"/>
                          <a:pt x="100" y="69"/>
                        </a:cubicBezTo>
                        <a:cubicBezTo>
                          <a:pt x="112" y="56"/>
                          <a:pt x="128" y="36"/>
                          <a:pt x="136" y="26"/>
                        </a:cubicBezTo>
                        <a:cubicBezTo>
                          <a:pt x="135" y="36"/>
                          <a:pt x="135" y="36"/>
                          <a:pt x="135" y="36"/>
                        </a:cubicBezTo>
                        <a:cubicBezTo>
                          <a:pt x="135" y="37"/>
                          <a:pt x="135" y="37"/>
                          <a:pt x="136" y="38"/>
                        </a:cubicBezTo>
                        <a:cubicBezTo>
                          <a:pt x="136" y="38"/>
                          <a:pt x="137" y="39"/>
                          <a:pt x="139" y="40"/>
                        </a:cubicBezTo>
                        <a:cubicBezTo>
                          <a:pt x="140" y="41"/>
                          <a:pt x="142" y="42"/>
                          <a:pt x="144" y="43"/>
                        </a:cubicBezTo>
                        <a:cubicBezTo>
                          <a:pt x="144" y="43"/>
                          <a:pt x="145" y="43"/>
                          <a:pt x="146" y="43"/>
                        </a:cubicBezTo>
                        <a:cubicBezTo>
                          <a:pt x="146" y="42"/>
                          <a:pt x="146" y="42"/>
                          <a:pt x="147" y="41"/>
                        </a:cubicBezTo>
                        <a:cubicBezTo>
                          <a:pt x="148" y="37"/>
                          <a:pt x="149" y="28"/>
                          <a:pt x="151" y="19"/>
                        </a:cubicBezTo>
                        <a:cubicBezTo>
                          <a:pt x="152" y="10"/>
                          <a:pt x="153" y="2"/>
                          <a:pt x="153" y="2"/>
                        </a:cubicBezTo>
                        <a:cubicBezTo>
                          <a:pt x="153" y="2"/>
                          <a:pt x="153" y="1"/>
                          <a:pt x="152" y="1"/>
                        </a:cubicBezTo>
                        <a:cubicBezTo>
                          <a:pt x="152" y="0"/>
                          <a:pt x="151" y="0"/>
                          <a:pt x="151" y="0"/>
                        </a:cubicBezTo>
                        <a:cubicBezTo>
                          <a:pt x="151" y="0"/>
                          <a:pt x="124" y="4"/>
                          <a:pt x="108" y="8"/>
                        </a:cubicBezTo>
                        <a:cubicBezTo>
                          <a:pt x="107" y="8"/>
                          <a:pt x="107" y="9"/>
                          <a:pt x="107" y="10"/>
                        </a:cubicBezTo>
                        <a:cubicBezTo>
                          <a:pt x="106" y="10"/>
                          <a:pt x="107" y="11"/>
                          <a:pt x="107" y="12"/>
                        </a:cubicBezTo>
                        <a:cubicBezTo>
                          <a:pt x="109" y="13"/>
                          <a:pt x="114" y="18"/>
                          <a:pt x="114" y="18"/>
                        </a:cubicBezTo>
                        <a:cubicBezTo>
                          <a:pt x="114" y="18"/>
                          <a:pt x="115" y="18"/>
                          <a:pt x="115" y="18"/>
                        </a:cubicBezTo>
                        <a:cubicBezTo>
                          <a:pt x="126" y="18"/>
                          <a:pt x="126" y="18"/>
                          <a:pt x="126" y="18"/>
                        </a:cubicBezTo>
                        <a:cubicBezTo>
                          <a:pt x="119" y="25"/>
                          <a:pt x="102" y="44"/>
                          <a:pt x="90" y="58"/>
                        </a:cubicBezTo>
                        <a:cubicBezTo>
                          <a:pt x="86" y="56"/>
                          <a:pt x="80" y="53"/>
                          <a:pt x="73" y="50"/>
                        </a:cubicBezTo>
                        <a:cubicBezTo>
                          <a:pt x="66" y="46"/>
                          <a:pt x="58" y="42"/>
                          <a:pt x="53" y="39"/>
                        </a:cubicBezTo>
                        <a:cubicBezTo>
                          <a:pt x="51" y="38"/>
                          <a:pt x="48" y="37"/>
                          <a:pt x="46" y="37"/>
                        </a:cubicBezTo>
                        <a:cubicBezTo>
                          <a:pt x="42" y="37"/>
                          <a:pt x="39" y="39"/>
                          <a:pt x="36" y="41"/>
                        </a:cubicBezTo>
                        <a:cubicBezTo>
                          <a:pt x="24" y="54"/>
                          <a:pt x="13" y="67"/>
                          <a:pt x="1" y="80"/>
                        </a:cubicBezTo>
                        <a:cubicBezTo>
                          <a:pt x="0" y="80"/>
                          <a:pt x="0" y="81"/>
                          <a:pt x="0" y="81"/>
                        </a:cubicBezTo>
                        <a:cubicBezTo>
                          <a:pt x="0" y="85"/>
                          <a:pt x="2" y="88"/>
                          <a:pt x="2" y="91"/>
                        </a:cubicBezTo>
                        <a:cubicBezTo>
                          <a:pt x="2" y="92"/>
                          <a:pt x="2" y="92"/>
                          <a:pt x="3" y="93"/>
                        </a:cubicBezTo>
                        <a:close/>
                        <a:moveTo>
                          <a:pt x="39" y="44"/>
                        </a:moveTo>
                        <a:cubicBezTo>
                          <a:pt x="41" y="42"/>
                          <a:pt x="43" y="41"/>
                          <a:pt x="46" y="41"/>
                        </a:cubicBezTo>
                        <a:cubicBezTo>
                          <a:pt x="48" y="41"/>
                          <a:pt x="49" y="42"/>
                          <a:pt x="50" y="42"/>
                        </a:cubicBezTo>
                        <a:cubicBezTo>
                          <a:pt x="56" y="46"/>
                          <a:pt x="64" y="50"/>
                          <a:pt x="72" y="53"/>
                        </a:cubicBezTo>
                        <a:cubicBezTo>
                          <a:pt x="79" y="57"/>
                          <a:pt x="86" y="60"/>
                          <a:pt x="90" y="63"/>
                        </a:cubicBezTo>
                        <a:cubicBezTo>
                          <a:pt x="91" y="63"/>
                          <a:pt x="92" y="63"/>
                          <a:pt x="92" y="62"/>
                        </a:cubicBezTo>
                        <a:cubicBezTo>
                          <a:pt x="100" y="53"/>
                          <a:pt x="110" y="42"/>
                          <a:pt x="118" y="33"/>
                        </a:cubicBezTo>
                        <a:cubicBezTo>
                          <a:pt x="122" y="28"/>
                          <a:pt x="126" y="24"/>
                          <a:pt x="128" y="21"/>
                        </a:cubicBezTo>
                        <a:cubicBezTo>
                          <a:pt x="131" y="18"/>
                          <a:pt x="133" y="17"/>
                          <a:pt x="133" y="17"/>
                        </a:cubicBezTo>
                        <a:cubicBezTo>
                          <a:pt x="133" y="16"/>
                          <a:pt x="133" y="15"/>
                          <a:pt x="133" y="15"/>
                        </a:cubicBezTo>
                        <a:cubicBezTo>
                          <a:pt x="133" y="14"/>
                          <a:pt x="132" y="13"/>
                          <a:pt x="131" y="13"/>
                        </a:cubicBezTo>
                        <a:cubicBezTo>
                          <a:pt x="116" y="14"/>
                          <a:pt x="116" y="14"/>
                          <a:pt x="116" y="14"/>
                        </a:cubicBezTo>
                        <a:cubicBezTo>
                          <a:pt x="116" y="14"/>
                          <a:pt x="115" y="13"/>
                          <a:pt x="114" y="12"/>
                        </a:cubicBezTo>
                        <a:cubicBezTo>
                          <a:pt x="113" y="12"/>
                          <a:pt x="113" y="11"/>
                          <a:pt x="113" y="11"/>
                        </a:cubicBezTo>
                        <a:cubicBezTo>
                          <a:pt x="120" y="9"/>
                          <a:pt x="128" y="8"/>
                          <a:pt x="136" y="6"/>
                        </a:cubicBezTo>
                        <a:cubicBezTo>
                          <a:pt x="140" y="6"/>
                          <a:pt x="144" y="5"/>
                          <a:pt x="147" y="5"/>
                        </a:cubicBezTo>
                        <a:cubicBezTo>
                          <a:pt x="148" y="5"/>
                          <a:pt x="148" y="4"/>
                          <a:pt x="149" y="4"/>
                        </a:cubicBezTo>
                        <a:cubicBezTo>
                          <a:pt x="148" y="7"/>
                          <a:pt x="147" y="13"/>
                          <a:pt x="147" y="18"/>
                        </a:cubicBezTo>
                        <a:cubicBezTo>
                          <a:pt x="146" y="25"/>
                          <a:pt x="144" y="33"/>
                          <a:pt x="143" y="38"/>
                        </a:cubicBezTo>
                        <a:cubicBezTo>
                          <a:pt x="142" y="38"/>
                          <a:pt x="142" y="37"/>
                          <a:pt x="141" y="37"/>
                        </a:cubicBezTo>
                        <a:cubicBezTo>
                          <a:pt x="140" y="36"/>
                          <a:pt x="140" y="36"/>
                          <a:pt x="139" y="35"/>
                        </a:cubicBezTo>
                        <a:cubicBezTo>
                          <a:pt x="140" y="20"/>
                          <a:pt x="140" y="20"/>
                          <a:pt x="140" y="20"/>
                        </a:cubicBezTo>
                        <a:cubicBezTo>
                          <a:pt x="141" y="19"/>
                          <a:pt x="140" y="19"/>
                          <a:pt x="139" y="18"/>
                        </a:cubicBezTo>
                        <a:cubicBezTo>
                          <a:pt x="138" y="18"/>
                          <a:pt x="138" y="18"/>
                          <a:pt x="137" y="19"/>
                        </a:cubicBezTo>
                        <a:cubicBezTo>
                          <a:pt x="137" y="19"/>
                          <a:pt x="136" y="21"/>
                          <a:pt x="133" y="24"/>
                        </a:cubicBezTo>
                        <a:cubicBezTo>
                          <a:pt x="126" y="33"/>
                          <a:pt x="109" y="53"/>
                          <a:pt x="97" y="66"/>
                        </a:cubicBezTo>
                        <a:cubicBezTo>
                          <a:pt x="95" y="68"/>
                          <a:pt x="94" y="70"/>
                          <a:pt x="92" y="70"/>
                        </a:cubicBezTo>
                        <a:cubicBezTo>
                          <a:pt x="91" y="70"/>
                          <a:pt x="91" y="70"/>
                          <a:pt x="91" y="70"/>
                        </a:cubicBezTo>
                        <a:cubicBezTo>
                          <a:pt x="89" y="70"/>
                          <a:pt x="86" y="69"/>
                          <a:pt x="84" y="68"/>
                        </a:cubicBezTo>
                        <a:cubicBezTo>
                          <a:pt x="71" y="61"/>
                          <a:pt x="59" y="54"/>
                          <a:pt x="46" y="48"/>
                        </a:cubicBezTo>
                        <a:cubicBezTo>
                          <a:pt x="45" y="47"/>
                          <a:pt x="44" y="47"/>
                          <a:pt x="44" y="48"/>
                        </a:cubicBezTo>
                        <a:cubicBezTo>
                          <a:pt x="5" y="87"/>
                          <a:pt x="5" y="87"/>
                          <a:pt x="5" y="87"/>
                        </a:cubicBezTo>
                        <a:cubicBezTo>
                          <a:pt x="5" y="85"/>
                          <a:pt x="4" y="83"/>
                          <a:pt x="4" y="82"/>
                        </a:cubicBezTo>
                        <a:cubicBezTo>
                          <a:pt x="16" y="69"/>
                          <a:pt x="28" y="57"/>
                          <a:pt x="39" y="4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14" name="Freeform 163"/>
                  <p:cNvSpPr>
                    <a:spLocks noEditPoints="1"/>
                  </p:cNvSpPr>
                  <p:nvPr/>
                </p:nvSpPr>
                <p:spPr bwMode="auto">
                  <a:xfrm>
                    <a:off x="4702" y="636"/>
                    <a:ext cx="423" cy="338"/>
                  </a:xfrm>
                  <a:custGeom>
                    <a:avLst/>
                    <a:gdLst>
                      <a:gd name="T0" fmla="*/ 17 w 179"/>
                      <a:gd name="T1" fmla="*/ 141 h 143"/>
                      <a:gd name="T2" fmla="*/ 177 w 179"/>
                      <a:gd name="T3" fmla="*/ 124 h 143"/>
                      <a:gd name="T4" fmla="*/ 157 w 179"/>
                      <a:gd name="T5" fmla="*/ 71 h 143"/>
                      <a:gd name="T6" fmla="*/ 141 w 179"/>
                      <a:gd name="T7" fmla="*/ 69 h 143"/>
                      <a:gd name="T8" fmla="*/ 133 w 179"/>
                      <a:gd name="T9" fmla="*/ 116 h 143"/>
                      <a:gd name="T10" fmla="*/ 124 w 179"/>
                      <a:gd name="T11" fmla="*/ 114 h 143"/>
                      <a:gd name="T12" fmla="*/ 117 w 179"/>
                      <a:gd name="T13" fmla="*/ 88 h 143"/>
                      <a:gd name="T14" fmla="*/ 105 w 179"/>
                      <a:gd name="T15" fmla="*/ 86 h 143"/>
                      <a:gd name="T16" fmla="*/ 99 w 179"/>
                      <a:gd name="T17" fmla="*/ 87 h 143"/>
                      <a:gd name="T18" fmla="*/ 91 w 179"/>
                      <a:gd name="T19" fmla="*/ 124 h 143"/>
                      <a:gd name="T20" fmla="*/ 91 w 179"/>
                      <a:gd name="T21" fmla="*/ 91 h 143"/>
                      <a:gd name="T22" fmla="*/ 75 w 179"/>
                      <a:gd name="T23" fmla="*/ 69 h 143"/>
                      <a:gd name="T24" fmla="*/ 70 w 179"/>
                      <a:gd name="T25" fmla="*/ 71 h 143"/>
                      <a:gd name="T26" fmla="*/ 67 w 179"/>
                      <a:gd name="T27" fmla="*/ 124 h 143"/>
                      <a:gd name="T28" fmla="*/ 57 w 179"/>
                      <a:gd name="T29" fmla="*/ 82 h 143"/>
                      <a:gd name="T30" fmla="*/ 34 w 179"/>
                      <a:gd name="T31" fmla="*/ 124 h 143"/>
                      <a:gd name="T32" fmla="*/ 13 w 179"/>
                      <a:gd name="T33" fmla="*/ 2 h 143"/>
                      <a:gd name="T34" fmla="*/ 9 w 179"/>
                      <a:gd name="T35" fmla="*/ 36 h 143"/>
                      <a:gd name="T36" fmla="*/ 9 w 179"/>
                      <a:gd name="T37" fmla="*/ 49 h 143"/>
                      <a:gd name="T38" fmla="*/ 13 w 179"/>
                      <a:gd name="T39" fmla="*/ 53 h 143"/>
                      <a:gd name="T40" fmla="*/ 9 w 179"/>
                      <a:gd name="T41" fmla="*/ 72 h 143"/>
                      <a:gd name="T42" fmla="*/ 9 w 179"/>
                      <a:gd name="T43" fmla="*/ 86 h 143"/>
                      <a:gd name="T44" fmla="*/ 13 w 179"/>
                      <a:gd name="T45" fmla="*/ 90 h 143"/>
                      <a:gd name="T46" fmla="*/ 9 w 179"/>
                      <a:gd name="T47" fmla="*/ 109 h 143"/>
                      <a:gd name="T48" fmla="*/ 0 w 179"/>
                      <a:gd name="T49" fmla="*/ 126 h 143"/>
                      <a:gd name="T50" fmla="*/ 42 w 179"/>
                      <a:gd name="T51" fmla="*/ 122 h 143"/>
                      <a:gd name="T52" fmla="*/ 38 w 179"/>
                      <a:gd name="T53" fmla="*/ 113 h 143"/>
                      <a:gd name="T54" fmla="*/ 38 w 179"/>
                      <a:gd name="T55" fmla="*/ 120 h 143"/>
                      <a:gd name="T56" fmla="*/ 70 w 179"/>
                      <a:gd name="T57" fmla="*/ 100 h 143"/>
                      <a:gd name="T58" fmla="*/ 87 w 179"/>
                      <a:gd name="T59" fmla="*/ 122 h 143"/>
                      <a:gd name="T60" fmla="*/ 70 w 179"/>
                      <a:gd name="T61" fmla="*/ 104 h 143"/>
                      <a:gd name="T62" fmla="*/ 87 w 179"/>
                      <a:gd name="T63" fmla="*/ 103 h 143"/>
                      <a:gd name="T64" fmla="*/ 87 w 179"/>
                      <a:gd name="T65" fmla="*/ 107 h 143"/>
                      <a:gd name="T66" fmla="*/ 73 w 179"/>
                      <a:gd name="T67" fmla="*/ 122 h 143"/>
                      <a:gd name="T68" fmla="*/ 120 w 179"/>
                      <a:gd name="T69" fmla="*/ 98 h 143"/>
                      <a:gd name="T70" fmla="*/ 120 w 179"/>
                      <a:gd name="T71" fmla="*/ 122 h 143"/>
                      <a:gd name="T72" fmla="*/ 120 w 179"/>
                      <a:gd name="T73" fmla="*/ 114 h 143"/>
                      <a:gd name="T74" fmla="*/ 104 w 179"/>
                      <a:gd name="T75" fmla="*/ 119 h 143"/>
                      <a:gd name="T76" fmla="*/ 153 w 179"/>
                      <a:gd name="T77" fmla="*/ 93 h 143"/>
                      <a:gd name="T78" fmla="*/ 136 w 179"/>
                      <a:gd name="T79" fmla="*/ 106 h 143"/>
                      <a:gd name="T80" fmla="*/ 137 w 179"/>
                      <a:gd name="T81" fmla="*/ 122 h 143"/>
                      <a:gd name="T82" fmla="*/ 153 w 179"/>
                      <a:gd name="T83" fmla="*/ 89 h 143"/>
                      <a:gd name="T84" fmla="*/ 147 w 179"/>
                      <a:gd name="T85" fmla="*/ 83 h 143"/>
                      <a:gd name="T86" fmla="*/ 153 w 179"/>
                      <a:gd name="T87" fmla="*/ 63 h 143"/>
                      <a:gd name="T88" fmla="*/ 136 w 179"/>
                      <a:gd name="T89" fmla="*/ 80 h 143"/>
                      <a:gd name="T90" fmla="*/ 112 w 179"/>
                      <a:gd name="T91" fmla="*/ 93 h 143"/>
                      <a:gd name="T92" fmla="*/ 120 w 179"/>
                      <a:gd name="T93" fmla="*/ 93 h 143"/>
                      <a:gd name="T94" fmla="*/ 74 w 179"/>
                      <a:gd name="T95" fmla="*/ 71 h 143"/>
                      <a:gd name="T96" fmla="*/ 74 w 179"/>
                      <a:gd name="T97" fmla="*/ 71 h 143"/>
                      <a:gd name="T98" fmla="*/ 70 w 179"/>
                      <a:gd name="T99" fmla="*/ 85 h 143"/>
                      <a:gd name="T100" fmla="*/ 54 w 179"/>
                      <a:gd name="T101" fmla="*/ 101 h 1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179" h="143">
                        <a:moveTo>
                          <a:pt x="13" y="127"/>
                        </a:moveTo>
                        <a:cubicBezTo>
                          <a:pt x="13" y="141"/>
                          <a:pt x="13" y="141"/>
                          <a:pt x="13" y="141"/>
                        </a:cubicBezTo>
                        <a:cubicBezTo>
                          <a:pt x="13" y="143"/>
                          <a:pt x="14" y="143"/>
                          <a:pt x="15" y="143"/>
                        </a:cubicBezTo>
                        <a:cubicBezTo>
                          <a:pt x="16" y="143"/>
                          <a:pt x="17" y="143"/>
                          <a:pt x="17" y="141"/>
                        </a:cubicBezTo>
                        <a:cubicBezTo>
                          <a:pt x="17" y="127"/>
                          <a:pt x="17" y="127"/>
                          <a:pt x="17" y="127"/>
                        </a:cubicBezTo>
                        <a:cubicBezTo>
                          <a:pt x="177" y="127"/>
                          <a:pt x="177" y="127"/>
                          <a:pt x="177" y="127"/>
                        </a:cubicBezTo>
                        <a:cubicBezTo>
                          <a:pt x="179" y="127"/>
                          <a:pt x="179" y="127"/>
                          <a:pt x="179" y="126"/>
                        </a:cubicBezTo>
                        <a:cubicBezTo>
                          <a:pt x="179" y="124"/>
                          <a:pt x="179" y="124"/>
                          <a:pt x="177" y="124"/>
                        </a:cubicBezTo>
                        <a:cubicBezTo>
                          <a:pt x="157" y="124"/>
                          <a:pt x="157" y="124"/>
                          <a:pt x="157" y="124"/>
                        </a:cubicBezTo>
                        <a:cubicBezTo>
                          <a:pt x="157" y="119"/>
                          <a:pt x="157" y="115"/>
                          <a:pt x="157" y="111"/>
                        </a:cubicBezTo>
                        <a:cubicBezTo>
                          <a:pt x="157" y="99"/>
                          <a:pt x="157" y="86"/>
                          <a:pt x="157" y="73"/>
                        </a:cubicBezTo>
                        <a:cubicBezTo>
                          <a:pt x="157" y="73"/>
                          <a:pt x="157" y="72"/>
                          <a:pt x="157" y="71"/>
                        </a:cubicBezTo>
                        <a:cubicBezTo>
                          <a:pt x="157" y="67"/>
                          <a:pt x="157" y="62"/>
                          <a:pt x="156" y="58"/>
                        </a:cubicBezTo>
                        <a:cubicBezTo>
                          <a:pt x="156" y="57"/>
                          <a:pt x="156" y="57"/>
                          <a:pt x="155" y="56"/>
                        </a:cubicBezTo>
                        <a:cubicBezTo>
                          <a:pt x="154" y="56"/>
                          <a:pt x="154" y="56"/>
                          <a:pt x="153" y="57"/>
                        </a:cubicBezTo>
                        <a:cubicBezTo>
                          <a:pt x="151" y="59"/>
                          <a:pt x="146" y="64"/>
                          <a:pt x="141" y="69"/>
                        </a:cubicBezTo>
                        <a:cubicBezTo>
                          <a:pt x="139" y="71"/>
                          <a:pt x="137" y="73"/>
                          <a:pt x="135" y="74"/>
                        </a:cubicBezTo>
                        <a:cubicBezTo>
                          <a:pt x="134" y="76"/>
                          <a:pt x="133" y="77"/>
                          <a:pt x="132" y="78"/>
                        </a:cubicBezTo>
                        <a:cubicBezTo>
                          <a:pt x="132" y="78"/>
                          <a:pt x="132" y="79"/>
                          <a:pt x="132" y="79"/>
                        </a:cubicBezTo>
                        <a:cubicBezTo>
                          <a:pt x="132" y="93"/>
                          <a:pt x="132" y="104"/>
                          <a:pt x="133" y="116"/>
                        </a:cubicBezTo>
                        <a:cubicBezTo>
                          <a:pt x="133" y="117"/>
                          <a:pt x="133" y="117"/>
                          <a:pt x="133" y="118"/>
                        </a:cubicBezTo>
                        <a:cubicBezTo>
                          <a:pt x="133" y="119"/>
                          <a:pt x="133" y="121"/>
                          <a:pt x="133" y="124"/>
                        </a:cubicBezTo>
                        <a:cubicBezTo>
                          <a:pt x="124" y="124"/>
                          <a:pt x="124" y="124"/>
                          <a:pt x="124" y="124"/>
                        </a:cubicBezTo>
                        <a:cubicBezTo>
                          <a:pt x="124" y="120"/>
                          <a:pt x="124" y="117"/>
                          <a:pt x="124" y="114"/>
                        </a:cubicBezTo>
                        <a:cubicBezTo>
                          <a:pt x="124" y="105"/>
                          <a:pt x="124" y="97"/>
                          <a:pt x="124" y="86"/>
                        </a:cubicBezTo>
                        <a:cubicBezTo>
                          <a:pt x="124" y="86"/>
                          <a:pt x="123" y="85"/>
                          <a:pt x="123" y="85"/>
                        </a:cubicBezTo>
                        <a:cubicBezTo>
                          <a:pt x="122" y="84"/>
                          <a:pt x="121" y="85"/>
                          <a:pt x="121" y="85"/>
                        </a:cubicBezTo>
                        <a:cubicBezTo>
                          <a:pt x="119" y="87"/>
                          <a:pt x="118" y="88"/>
                          <a:pt x="117" y="88"/>
                        </a:cubicBezTo>
                        <a:cubicBezTo>
                          <a:pt x="117" y="88"/>
                          <a:pt x="116" y="88"/>
                          <a:pt x="115" y="88"/>
                        </a:cubicBezTo>
                        <a:cubicBezTo>
                          <a:pt x="115" y="89"/>
                          <a:pt x="114" y="89"/>
                          <a:pt x="112" y="89"/>
                        </a:cubicBezTo>
                        <a:cubicBezTo>
                          <a:pt x="112" y="89"/>
                          <a:pt x="111" y="88"/>
                          <a:pt x="111" y="88"/>
                        </a:cubicBezTo>
                        <a:cubicBezTo>
                          <a:pt x="109" y="88"/>
                          <a:pt x="107" y="87"/>
                          <a:pt x="105" y="86"/>
                        </a:cubicBezTo>
                        <a:cubicBezTo>
                          <a:pt x="105" y="86"/>
                          <a:pt x="104" y="85"/>
                          <a:pt x="103" y="85"/>
                        </a:cubicBezTo>
                        <a:cubicBezTo>
                          <a:pt x="102" y="85"/>
                          <a:pt x="102" y="85"/>
                          <a:pt x="101" y="85"/>
                        </a:cubicBezTo>
                        <a:cubicBezTo>
                          <a:pt x="101" y="85"/>
                          <a:pt x="100" y="85"/>
                          <a:pt x="100" y="85"/>
                        </a:cubicBezTo>
                        <a:cubicBezTo>
                          <a:pt x="99" y="86"/>
                          <a:pt x="99" y="86"/>
                          <a:pt x="99" y="87"/>
                        </a:cubicBezTo>
                        <a:cubicBezTo>
                          <a:pt x="99" y="97"/>
                          <a:pt x="100" y="107"/>
                          <a:pt x="100" y="118"/>
                        </a:cubicBezTo>
                        <a:cubicBezTo>
                          <a:pt x="100" y="118"/>
                          <a:pt x="100" y="119"/>
                          <a:pt x="100" y="119"/>
                        </a:cubicBezTo>
                        <a:cubicBezTo>
                          <a:pt x="100" y="121"/>
                          <a:pt x="100" y="122"/>
                          <a:pt x="100" y="124"/>
                        </a:cubicBezTo>
                        <a:cubicBezTo>
                          <a:pt x="91" y="124"/>
                          <a:pt x="91" y="124"/>
                          <a:pt x="91" y="124"/>
                        </a:cubicBezTo>
                        <a:cubicBezTo>
                          <a:pt x="91" y="120"/>
                          <a:pt x="91" y="116"/>
                          <a:pt x="91" y="113"/>
                        </a:cubicBezTo>
                        <a:cubicBezTo>
                          <a:pt x="91" y="110"/>
                          <a:pt x="91" y="107"/>
                          <a:pt x="91" y="104"/>
                        </a:cubicBezTo>
                        <a:cubicBezTo>
                          <a:pt x="91" y="104"/>
                          <a:pt x="91" y="104"/>
                          <a:pt x="91" y="103"/>
                        </a:cubicBezTo>
                        <a:cubicBezTo>
                          <a:pt x="91" y="99"/>
                          <a:pt x="91" y="95"/>
                          <a:pt x="91" y="91"/>
                        </a:cubicBezTo>
                        <a:cubicBezTo>
                          <a:pt x="91" y="91"/>
                          <a:pt x="91" y="91"/>
                          <a:pt x="91" y="90"/>
                        </a:cubicBezTo>
                        <a:cubicBezTo>
                          <a:pt x="91" y="88"/>
                          <a:pt x="91" y="85"/>
                          <a:pt x="91" y="83"/>
                        </a:cubicBezTo>
                        <a:cubicBezTo>
                          <a:pt x="91" y="82"/>
                          <a:pt x="91" y="82"/>
                          <a:pt x="90" y="81"/>
                        </a:cubicBezTo>
                        <a:cubicBezTo>
                          <a:pt x="84" y="77"/>
                          <a:pt x="79" y="73"/>
                          <a:pt x="75" y="69"/>
                        </a:cubicBezTo>
                        <a:cubicBezTo>
                          <a:pt x="75" y="69"/>
                          <a:pt x="75" y="69"/>
                          <a:pt x="75" y="69"/>
                        </a:cubicBezTo>
                        <a:cubicBezTo>
                          <a:pt x="74" y="69"/>
                          <a:pt x="74" y="69"/>
                          <a:pt x="73" y="69"/>
                        </a:cubicBezTo>
                        <a:cubicBezTo>
                          <a:pt x="72" y="69"/>
                          <a:pt x="72" y="69"/>
                          <a:pt x="72" y="69"/>
                        </a:cubicBezTo>
                        <a:cubicBezTo>
                          <a:pt x="71" y="70"/>
                          <a:pt x="70" y="71"/>
                          <a:pt x="70" y="71"/>
                        </a:cubicBezTo>
                        <a:cubicBezTo>
                          <a:pt x="69" y="72"/>
                          <a:pt x="68" y="74"/>
                          <a:pt x="67" y="75"/>
                        </a:cubicBezTo>
                        <a:cubicBezTo>
                          <a:pt x="67" y="76"/>
                          <a:pt x="66" y="77"/>
                          <a:pt x="66" y="77"/>
                        </a:cubicBezTo>
                        <a:cubicBezTo>
                          <a:pt x="66" y="78"/>
                          <a:pt x="66" y="78"/>
                          <a:pt x="66" y="78"/>
                        </a:cubicBezTo>
                        <a:cubicBezTo>
                          <a:pt x="66" y="97"/>
                          <a:pt x="67" y="106"/>
                          <a:pt x="67" y="124"/>
                        </a:cubicBezTo>
                        <a:cubicBezTo>
                          <a:pt x="58" y="124"/>
                          <a:pt x="58" y="124"/>
                          <a:pt x="58" y="124"/>
                        </a:cubicBezTo>
                        <a:cubicBezTo>
                          <a:pt x="58" y="120"/>
                          <a:pt x="58" y="116"/>
                          <a:pt x="58" y="113"/>
                        </a:cubicBezTo>
                        <a:cubicBezTo>
                          <a:pt x="58" y="103"/>
                          <a:pt x="58" y="94"/>
                          <a:pt x="58" y="84"/>
                        </a:cubicBezTo>
                        <a:cubicBezTo>
                          <a:pt x="58" y="83"/>
                          <a:pt x="57" y="82"/>
                          <a:pt x="57" y="82"/>
                        </a:cubicBezTo>
                        <a:cubicBezTo>
                          <a:pt x="56" y="82"/>
                          <a:pt x="55" y="82"/>
                          <a:pt x="55" y="83"/>
                        </a:cubicBezTo>
                        <a:cubicBezTo>
                          <a:pt x="48" y="89"/>
                          <a:pt x="41" y="98"/>
                          <a:pt x="34" y="102"/>
                        </a:cubicBezTo>
                        <a:cubicBezTo>
                          <a:pt x="34" y="103"/>
                          <a:pt x="33" y="103"/>
                          <a:pt x="33" y="104"/>
                        </a:cubicBezTo>
                        <a:cubicBezTo>
                          <a:pt x="34" y="111"/>
                          <a:pt x="34" y="116"/>
                          <a:pt x="34" y="124"/>
                        </a:cubicBezTo>
                        <a:cubicBezTo>
                          <a:pt x="17" y="124"/>
                          <a:pt x="17" y="124"/>
                          <a:pt x="17" y="124"/>
                        </a:cubicBezTo>
                        <a:cubicBezTo>
                          <a:pt x="17" y="2"/>
                          <a:pt x="17" y="2"/>
                          <a:pt x="17" y="2"/>
                        </a:cubicBezTo>
                        <a:cubicBezTo>
                          <a:pt x="17" y="1"/>
                          <a:pt x="16" y="0"/>
                          <a:pt x="15" y="0"/>
                        </a:cubicBezTo>
                        <a:cubicBezTo>
                          <a:pt x="14" y="0"/>
                          <a:pt x="13" y="1"/>
                          <a:pt x="13" y="2"/>
                        </a:cubicBezTo>
                        <a:cubicBezTo>
                          <a:pt x="13" y="32"/>
                          <a:pt x="13" y="32"/>
                          <a:pt x="13" y="32"/>
                        </a:cubicBezTo>
                        <a:cubicBezTo>
                          <a:pt x="12" y="32"/>
                          <a:pt x="10" y="32"/>
                          <a:pt x="9" y="32"/>
                        </a:cubicBezTo>
                        <a:cubicBezTo>
                          <a:pt x="8" y="32"/>
                          <a:pt x="7" y="33"/>
                          <a:pt x="7" y="34"/>
                        </a:cubicBezTo>
                        <a:cubicBezTo>
                          <a:pt x="7" y="35"/>
                          <a:pt x="8" y="36"/>
                          <a:pt x="9" y="36"/>
                        </a:cubicBezTo>
                        <a:cubicBezTo>
                          <a:pt x="9" y="36"/>
                          <a:pt x="9" y="36"/>
                          <a:pt x="9" y="36"/>
                        </a:cubicBezTo>
                        <a:cubicBezTo>
                          <a:pt x="10" y="36"/>
                          <a:pt x="12" y="36"/>
                          <a:pt x="13" y="36"/>
                        </a:cubicBezTo>
                        <a:cubicBezTo>
                          <a:pt x="13" y="49"/>
                          <a:pt x="13" y="49"/>
                          <a:pt x="13" y="49"/>
                        </a:cubicBezTo>
                        <a:cubicBezTo>
                          <a:pt x="12" y="49"/>
                          <a:pt x="10" y="49"/>
                          <a:pt x="9" y="49"/>
                        </a:cubicBezTo>
                        <a:cubicBezTo>
                          <a:pt x="8" y="49"/>
                          <a:pt x="7" y="50"/>
                          <a:pt x="7" y="51"/>
                        </a:cubicBezTo>
                        <a:cubicBezTo>
                          <a:pt x="7" y="52"/>
                          <a:pt x="8" y="53"/>
                          <a:pt x="9" y="53"/>
                        </a:cubicBezTo>
                        <a:cubicBezTo>
                          <a:pt x="9" y="53"/>
                          <a:pt x="9" y="53"/>
                          <a:pt x="9" y="53"/>
                        </a:cubicBezTo>
                        <a:cubicBezTo>
                          <a:pt x="10" y="53"/>
                          <a:pt x="12" y="53"/>
                          <a:pt x="13" y="53"/>
                        </a:cubicBezTo>
                        <a:cubicBezTo>
                          <a:pt x="13" y="68"/>
                          <a:pt x="13" y="68"/>
                          <a:pt x="13" y="68"/>
                        </a:cubicBezTo>
                        <a:cubicBezTo>
                          <a:pt x="12" y="68"/>
                          <a:pt x="10" y="68"/>
                          <a:pt x="9" y="68"/>
                        </a:cubicBezTo>
                        <a:cubicBezTo>
                          <a:pt x="8" y="68"/>
                          <a:pt x="7" y="69"/>
                          <a:pt x="7" y="70"/>
                        </a:cubicBezTo>
                        <a:cubicBezTo>
                          <a:pt x="7" y="71"/>
                          <a:pt x="8" y="72"/>
                          <a:pt x="9" y="72"/>
                        </a:cubicBezTo>
                        <a:cubicBezTo>
                          <a:pt x="9" y="72"/>
                          <a:pt x="9" y="72"/>
                          <a:pt x="9" y="72"/>
                        </a:cubicBezTo>
                        <a:cubicBezTo>
                          <a:pt x="10" y="72"/>
                          <a:pt x="12" y="72"/>
                          <a:pt x="13" y="72"/>
                        </a:cubicBezTo>
                        <a:cubicBezTo>
                          <a:pt x="13" y="86"/>
                          <a:pt x="13" y="86"/>
                          <a:pt x="13" y="86"/>
                        </a:cubicBezTo>
                        <a:cubicBezTo>
                          <a:pt x="12" y="86"/>
                          <a:pt x="10" y="86"/>
                          <a:pt x="9" y="86"/>
                        </a:cubicBezTo>
                        <a:cubicBezTo>
                          <a:pt x="8" y="86"/>
                          <a:pt x="7" y="87"/>
                          <a:pt x="7" y="88"/>
                        </a:cubicBezTo>
                        <a:cubicBezTo>
                          <a:pt x="7" y="89"/>
                          <a:pt x="8" y="90"/>
                          <a:pt x="9" y="90"/>
                        </a:cubicBezTo>
                        <a:cubicBezTo>
                          <a:pt x="9" y="90"/>
                          <a:pt x="9" y="90"/>
                          <a:pt x="9" y="90"/>
                        </a:cubicBezTo>
                        <a:cubicBezTo>
                          <a:pt x="10" y="90"/>
                          <a:pt x="12" y="90"/>
                          <a:pt x="13" y="90"/>
                        </a:cubicBezTo>
                        <a:cubicBezTo>
                          <a:pt x="13" y="105"/>
                          <a:pt x="13" y="105"/>
                          <a:pt x="13" y="105"/>
                        </a:cubicBezTo>
                        <a:cubicBezTo>
                          <a:pt x="12" y="105"/>
                          <a:pt x="10" y="105"/>
                          <a:pt x="9" y="105"/>
                        </a:cubicBezTo>
                        <a:cubicBezTo>
                          <a:pt x="8" y="105"/>
                          <a:pt x="7" y="106"/>
                          <a:pt x="7" y="107"/>
                        </a:cubicBezTo>
                        <a:cubicBezTo>
                          <a:pt x="7" y="108"/>
                          <a:pt x="8" y="109"/>
                          <a:pt x="9" y="109"/>
                        </a:cubicBezTo>
                        <a:cubicBezTo>
                          <a:pt x="10" y="109"/>
                          <a:pt x="12" y="109"/>
                          <a:pt x="13" y="109"/>
                        </a:cubicBezTo>
                        <a:cubicBezTo>
                          <a:pt x="13" y="124"/>
                          <a:pt x="13" y="124"/>
                          <a:pt x="13" y="124"/>
                        </a:cubicBezTo>
                        <a:cubicBezTo>
                          <a:pt x="2" y="124"/>
                          <a:pt x="2" y="124"/>
                          <a:pt x="2" y="124"/>
                        </a:cubicBezTo>
                        <a:cubicBezTo>
                          <a:pt x="1" y="124"/>
                          <a:pt x="0" y="124"/>
                          <a:pt x="0" y="126"/>
                        </a:cubicBezTo>
                        <a:cubicBezTo>
                          <a:pt x="0" y="127"/>
                          <a:pt x="1" y="127"/>
                          <a:pt x="2" y="127"/>
                        </a:cubicBezTo>
                        <a:lnTo>
                          <a:pt x="13" y="127"/>
                        </a:lnTo>
                        <a:close/>
                        <a:moveTo>
                          <a:pt x="54" y="122"/>
                        </a:moveTo>
                        <a:cubicBezTo>
                          <a:pt x="42" y="122"/>
                          <a:pt x="42" y="122"/>
                          <a:pt x="42" y="122"/>
                        </a:cubicBezTo>
                        <a:cubicBezTo>
                          <a:pt x="46" y="120"/>
                          <a:pt x="50" y="118"/>
                          <a:pt x="54" y="115"/>
                        </a:cubicBezTo>
                        <a:cubicBezTo>
                          <a:pt x="54" y="118"/>
                          <a:pt x="54" y="120"/>
                          <a:pt x="54" y="122"/>
                        </a:cubicBezTo>
                        <a:close/>
                        <a:moveTo>
                          <a:pt x="38" y="113"/>
                        </a:moveTo>
                        <a:cubicBezTo>
                          <a:pt x="38" y="113"/>
                          <a:pt x="38" y="113"/>
                          <a:pt x="38" y="113"/>
                        </a:cubicBezTo>
                        <a:cubicBezTo>
                          <a:pt x="44" y="111"/>
                          <a:pt x="49" y="109"/>
                          <a:pt x="54" y="106"/>
                        </a:cubicBezTo>
                        <a:cubicBezTo>
                          <a:pt x="54" y="107"/>
                          <a:pt x="54" y="109"/>
                          <a:pt x="54" y="111"/>
                        </a:cubicBezTo>
                        <a:cubicBezTo>
                          <a:pt x="54" y="111"/>
                          <a:pt x="54" y="111"/>
                          <a:pt x="54" y="111"/>
                        </a:cubicBezTo>
                        <a:cubicBezTo>
                          <a:pt x="48" y="114"/>
                          <a:pt x="44" y="117"/>
                          <a:pt x="38" y="120"/>
                        </a:cubicBezTo>
                        <a:cubicBezTo>
                          <a:pt x="38" y="118"/>
                          <a:pt x="38" y="116"/>
                          <a:pt x="38" y="113"/>
                        </a:cubicBezTo>
                        <a:close/>
                        <a:moveTo>
                          <a:pt x="87" y="84"/>
                        </a:moveTo>
                        <a:cubicBezTo>
                          <a:pt x="87" y="86"/>
                          <a:pt x="87" y="88"/>
                          <a:pt x="87" y="90"/>
                        </a:cubicBezTo>
                        <a:cubicBezTo>
                          <a:pt x="81" y="93"/>
                          <a:pt x="76" y="97"/>
                          <a:pt x="70" y="100"/>
                        </a:cubicBezTo>
                        <a:cubicBezTo>
                          <a:pt x="70" y="97"/>
                          <a:pt x="70" y="93"/>
                          <a:pt x="70" y="89"/>
                        </a:cubicBezTo>
                        <a:cubicBezTo>
                          <a:pt x="74" y="87"/>
                          <a:pt x="78" y="84"/>
                          <a:pt x="84" y="81"/>
                        </a:cubicBezTo>
                        <a:cubicBezTo>
                          <a:pt x="85" y="82"/>
                          <a:pt x="86" y="83"/>
                          <a:pt x="87" y="84"/>
                        </a:cubicBezTo>
                        <a:close/>
                        <a:moveTo>
                          <a:pt x="87" y="122"/>
                        </a:moveTo>
                        <a:cubicBezTo>
                          <a:pt x="81" y="122"/>
                          <a:pt x="81" y="122"/>
                          <a:pt x="81" y="122"/>
                        </a:cubicBezTo>
                        <a:cubicBezTo>
                          <a:pt x="83" y="121"/>
                          <a:pt x="85" y="120"/>
                          <a:pt x="87" y="118"/>
                        </a:cubicBezTo>
                        <a:cubicBezTo>
                          <a:pt x="87" y="120"/>
                          <a:pt x="87" y="121"/>
                          <a:pt x="87" y="122"/>
                        </a:cubicBezTo>
                        <a:close/>
                        <a:moveTo>
                          <a:pt x="70" y="104"/>
                        </a:moveTo>
                        <a:cubicBezTo>
                          <a:pt x="70" y="104"/>
                          <a:pt x="71" y="104"/>
                          <a:pt x="71" y="104"/>
                        </a:cubicBezTo>
                        <a:cubicBezTo>
                          <a:pt x="71" y="104"/>
                          <a:pt x="71" y="104"/>
                          <a:pt x="71" y="104"/>
                        </a:cubicBezTo>
                        <a:cubicBezTo>
                          <a:pt x="76" y="101"/>
                          <a:pt x="82" y="98"/>
                          <a:pt x="87" y="94"/>
                        </a:cubicBezTo>
                        <a:cubicBezTo>
                          <a:pt x="87" y="97"/>
                          <a:pt x="87" y="100"/>
                          <a:pt x="87" y="103"/>
                        </a:cubicBezTo>
                        <a:cubicBezTo>
                          <a:pt x="80" y="106"/>
                          <a:pt x="77" y="108"/>
                          <a:pt x="71" y="111"/>
                        </a:cubicBezTo>
                        <a:cubicBezTo>
                          <a:pt x="71" y="109"/>
                          <a:pt x="70" y="107"/>
                          <a:pt x="70" y="104"/>
                        </a:cubicBezTo>
                        <a:close/>
                        <a:moveTo>
                          <a:pt x="71" y="116"/>
                        </a:moveTo>
                        <a:cubicBezTo>
                          <a:pt x="78" y="112"/>
                          <a:pt x="81" y="110"/>
                          <a:pt x="87" y="107"/>
                        </a:cubicBezTo>
                        <a:cubicBezTo>
                          <a:pt x="87" y="109"/>
                          <a:pt x="87" y="111"/>
                          <a:pt x="87" y="113"/>
                        </a:cubicBezTo>
                        <a:cubicBezTo>
                          <a:pt x="87" y="113"/>
                          <a:pt x="87" y="113"/>
                          <a:pt x="87" y="113"/>
                        </a:cubicBezTo>
                        <a:cubicBezTo>
                          <a:pt x="83" y="116"/>
                          <a:pt x="77" y="120"/>
                          <a:pt x="73" y="122"/>
                        </a:cubicBezTo>
                        <a:cubicBezTo>
                          <a:pt x="73" y="122"/>
                          <a:pt x="73" y="122"/>
                          <a:pt x="73" y="122"/>
                        </a:cubicBezTo>
                        <a:cubicBezTo>
                          <a:pt x="71" y="122"/>
                          <a:pt x="71" y="122"/>
                          <a:pt x="71" y="122"/>
                        </a:cubicBezTo>
                        <a:cubicBezTo>
                          <a:pt x="71" y="120"/>
                          <a:pt x="71" y="118"/>
                          <a:pt x="71" y="116"/>
                        </a:cubicBezTo>
                        <a:close/>
                        <a:moveTo>
                          <a:pt x="103" y="105"/>
                        </a:moveTo>
                        <a:cubicBezTo>
                          <a:pt x="108" y="103"/>
                          <a:pt x="115" y="100"/>
                          <a:pt x="120" y="98"/>
                        </a:cubicBezTo>
                        <a:cubicBezTo>
                          <a:pt x="120" y="100"/>
                          <a:pt x="120" y="102"/>
                          <a:pt x="120" y="105"/>
                        </a:cubicBezTo>
                        <a:cubicBezTo>
                          <a:pt x="114" y="108"/>
                          <a:pt x="109" y="110"/>
                          <a:pt x="104" y="114"/>
                        </a:cubicBezTo>
                        <a:cubicBezTo>
                          <a:pt x="104" y="111"/>
                          <a:pt x="104" y="108"/>
                          <a:pt x="103" y="105"/>
                        </a:cubicBezTo>
                        <a:close/>
                        <a:moveTo>
                          <a:pt x="120" y="122"/>
                        </a:moveTo>
                        <a:cubicBezTo>
                          <a:pt x="114" y="122"/>
                          <a:pt x="114" y="122"/>
                          <a:pt x="114" y="122"/>
                        </a:cubicBezTo>
                        <a:cubicBezTo>
                          <a:pt x="116" y="121"/>
                          <a:pt x="118" y="120"/>
                          <a:pt x="120" y="119"/>
                        </a:cubicBezTo>
                        <a:cubicBezTo>
                          <a:pt x="120" y="120"/>
                          <a:pt x="120" y="121"/>
                          <a:pt x="120" y="122"/>
                        </a:cubicBezTo>
                        <a:close/>
                        <a:moveTo>
                          <a:pt x="120" y="114"/>
                        </a:moveTo>
                        <a:cubicBezTo>
                          <a:pt x="116" y="117"/>
                          <a:pt x="112" y="119"/>
                          <a:pt x="108" y="122"/>
                        </a:cubicBezTo>
                        <a:cubicBezTo>
                          <a:pt x="107" y="122"/>
                          <a:pt x="107" y="122"/>
                          <a:pt x="107" y="122"/>
                        </a:cubicBezTo>
                        <a:cubicBezTo>
                          <a:pt x="104" y="122"/>
                          <a:pt x="104" y="122"/>
                          <a:pt x="104" y="122"/>
                        </a:cubicBezTo>
                        <a:cubicBezTo>
                          <a:pt x="104" y="121"/>
                          <a:pt x="104" y="120"/>
                          <a:pt x="104" y="119"/>
                        </a:cubicBezTo>
                        <a:cubicBezTo>
                          <a:pt x="109" y="115"/>
                          <a:pt x="114" y="112"/>
                          <a:pt x="120" y="109"/>
                        </a:cubicBezTo>
                        <a:cubicBezTo>
                          <a:pt x="120" y="111"/>
                          <a:pt x="120" y="112"/>
                          <a:pt x="120" y="114"/>
                        </a:cubicBezTo>
                        <a:close/>
                        <a:moveTo>
                          <a:pt x="136" y="106"/>
                        </a:moveTo>
                        <a:cubicBezTo>
                          <a:pt x="143" y="101"/>
                          <a:pt x="146" y="99"/>
                          <a:pt x="153" y="93"/>
                        </a:cubicBezTo>
                        <a:cubicBezTo>
                          <a:pt x="153" y="96"/>
                          <a:pt x="153" y="100"/>
                          <a:pt x="153" y="103"/>
                        </a:cubicBezTo>
                        <a:cubicBezTo>
                          <a:pt x="153" y="103"/>
                          <a:pt x="153" y="103"/>
                          <a:pt x="153" y="103"/>
                        </a:cubicBezTo>
                        <a:cubicBezTo>
                          <a:pt x="146" y="107"/>
                          <a:pt x="142" y="110"/>
                          <a:pt x="137" y="113"/>
                        </a:cubicBezTo>
                        <a:cubicBezTo>
                          <a:pt x="137" y="111"/>
                          <a:pt x="137" y="108"/>
                          <a:pt x="136" y="106"/>
                        </a:cubicBezTo>
                        <a:close/>
                        <a:moveTo>
                          <a:pt x="153" y="107"/>
                        </a:moveTo>
                        <a:cubicBezTo>
                          <a:pt x="153" y="109"/>
                          <a:pt x="153" y="110"/>
                          <a:pt x="153" y="111"/>
                        </a:cubicBezTo>
                        <a:cubicBezTo>
                          <a:pt x="153" y="115"/>
                          <a:pt x="153" y="119"/>
                          <a:pt x="153" y="122"/>
                        </a:cubicBezTo>
                        <a:cubicBezTo>
                          <a:pt x="137" y="122"/>
                          <a:pt x="137" y="122"/>
                          <a:pt x="137" y="122"/>
                        </a:cubicBezTo>
                        <a:cubicBezTo>
                          <a:pt x="137" y="121"/>
                          <a:pt x="137" y="119"/>
                          <a:pt x="137" y="118"/>
                        </a:cubicBezTo>
                        <a:cubicBezTo>
                          <a:pt x="143" y="114"/>
                          <a:pt x="147" y="111"/>
                          <a:pt x="153" y="107"/>
                        </a:cubicBezTo>
                        <a:close/>
                        <a:moveTo>
                          <a:pt x="153" y="88"/>
                        </a:moveTo>
                        <a:cubicBezTo>
                          <a:pt x="153" y="88"/>
                          <a:pt x="153" y="88"/>
                          <a:pt x="153" y="89"/>
                        </a:cubicBezTo>
                        <a:cubicBezTo>
                          <a:pt x="145" y="95"/>
                          <a:pt x="142" y="97"/>
                          <a:pt x="136" y="101"/>
                        </a:cubicBezTo>
                        <a:cubicBezTo>
                          <a:pt x="136" y="98"/>
                          <a:pt x="136" y="95"/>
                          <a:pt x="136" y="92"/>
                        </a:cubicBezTo>
                        <a:cubicBezTo>
                          <a:pt x="136" y="92"/>
                          <a:pt x="136" y="92"/>
                          <a:pt x="136" y="92"/>
                        </a:cubicBezTo>
                        <a:cubicBezTo>
                          <a:pt x="141" y="89"/>
                          <a:pt x="144" y="86"/>
                          <a:pt x="147" y="83"/>
                        </a:cubicBezTo>
                        <a:cubicBezTo>
                          <a:pt x="149" y="82"/>
                          <a:pt x="151" y="80"/>
                          <a:pt x="153" y="78"/>
                        </a:cubicBezTo>
                        <a:cubicBezTo>
                          <a:pt x="153" y="81"/>
                          <a:pt x="153" y="85"/>
                          <a:pt x="153" y="88"/>
                        </a:cubicBezTo>
                        <a:close/>
                        <a:moveTo>
                          <a:pt x="138" y="77"/>
                        </a:moveTo>
                        <a:cubicBezTo>
                          <a:pt x="142" y="74"/>
                          <a:pt x="148" y="67"/>
                          <a:pt x="153" y="63"/>
                        </a:cubicBezTo>
                        <a:cubicBezTo>
                          <a:pt x="153" y="66"/>
                          <a:pt x="153" y="69"/>
                          <a:pt x="153" y="72"/>
                        </a:cubicBezTo>
                        <a:cubicBezTo>
                          <a:pt x="149" y="75"/>
                          <a:pt x="147" y="78"/>
                          <a:pt x="144" y="81"/>
                        </a:cubicBezTo>
                        <a:cubicBezTo>
                          <a:pt x="142" y="83"/>
                          <a:pt x="139" y="85"/>
                          <a:pt x="136" y="87"/>
                        </a:cubicBezTo>
                        <a:cubicBezTo>
                          <a:pt x="136" y="85"/>
                          <a:pt x="136" y="82"/>
                          <a:pt x="136" y="80"/>
                        </a:cubicBezTo>
                        <a:cubicBezTo>
                          <a:pt x="136" y="79"/>
                          <a:pt x="137" y="78"/>
                          <a:pt x="138" y="77"/>
                        </a:cubicBezTo>
                        <a:close/>
                        <a:moveTo>
                          <a:pt x="108" y="91"/>
                        </a:moveTo>
                        <a:cubicBezTo>
                          <a:pt x="109" y="92"/>
                          <a:pt x="110" y="92"/>
                          <a:pt x="110" y="92"/>
                        </a:cubicBezTo>
                        <a:cubicBezTo>
                          <a:pt x="111" y="92"/>
                          <a:pt x="112" y="93"/>
                          <a:pt x="112" y="93"/>
                        </a:cubicBezTo>
                        <a:cubicBezTo>
                          <a:pt x="114" y="93"/>
                          <a:pt x="115" y="93"/>
                          <a:pt x="116" y="92"/>
                        </a:cubicBezTo>
                        <a:cubicBezTo>
                          <a:pt x="118" y="92"/>
                          <a:pt x="119" y="91"/>
                          <a:pt x="120" y="91"/>
                        </a:cubicBezTo>
                        <a:cubicBezTo>
                          <a:pt x="120" y="91"/>
                          <a:pt x="120" y="91"/>
                          <a:pt x="120" y="91"/>
                        </a:cubicBezTo>
                        <a:cubicBezTo>
                          <a:pt x="120" y="92"/>
                          <a:pt x="120" y="92"/>
                          <a:pt x="120" y="93"/>
                        </a:cubicBezTo>
                        <a:cubicBezTo>
                          <a:pt x="115" y="95"/>
                          <a:pt x="109" y="98"/>
                          <a:pt x="103" y="101"/>
                        </a:cubicBezTo>
                        <a:cubicBezTo>
                          <a:pt x="103" y="97"/>
                          <a:pt x="103" y="93"/>
                          <a:pt x="103" y="89"/>
                        </a:cubicBezTo>
                        <a:cubicBezTo>
                          <a:pt x="105" y="90"/>
                          <a:pt x="106" y="91"/>
                          <a:pt x="108" y="91"/>
                        </a:cubicBezTo>
                        <a:close/>
                        <a:moveTo>
                          <a:pt x="74" y="71"/>
                        </a:moveTo>
                        <a:cubicBezTo>
                          <a:pt x="73" y="71"/>
                          <a:pt x="73" y="71"/>
                          <a:pt x="73" y="71"/>
                        </a:cubicBezTo>
                        <a:cubicBezTo>
                          <a:pt x="73" y="71"/>
                          <a:pt x="73" y="71"/>
                          <a:pt x="73" y="71"/>
                        </a:cubicBezTo>
                        <a:cubicBezTo>
                          <a:pt x="72" y="72"/>
                          <a:pt x="72" y="72"/>
                          <a:pt x="72" y="72"/>
                        </a:cubicBezTo>
                        <a:lnTo>
                          <a:pt x="74" y="71"/>
                        </a:lnTo>
                        <a:close/>
                        <a:moveTo>
                          <a:pt x="72" y="75"/>
                        </a:moveTo>
                        <a:cubicBezTo>
                          <a:pt x="72" y="74"/>
                          <a:pt x="73" y="74"/>
                          <a:pt x="73" y="73"/>
                        </a:cubicBezTo>
                        <a:cubicBezTo>
                          <a:pt x="76" y="75"/>
                          <a:pt x="78" y="77"/>
                          <a:pt x="80" y="79"/>
                        </a:cubicBezTo>
                        <a:cubicBezTo>
                          <a:pt x="76" y="81"/>
                          <a:pt x="73" y="83"/>
                          <a:pt x="70" y="85"/>
                        </a:cubicBezTo>
                        <a:cubicBezTo>
                          <a:pt x="70" y="83"/>
                          <a:pt x="70" y="81"/>
                          <a:pt x="70" y="79"/>
                        </a:cubicBezTo>
                        <a:cubicBezTo>
                          <a:pt x="70" y="78"/>
                          <a:pt x="71" y="76"/>
                          <a:pt x="72" y="75"/>
                        </a:cubicBezTo>
                        <a:close/>
                        <a:moveTo>
                          <a:pt x="54" y="89"/>
                        </a:moveTo>
                        <a:cubicBezTo>
                          <a:pt x="54" y="93"/>
                          <a:pt x="54" y="97"/>
                          <a:pt x="54" y="101"/>
                        </a:cubicBezTo>
                        <a:cubicBezTo>
                          <a:pt x="48" y="104"/>
                          <a:pt x="44" y="106"/>
                          <a:pt x="38" y="109"/>
                        </a:cubicBezTo>
                        <a:cubicBezTo>
                          <a:pt x="37" y="108"/>
                          <a:pt x="37" y="106"/>
                          <a:pt x="37" y="105"/>
                        </a:cubicBezTo>
                        <a:cubicBezTo>
                          <a:pt x="44" y="101"/>
                          <a:pt x="49" y="94"/>
                          <a:pt x="54" y="8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15" name="Freeform 164"/>
                  <p:cNvSpPr>
                    <a:spLocks noEditPoints="1"/>
                  </p:cNvSpPr>
                  <p:nvPr/>
                </p:nvSpPr>
                <p:spPr bwMode="auto">
                  <a:xfrm>
                    <a:off x="3035" y="1213"/>
                    <a:ext cx="187" cy="187"/>
                  </a:xfrm>
                  <a:custGeom>
                    <a:avLst/>
                    <a:gdLst>
                      <a:gd name="T0" fmla="*/ 65 w 79"/>
                      <a:gd name="T1" fmla="*/ 69 h 79"/>
                      <a:gd name="T2" fmla="*/ 67 w 79"/>
                      <a:gd name="T3" fmla="*/ 67 h 79"/>
                      <a:gd name="T4" fmla="*/ 69 w 79"/>
                      <a:gd name="T5" fmla="*/ 65 h 79"/>
                      <a:gd name="T6" fmla="*/ 69 w 79"/>
                      <a:gd name="T7" fmla="*/ 65 h 79"/>
                      <a:gd name="T8" fmla="*/ 69 w 79"/>
                      <a:gd name="T9" fmla="*/ 65 h 79"/>
                      <a:gd name="T10" fmla="*/ 70 w 79"/>
                      <a:gd name="T11" fmla="*/ 65 h 79"/>
                      <a:gd name="T12" fmla="*/ 38 w 79"/>
                      <a:gd name="T13" fmla="*/ 0 h 79"/>
                      <a:gd name="T14" fmla="*/ 0 w 79"/>
                      <a:gd name="T15" fmla="*/ 38 h 79"/>
                      <a:gd name="T16" fmla="*/ 14 w 79"/>
                      <a:gd name="T17" fmla="*/ 64 h 79"/>
                      <a:gd name="T18" fmla="*/ 12 w 79"/>
                      <a:gd name="T19" fmla="*/ 25 h 79"/>
                      <a:gd name="T20" fmla="*/ 62 w 79"/>
                      <a:gd name="T21" fmla="*/ 25 h 79"/>
                      <a:gd name="T22" fmla="*/ 65 w 79"/>
                      <a:gd name="T23" fmla="*/ 65 h 79"/>
                      <a:gd name="T24" fmla="*/ 14 w 79"/>
                      <a:gd name="T25" fmla="*/ 64 h 79"/>
                      <a:gd name="T26" fmla="*/ 12 w 79"/>
                      <a:gd name="T27" fmla="*/ 16 h 79"/>
                      <a:gd name="T28" fmla="*/ 8 w 79"/>
                      <a:gd name="T29" fmla="*/ 25 h 79"/>
                      <a:gd name="T30" fmla="*/ 4 w 79"/>
                      <a:gd name="T31" fmla="*/ 28 h 79"/>
                      <a:gd name="T32" fmla="*/ 34 w 79"/>
                      <a:gd name="T33" fmla="*/ 11 h 79"/>
                      <a:gd name="T34" fmla="*/ 38 w 79"/>
                      <a:gd name="T35" fmla="*/ 3 h 79"/>
                      <a:gd name="T36" fmla="*/ 54 w 79"/>
                      <a:gd name="T37" fmla="*/ 15 h 79"/>
                      <a:gd name="T38" fmla="*/ 64 w 79"/>
                      <a:gd name="T39" fmla="*/ 14 h 79"/>
                      <a:gd name="T40" fmla="*/ 58 w 79"/>
                      <a:gd name="T41" fmla="*/ 18 h 79"/>
                      <a:gd name="T42" fmla="*/ 68 w 79"/>
                      <a:gd name="T43" fmla="*/ 19 h 79"/>
                      <a:gd name="T44" fmla="*/ 62 w 79"/>
                      <a:gd name="T45" fmla="*/ 21 h 79"/>
                      <a:gd name="T46" fmla="*/ 72 w 79"/>
                      <a:gd name="T47" fmla="*/ 25 h 79"/>
                      <a:gd name="T48" fmla="*/ 71 w 79"/>
                      <a:gd name="T49" fmla="*/ 22 h 79"/>
                      <a:gd name="T50" fmla="*/ 73 w 79"/>
                      <a:gd name="T51" fmla="*/ 33 h 79"/>
                      <a:gd name="T52" fmla="*/ 75 w 79"/>
                      <a:gd name="T53" fmla="*/ 32 h 79"/>
                      <a:gd name="T54" fmla="*/ 70 w 79"/>
                      <a:gd name="T55" fmla="*/ 29 h 79"/>
                      <a:gd name="T56" fmla="*/ 66 w 79"/>
                      <a:gd name="T57" fmla="*/ 25 h 79"/>
                      <a:gd name="T58" fmla="*/ 70 w 79"/>
                      <a:gd name="T59" fmla="*/ 21 h 79"/>
                      <a:gd name="T60" fmla="*/ 49 w 79"/>
                      <a:gd name="T61" fmla="*/ 14 h 79"/>
                      <a:gd name="T62" fmla="*/ 55 w 79"/>
                      <a:gd name="T63" fmla="*/ 8 h 79"/>
                      <a:gd name="T64" fmla="*/ 54 w 79"/>
                      <a:gd name="T65" fmla="*/ 7 h 79"/>
                      <a:gd name="T66" fmla="*/ 46 w 79"/>
                      <a:gd name="T67" fmla="*/ 13 h 79"/>
                      <a:gd name="T68" fmla="*/ 54 w 79"/>
                      <a:gd name="T69" fmla="*/ 7 h 79"/>
                      <a:gd name="T70" fmla="*/ 45 w 79"/>
                      <a:gd name="T71" fmla="*/ 6 h 79"/>
                      <a:gd name="T72" fmla="*/ 44 w 79"/>
                      <a:gd name="T73" fmla="*/ 12 h 79"/>
                      <a:gd name="T74" fmla="*/ 39 w 79"/>
                      <a:gd name="T75" fmla="*/ 11 h 79"/>
                      <a:gd name="T76" fmla="*/ 42 w 79"/>
                      <a:gd name="T77" fmla="*/ 3 h 79"/>
                      <a:gd name="T78" fmla="*/ 28 w 79"/>
                      <a:gd name="T79" fmla="*/ 13 h 79"/>
                      <a:gd name="T80" fmla="*/ 35 w 79"/>
                      <a:gd name="T81" fmla="*/ 3 h 79"/>
                      <a:gd name="T82" fmla="*/ 19 w 79"/>
                      <a:gd name="T83" fmla="*/ 16 h 79"/>
                      <a:gd name="T84" fmla="*/ 22 w 79"/>
                      <a:gd name="T85" fmla="*/ 14 h 79"/>
                      <a:gd name="T86" fmla="*/ 12 w 79"/>
                      <a:gd name="T87" fmla="*/ 22 h 79"/>
                      <a:gd name="T88" fmla="*/ 16 w 79"/>
                      <a:gd name="T89" fmla="*/ 18 h 79"/>
                      <a:gd name="T90" fmla="*/ 69 w 79"/>
                      <a:gd name="T91" fmla="*/ 65 h 79"/>
                      <a:gd name="T92" fmla="*/ 75 w 79"/>
                      <a:gd name="T93" fmla="*/ 33 h 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79" h="79">
                        <a:moveTo>
                          <a:pt x="41" y="79"/>
                        </a:moveTo>
                        <a:cubicBezTo>
                          <a:pt x="49" y="79"/>
                          <a:pt x="57" y="76"/>
                          <a:pt x="65" y="69"/>
                        </a:cubicBezTo>
                        <a:cubicBezTo>
                          <a:pt x="65" y="69"/>
                          <a:pt x="65" y="69"/>
                          <a:pt x="65" y="69"/>
                        </a:cubicBezTo>
                        <a:cubicBezTo>
                          <a:pt x="65" y="69"/>
                          <a:pt x="65" y="69"/>
                          <a:pt x="65" y="69"/>
                        </a:cubicBezTo>
                        <a:cubicBezTo>
                          <a:pt x="65" y="69"/>
                          <a:pt x="65" y="69"/>
                          <a:pt x="65" y="69"/>
                        </a:cubicBezTo>
                        <a:cubicBezTo>
                          <a:pt x="65" y="69"/>
                          <a:pt x="66" y="68"/>
                          <a:pt x="67" y="67"/>
                        </a:cubicBezTo>
                        <a:cubicBezTo>
                          <a:pt x="67" y="67"/>
                          <a:pt x="67" y="67"/>
                          <a:pt x="67" y="67"/>
                        </a:cubicBezTo>
                        <a:cubicBezTo>
                          <a:pt x="68" y="66"/>
                          <a:pt x="68" y="66"/>
                          <a:pt x="69" y="66"/>
                        </a:cubicBezTo>
                        <a:cubicBezTo>
                          <a:pt x="69" y="65"/>
                          <a:pt x="69" y="65"/>
                          <a:pt x="69" y="65"/>
                        </a:cubicBezTo>
                        <a:cubicBezTo>
                          <a:pt x="69" y="65"/>
                          <a:pt x="69" y="65"/>
                          <a:pt x="69" y="65"/>
                        </a:cubicBezTo>
                        <a:cubicBezTo>
                          <a:pt x="69" y="65"/>
                          <a:pt x="69" y="65"/>
                          <a:pt x="69" y="65"/>
                        </a:cubicBezTo>
                        <a:cubicBezTo>
                          <a:pt x="69" y="65"/>
                          <a:pt x="69" y="65"/>
                          <a:pt x="69" y="65"/>
                        </a:cubicBezTo>
                        <a:cubicBezTo>
                          <a:pt x="69" y="65"/>
                          <a:pt x="69" y="65"/>
                          <a:pt x="69" y="65"/>
                        </a:cubicBezTo>
                        <a:cubicBezTo>
                          <a:pt x="69" y="65"/>
                          <a:pt x="69" y="65"/>
                          <a:pt x="69" y="65"/>
                        </a:cubicBezTo>
                        <a:cubicBezTo>
                          <a:pt x="69" y="65"/>
                          <a:pt x="69" y="65"/>
                          <a:pt x="69" y="65"/>
                        </a:cubicBezTo>
                        <a:cubicBezTo>
                          <a:pt x="69" y="65"/>
                          <a:pt x="69" y="65"/>
                          <a:pt x="69" y="65"/>
                        </a:cubicBezTo>
                        <a:cubicBezTo>
                          <a:pt x="70" y="65"/>
                          <a:pt x="70" y="65"/>
                          <a:pt x="70" y="65"/>
                        </a:cubicBezTo>
                        <a:cubicBezTo>
                          <a:pt x="70" y="65"/>
                          <a:pt x="70" y="65"/>
                          <a:pt x="70" y="65"/>
                        </a:cubicBezTo>
                        <a:cubicBezTo>
                          <a:pt x="76" y="57"/>
                          <a:pt x="79" y="49"/>
                          <a:pt x="79" y="41"/>
                        </a:cubicBezTo>
                        <a:cubicBezTo>
                          <a:pt x="79" y="30"/>
                          <a:pt x="74" y="20"/>
                          <a:pt x="66" y="12"/>
                        </a:cubicBezTo>
                        <a:cubicBezTo>
                          <a:pt x="59" y="5"/>
                          <a:pt x="49" y="0"/>
                          <a:pt x="38" y="0"/>
                        </a:cubicBezTo>
                        <a:cubicBezTo>
                          <a:pt x="29" y="0"/>
                          <a:pt x="20" y="3"/>
                          <a:pt x="12" y="11"/>
                        </a:cubicBezTo>
                        <a:cubicBezTo>
                          <a:pt x="12" y="11"/>
                          <a:pt x="12" y="11"/>
                          <a:pt x="12" y="11"/>
                        </a:cubicBezTo>
                        <a:cubicBezTo>
                          <a:pt x="3" y="20"/>
                          <a:pt x="0" y="29"/>
                          <a:pt x="0" y="38"/>
                        </a:cubicBezTo>
                        <a:cubicBezTo>
                          <a:pt x="0" y="49"/>
                          <a:pt x="5" y="59"/>
                          <a:pt x="12" y="66"/>
                        </a:cubicBezTo>
                        <a:cubicBezTo>
                          <a:pt x="20" y="74"/>
                          <a:pt x="30" y="79"/>
                          <a:pt x="41" y="79"/>
                        </a:cubicBezTo>
                        <a:close/>
                        <a:moveTo>
                          <a:pt x="14" y="64"/>
                        </a:moveTo>
                        <a:cubicBezTo>
                          <a:pt x="8" y="57"/>
                          <a:pt x="3" y="49"/>
                          <a:pt x="3" y="39"/>
                        </a:cubicBezTo>
                        <a:cubicBezTo>
                          <a:pt x="3" y="39"/>
                          <a:pt x="3" y="39"/>
                          <a:pt x="4" y="38"/>
                        </a:cubicBezTo>
                        <a:cubicBezTo>
                          <a:pt x="5" y="34"/>
                          <a:pt x="8" y="29"/>
                          <a:pt x="12" y="25"/>
                        </a:cubicBezTo>
                        <a:cubicBezTo>
                          <a:pt x="12" y="25"/>
                          <a:pt x="12" y="25"/>
                          <a:pt x="12" y="25"/>
                        </a:cubicBezTo>
                        <a:cubicBezTo>
                          <a:pt x="20" y="17"/>
                          <a:pt x="29" y="14"/>
                          <a:pt x="37" y="14"/>
                        </a:cubicBezTo>
                        <a:cubicBezTo>
                          <a:pt x="46" y="14"/>
                          <a:pt x="55" y="18"/>
                          <a:pt x="62" y="25"/>
                        </a:cubicBezTo>
                        <a:cubicBezTo>
                          <a:pt x="69" y="31"/>
                          <a:pt x="74" y="40"/>
                          <a:pt x="75" y="49"/>
                        </a:cubicBezTo>
                        <a:cubicBezTo>
                          <a:pt x="75" y="49"/>
                          <a:pt x="75" y="49"/>
                          <a:pt x="75" y="49"/>
                        </a:cubicBezTo>
                        <a:cubicBezTo>
                          <a:pt x="73" y="55"/>
                          <a:pt x="70" y="60"/>
                          <a:pt x="65" y="65"/>
                        </a:cubicBezTo>
                        <a:cubicBezTo>
                          <a:pt x="65" y="65"/>
                          <a:pt x="65" y="65"/>
                          <a:pt x="65" y="65"/>
                        </a:cubicBezTo>
                        <a:cubicBezTo>
                          <a:pt x="57" y="73"/>
                          <a:pt x="49" y="76"/>
                          <a:pt x="41" y="76"/>
                        </a:cubicBezTo>
                        <a:cubicBezTo>
                          <a:pt x="31" y="76"/>
                          <a:pt x="22" y="71"/>
                          <a:pt x="14" y="64"/>
                        </a:cubicBezTo>
                        <a:close/>
                        <a:moveTo>
                          <a:pt x="4" y="28"/>
                        </a:moveTo>
                        <a:cubicBezTo>
                          <a:pt x="4" y="28"/>
                          <a:pt x="4" y="28"/>
                          <a:pt x="4" y="28"/>
                        </a:cubicBezTo>
                        <a:cubicBezTo>
                          <a:pt x="7" y="24"/>
                          <a:pt x="10" y="20"/>
                          <a:pt x="12" y="16"/>
                        </a:cubicBezTo>
                        <a:cubicBezTo>
                          <a:pt x="13" y="15"/>
                          <a:pt x="14" y="13"/>
                          <a:pt x="15" y="12"/>
                        </a:cubicBezTo>
                        <a:cubicBezTo>
                          <a:pt x="16" y="12"/>
                          <a:pt x="16" y="11"/>
                          <a:pt x="17" y="11"/>
                        </a:cubicBezTo>
                        <a:cubicBezTo>
                          <a:pt x="14" y="15"/>
                          <a:pt x="11" y="20"/>
                          <a:pt x="8" y="25"/>
                        </a:cubicBezTo>
                        <a:cubicBezTo>
                          <a:pt x="8" y="25"/>
                          <a:pt x="8" y="25"/>
                          <a:pt x="8" y="26"/>
                        </a:cubicBezTo>
                        <a:cubicBezTo>
                          <a:pt x="6" y="28"/>
                          <a:pt x="5" y="30"/>
                          <a:pt x="3" y="32"/>
                        </a:cubicBezTo>
                        <a:cubicBezTo>
                          <a:pt x="4" y="31"/>
                          <a:pt x="4" y="30"/>
                          <a:pt x="4" y="28"/>
                        </a:cubicBezTo>
                        <a:close/>
                        <a:moveTo>
                          <a:pt x="38" y="3"/>
                        </a:moveTo>
                        <a:cubicBezTo>
                          <a:pt x="39" y="3"/>
                          <a:pt x="40" y="3"/>
                          <a:pt x="41" y="3"/>
                        </a:cubicBezTo>
                        <a:cubicBezTo>
                          <a:pt x="38" y="6"/>
                          <a:pt x="36" y="8"/>
                          <a:pt x="34" y="11"/>
                        </a:cubicBezTo>
                        <a:cubicBezTo>
                          <a:pt x="33" y="11"/>
                          <a:pt x="31" y="12"/>
                          <a:pt x="30" y="12"/>
                        </a:cubicBezTo>
                        <a:cubicBezTo>
                          <a:pt x="32" y="9"/>
                          <a:pt x="34" y="6"/>
                          <a:pt x="37" y="3"/>
                        </a:cubicBezTo>
                        <a:cubicBezTo>
                          <a:pt x="37" y="3"/>
                          <a:pt x="38" y="3"/>
                          <a:pt x="38" y="3"/>
                        </a:cubicBezTo>
                        <a:close/>
                        <a:moveTo>
                          <a:pt x="63" y="13"/>
                        </a:moveTo>
                        <a:cubicBezTo>
                          <a:pt x="61" y="14"/>
                          <a:pt x="59" y="16"/>
                          <a:pt x="57" y="17"/>
                        </a:cubicBezTo>
                        <a:cubicBezTo>
                          <a:pt x="56" y="17"/>
                          <a:pt x="55" y="16"/>
                          <a:pt x="54" y="15"/>
                        </a:cubicBezTo>
                        <a:cubicBezTo>
                          <a:pt x="56" y="14"/>
                          <a:pt x="58" y="12"/>
                          <a:pt x="60" y="10"/>
                        </a:cubicBezTo>
                        <a:cubicBezTo>
                          <a:pt x="61" y="11"/>
                          <a:pt x="62" y="12"/>
                          <a:pt x="63" y="13"/>
                        </a:cubicBezTo>
                        <a:close/>
                        <a:moveTo>
                          <a:pt x="64" y="14"/>
                        </a:moveTo>
                        <a:cubicBezTo>
                          <a:pt x="65" y="15"/>
                          <a:pt x="65" y="16"/>
                          <a:pt x="66" y="16"/>
                        </a:cubicBezTo>
                        <a:cubicBezTo>
                          <a:pt x="64" y="17"/>
                          <a:pt x="63" y="19"/>
                          <a:pt x="61" y="20"/>
                        </a:cubicBezTo>
                        <a:cubicBezTo>
                          <a:pt x="60" y="19"/>
                          <a:pt x="59" y="19"/>
                          <a:pt x="58" y="18"/>
                        </a:cubicBezTo>
                        <a:cubicBezTo>
                          <a:pt x="60" y="17"/>
                          <a:pt x="62" y="15"/>
                          <a:pt x="64" y="14"/>
                        </a:cubicBezTo>
                        <a:cubicBezTo>
                          <a:pt x="64" y="14"/>
                          <a:pt x="64" y="14"/>
                          <a:pt x="64" y="14"/>
                        </a:cubicBezTo>
                        <a:close/>
                        <a:moveTo>
                          <a:pt x="68" y="19"/>
                        </a:moveTo>
                        <a:cubicBezTo>
                          <a:pt x="67" y="20"/>
                          <a:pt x="65" y="21"/>
                          <a:pt x="64" y="23"/>
                        </a:cubicBezTo>
                        <a:cubicBezTo>
                          <a:pt x="64" y="23"/>
                          <a:pt x="64" y="23"/>
                          <a:pt x="64" y="23"/>
                        </a:cubicBezTo>
                        <a:cubicBezTo>
                          <a:pt x="63" y="22"/>
                          <a:pt x="63" y="21"/>
                          <a:pt x="62" y="21"/>
                        </a:cubicBezTo>
                        <a:cubicBezTo>
                          <a:pt x="64" y="20"/>
                          <a:pt x="65" y="18"/>
                          <a:pt x="67" y="17"/>
                        </a:cubicBezTo>
                        <a:cubicBezTo>
                          <a:pt x="67" y="18"/>
                          <a:pt x="68" y="18"/>
                          <a:pt x="68" y="19"/>
                        </a:cubicBezTo>
                        <a:close/>
                        <a:moveTo>
                          <a:pt x="72" y="25"/>
                        </a:moveTo>
                        <a:cubicBezTo>
                          <a:pt x="71" y="26"/>
                          <a:pt x="70" y="27"/>
                          <a:pt x="69" y="28"/>
                        </a:cubicBezTo>
                        <a:cubicBezTo>
                          <a:pt x="68" y="27"/>
                          <a:pt x="68" y="26"/>
                          <a:pt x="67" y="26"/>
                        </a:cubicBezTo>
                        <a:cubicBezTo>
                          <a:pt x="68" y="25"/>
                          <a:pt x="69" y="24"/>
                          <a:pt x="71" y="22"/>
                        </a:cubicBezTo>
                        <a:cubicBezTo>
                          <a:pt x="71" y="23"/>
                          <a:pt x="72" y="24"/>
                          <a:pt x="72" y="25"/>
                        </a:cubicBezTo>
                        <a:close/>
                        <a:moveTo>
                          <a:pt x="75" y="32"/>
                        </a:moveTo>
                        <a:cubicBezTo>
                          <a:pt x="74" y="32"/>
                          <a:pt x="73" y="33"/>
                          <a:pt x="73" y="33"/>
                        </a:cubicBezTo>
                        <a:cubicBezTo>
                          <a:pt x="72" y="33"/>
                          <a:pt x="72" y="32"/>
                          <a:pt x="72" y="32"/>
                        </a:cubicBezTo>
                        <a:cubicBezTo>
                          <a:pt x="72" y="31"/>
                          <a:pt x="73" y="30"/>
                          <a:pt x="74" y="30"/>
                        </a:cubicBezTo>
                        <a:cubicBezTo>
                          <a:pt x="74" y="30"/>
                          <a:pt x="74" y="31"/>
                          <a:pt x="75" y="32"/>
                        </a:cubicBezTo>
                        <a:close/>
                        <a:moveTo>
                          <a:pt x="73" y="28"/>
                        </a:moveTo>
                        <a:cubicBezTo>
                          <a:pt x="73" y="29"/>
                          <a:pt x="72" y="30"/>
                          <a:pt x="71" y="31"/>
                        </a:cubicBezTo>
                        <a:cubicBezTo>
                          <a:pt x="70" y="30"/>
                          <a:pt x="70" y="30"/>
                          <a:pt x="70" y="29"/>
                        </a:cubicBezTo>
                        <a:cubicBezTo>
                          <a:pt x="71" y="28"/>
                          <a:pt x="72" y="27"/>
                          <a:pt x="73" y="27"/>
                        </a:cubicBezTo>
                        <a:cubicBezTo>
                          <a:pt x="73" y="27"/>
                          <a:pt x="73" y="28"/>
                          <a:pt x="73" y="28"/>
                        </a:cubicBezTo>
                        <a:close/>
                        <a:moveTo>
                          <a:pt x="66" y="25"/>
                        </a:moveTo>
                        <a:cubicBezTo>
                          <a:pt x="66" y="24"/>
                          <a:pt x="65" y="24"/>
                          <a:pt x="65" y="24"/>
                        </a:cubicBezTo>
                        <a:cubicBezTo>
                          <a:pt x="66" y="22"/>
                          <a:pt x="68" y="21"/>
                          <a:pt x="69" y="20"/>
                        </a:cubicBezTo>
                        <a:cubicBezTo>
                          <a:pt x="69" y="21"/>
                          <a:pt x="70" y="21"/>
                          <a:pt x="70" y="21"/>
                        </a:cubicBezTo>
                        <a:cubicBezTo>
                          <a:pt x="69" y="22"/>
                          <a:pt x="67" y="23"/>
                          <a:pt x="66" y="25"/>
                        </a:cubicBezTo>
                        <a:close/>
                        <a:moveTo>
                          <a:pt x="52" y="15"/>
                        </a:moveTo>
                        <a:cubicBezTo>
                          <a:pt x="51" y="14"/>
                          <a:pt x="50" y="14"/>
                          <a:pt x="49" y="14"/>
                        </a:cubicBezTo>
                        <a:cubicBezTo>
                          <a:pt x="51" y="12"/>
                          <a:pt x="53" y="10"/>
                          <a:pt x="55" y="8"/>
                        </a:cubicBezTo>
                        <a:cubicBezTo>
                          <a:pt x="55" y="8"/>
                          <a:pt x="55" y="8"/>
                          <a:pt x="55" y="8"/>
                        </a:cubicBezTo>
                        <a:cubicBezTo>
                          <a:pt x="55" y="8"/>
                          <a:pt x="55" y="8"/>
                          <a:pt x="55" y="8"/>
                        </a:cubicBezTo>
                        <a:cubicBezTo>
                          <a:pt x="56" y="8"/>
                          <a:pt x="57" y="9"/>
                          <a:pt x="58" y="9"/>
                        </a:cubicBezTo>
                        <a:cubicBezTo>
                          <a:pt x="56" y="11"/>
                          <a:pt x="54" y="13"/>
                          <a:pt x="52" y="15"/>
                        </a:cubicBezTo>
                        <a:close/>
                        <a:moveTo>
                          <a:pt x="54" y="7"/>
                        </a:moveTo>
                        <a:cubicBezTo>
                          <a:pt x="54" y="7"/>
                          <a:pt x="54" y="7"/>
                          <a:pt x="54" y="7"/>
                        </a:cubicBezTo>
                        <a:cubicBezTo>
                          <a:pt x="52" y="9"/>
                          <a:pt x="50" y="11"/>
                          <a:pt x="48" y="13"/>
                        </a:cubicBezTo>
                        <a:cubicBezTo>
                          <a:pt x="47" y="13"/>
                          <a:pt x="46" y="13"/>
                          <a:pt x="46" y="13"/>
                        </a:cubicBezTo>
                        <a:cubicBezTo>
                          <a:pt x="48" y="10"/>
                          <a:pt x="50" y="8"/>
                          <a:pt x="52" y="6"/>
                        </a:cubicBezTo>
                        <a:cubicBezTo>
                          <a:pt x="53" y="6"/>
                          <a:pt x="53" y="6"/>
                          <a:pt x="54" y="7"/>
                        </a:cubicBezTo>
                        <a:cubicBezTo>
                          <a:pt x="54" y="7"/>
                          <a:pt x="54" y="7"/>
                          <a:pt x="54" y="7"/>
                        </a:cubicBezTo>
                        <a:close/>
                        <a:moveTo>
                          <a:pt x="44" y="12"/>
                        </a:moveTo>
                        <a:cubicBezTo>
                          <a:pt x="43" y="12"/>
                          <a:pt x="42" y="12"/>
                          <a:pt x="41" y="11"/>
                        </a:cubicBezTo>
                        <a:cubicBezTo>
                          <a:pt x="42" y="10"/>
                          <a:pt x="43" y="8"/>
                          <a:pt x="45" y="6"/>
                        </a:cubicBezTo>
                        <a:cubicBezTo>
                          <a:pt x="45" y="6"/>
                          <a:pt x="46" y="5"/>
                          <a:pt x="47" y="4"/>
                        </a:cubicBezTo>
                        <a:cubicBezTo>
                          <a:pt x="48" y="4"/>
                          <a:pt x="49" y="5"/>
                          <a:pt x="50" y="5"/>
                        </a:cubicBezTo>
                        <a:cubicBezTo>
                          <a:pt x="48" y="7"/>
                          <a:pt x="46" y="10"/>
                          <a:pt x="44" y="12"/>
                        </a:cubicBezTo>
                        <a:close/>
                        <a:moveTo>
                          <a:pt x="43" y="5"/>
                        </a:moveTo>
                        <a:cubicBezTo>
                          <a:pt x="42" y="7"/>
                          <a:pt x="40" y="9"/>
                          <a:pt x="39" y="11"/>
                        </a:cubicBezTo>
                        <a:cubicBezTo>
                          <a:pt x="39" y="11"/>
                          <a:pt x="39" y="11"/>
                          <a:pt x="39" y="11"/>
                        </a:cubicBezTo>
                        <a:cubicBezTo>
                          <a:pt x="38" y="11"/>
                          <a:pt x="38" y="11"/>
                          <a:pt x="37" y="11"/>
                        </a:cubicBezTo>
                        <a:cubicBezTo>
                          <a:pt x="36" y="11"/>
                          <a:pt x="36" y="11"/>
                          <a:pt x="36" y="11"/>
                        </a:cubicBezTo>
                        <a:cubicBezTo>
                          <a:pt x="38" y="8"/>
                          <a:pt x="40" y="6"/>
                          <a:pt x="42" y="3"/>
                        </a:cubicBezTo>
                        <a:cubicBezTo>
                          <a:pt x="43" y="3"/>
                          <a:pt x="44" y="3"/>
                          <a:pt x="45" y="4"/>
                        </a:cubicBezTo>
                        <a:cubicBezTo>
                          <a:pt x="45" y="4"/>
                          <a:pt x="44" y="5"/>
                          <a:pt x="43" y="5"/>
                        </a:cubicBezTo>
                        <a:close/>
                        <a:moveTo>
                          <a:pt x="28" y="13"/>
                        </a:moveTo>
                        <a:cubicBezTo>
                          <a:pt x="27" y="13"/>
                          <a:pt x="26" y="13"/>
                          <a:pt x="24" y="14"/>
                        </a:cubicBezTo>
                        <a:cubicBezTo>
                          <a:pt x="27" y="10"/>
                          <a:pt x="30" y="7"/>
                          <a:pt x="32" y="3"/>
                        </a:cubicBezTo>
                        <a:cubicBezTo>
                          <a:pt x="33" y="3"/>
                          <a:pt x="34" y="3"/>
                          <a:pt x="35" y="3"/>
                        </a:cubicBezTo>
                        <a:cubicBezTo>
                          <a:pt x="32" y="6"/>
                          <a:pt x="30" y="9"/>
                          <a:pt x="28" y="13"/>
                        </a:cubicBezTo>
                        <a:close/>
                        <a:moveTo>
                          <a:pt x="22" y="15"/>
                        </a:moveTo>
                        <a:cubicBezTo>
                          <a:pt x="21" y="15"/>
                          <a:pt x="20" y="15"/>
                          <a:pt x="19" y="16"/>
                        </a:cubicBezTo>
                        <a:cubicBezTo>
                          <a:pt x="22" y="12"/>
                          <a:pt x="25" y="8"/>
                          <a:pt x="28" y="4"/>
                        </a:cubicBezTo>
                        <a:cubicBezTo>
                          <a:pt x="29" y="4"/>
                          <a:pt x="29" y="4"/>
                          <a:pt x="30" y="4"/>
                        </a:cubicBezTo>
                        <a:cubicBezTo>
                          <a:pt x="28" y="7"/>
                          <a:pt x="25" y="11"/>
                          <a:pt x="22" y="14"/>
                        </a:cubicBezTo>
                        <a:lnTo>
                          <a:pt x="22" y="15"/>
                        </a:lnTo>
                        <a:close/>
                        <a:moveTo>
                          <a:pt x="16" y="18"/>
                        </a:moveTo>
                        <a:cubicBezTo>
                          <a:pt x="15" y="19"/>
                          <a:pt x="13" y="20"/>
                          <a:pt x="12" y="22"/>
                        </a:cubicBezTo>
                        <a:cubicBezTo>
                          <a:pt x="14" y="17"/>
                          <a:pt x="17" y="12"/>
                          <a:pt x="21" y="8"/>
                        </a:cubicBezTo>
                        <a:cubicBezTo>
                          <a:pt x="22" y="7"/>
                          <a:pt x="24" y="6"/>
                          <a:pt x="25" y="5"/>
                        </a:cubicBezTo>
                        <a:cubicBezTo>
                          <a:pt x="22" y="9"/>
                          <a:pt x="19" y="14"/>
                          <a:pt x="16" y="18"/>
                        </a:cubicBezTo>
                        <a:close/>
                        <a:moveTo>
                          <a:pt x="69" y="65"/>
                        </a:moveTo>
                        <a:cubicBezTo>
                          <a:pt x="69" y="65"/>
                          <a:pt x="69" y="65"/>
                          <a:pt x="69" y="65"/>
                        </a:cubicBezTo>
                        <a:cubicBezTo>
                          <a:pt x="69" y="65"/>
                          <a:pt x="69" y="65"/>
                          <a:pt x="69" y="65"/>
                        </a:cubicBezTo>
                        <a:close/>
                        <a:moveTo>
                          <a:pt x="76" y="41"/>
                        </a:moveTo>
                        <a:cubicBezTo>
                          <a:pt x="75" y="39"/>
                          <a:pt x="74" y="37"/>
                          <a:pt x="73" y="35"/>
                        </a:cubicBezTo>
                        <a:cubicBezTo>
                          <a:pt x="75" y="33"/>
                          <a:pt x="75" y="33"/>
                          <a:pt x="75" y="33"/>
                        </a:cubicBezTo>
                        <a:cubicBezTo>
                          <a:pt x="76" y="36"/>
                          <a:pt x="76" y="38"/>
                          <a:pt x="76" y="41"/>
                        </a:cubicBezTo>
                        <a:cubicBezTo>
                          <a:pt x="76" y="41"/>
                          <a:pt x="76" y="41"/>
                          <a:pt x="76" y="4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16" name="Freeform 165"/>
                  <p:cNvSpPr>
                    <a:spLocks noEditPoints="1"/>
                  </p:cNvSpPr>
                  <p:nvPr/>
                </p:nvSpPr>
                <p:spPr bwMode="auto">
                  <a:xfrm>
                    <a:off x="2976" y="1156"/>
                    <a:ext cx="300" cy="327"/>
                  </a:xfrm>
                  <a:custGeom>
                    <a:avLst/>
                    <a:gdLst>
                      <a:gd name="T0" fmla="*/ 127 w 127"/>
                      <a:gd name="T1" fmla="*/ 63 h 138"/>
                      <a:gd name="T2" fmla="*/ 116 w 127"/>
                      <a:gd name="T3" fmla="*/ 38 h 138"/>
                      <a:gd name="T4" fmla="*/ 115 w 127"/>
                      <a:gd name="T5" fmla="*/ 26 h 138"/>
                      <a:gd name="T6" fmla="*/ 102 w 127"/>
                      <a:gd name="T7" fmla="*/ 13 h 138"/>
                      <a:gd name="T8" fmla="*/ 76 w 127"/>
                      <a:gd name="T9" fmla="*/ 12 h 138"/>
                      <a:gd name="T10" fmla="*/ 53 w 127"/>
                      <a:gd name="T11" fmla="*/ 12 h 138"/>
                      <a:gd name="T12" fmla="*/ 13 w 127"/>
                      <a:gd name="T13" fmla="*/ 28 h 138"/>
                      <a:gd name="T14" fmla="*/ 12 w 127"/>
                      <a:gd name="T15" fmla="*/ 39 h 138"/>
                      <a:gd name="T16" fmla="*/ 2 w 127"/>
                      <a:gd name="T17" fmla="*/ 54 h 138"/>
                      <a:gd name="T18" fmla="*/ 1 w 127"/>
                      <a:gd name="T19" fmla="*/ 86 h 138"/>
                      <a:gd name="T20" fmla="*/ 13 w 127"/>
                      <a:gd name="T21" fmla="*/ 99 h 138"/>
                      <a:gd name="T22" fmla="*/ 26 w 127"/>
                      <a:gd name="T23" fmla="*/ 125 h 138"/>
                      <a:gd name="T24" fmla="*/ 53 w 127"/>
                      <a:gd name="T25" fmla="*/ 137 h 138"/>
                      <a:gd name="T26" fmla="*/ 98 w 127"/>
                      <a:gd name="T27" fmla="*/ 126 h 138"/>
                      <a:gd name="T28" fmla="*/ 116 w 127"/>
                      <a:gd name="T29" fmla="*/ 99 h 138"/>
                      <a:gd name="T30" fmla="*/ 117 w 127"/>
                      <a:gd name="T31" fmla="*/ 84 h 138"/>
                      <a:gd name="T32" fmla="*/ 118 w 127"/>
                      <a:gd name="T33" fmla="*/ 83 h 138"/>
                      <a:gd name="T34" fmla="*/ 117 w 127"/>
                      <a:gd name="T35" fmla="*/ 76 h 138"/>
                      <a:gd name="T36" fmla="*/ 120 w 127"/>
                      <a:gd name="T37" fmla="*/ 83 h 138"/>
                      <a:gd name="T38" fmla="*/ 109 w 127"/>
                      <a:gd name="T39" fmla="*/ 35 h 138"/>
                      <a:gd name="T40" fmla="*/ 15 w 127"/>
                      <a:gd name="T41" fmla="*/ 35 h 138"/>
                      <a:gd name="T42" fmla="*/ 20 w 127"/>
                      <a:gd name="T43" fmla="*/ 35 h 138"/>
                      <a:gd name="T44" fmla="*/ 16 w 127"/>
                      <a:gd name="T45" fmla="*/ 27 h 138"/>
                      <a:gd name="T46" fmla="*/ 56 w 127"/>
                      <a:gd name="T47" fmla="*/ 4 h 138"/>
                      <a:gd name="T48" fmla="*/ 94 w 127"/>
                      <a:gd name="T49" fmla="*/ 21 h 138"/>
                      <a:gd name="T50" fmla="*/ 112 w 127"/>
                      <a:gd name="T51" fmla="*/ 27 h 138"/>
                      <a:gd name="T52" fmla="*/ 124 w 127"/>
                      <a:gd name="T53" fmla="*/ 63 h 138"/>
                      <a:gd name="T54" fmla="*/ 106 w 127"/>
                      <a:gd name="T55" fmla="*/ 93 h 138"/>
                      <a:gd name="T56" fmla="*/ 73 w 127"/>
                      <a:gd name="T57" fmla="*/ 114 h 138"/>
                      <a:gd name="T58" fmla="*/ 37 w 127"/>
                      <a:gd name="T59" fmla="*/ 105 h 138"/>
                      <a:gd name="T60" fmla="*/ 23 w 127"/>
                      <a:gd name="T61" fmla="*/ 93 h 138"/>
                      <a:gd name="T62" fmla="*/ 5 w 127"/>
                      <a:gd name="T63" fmla="*/ 54 h 138"/>
                      <a:gd name="T64" fmla="*/ 113 w 127"/>
                      <a:gd name="T65" fmla="*/ 104 h 138"/>
                      <a:gd name="T66" fmla="*/ 103 w 127"/>
                      <a:gd name="T67" fmla="*/ 120 h 138"/>
                      <a:gd name="T68" fmla="*/ 94 w 127"/>
                      <a:gd name="T69" fmla="*/ 118 h 138"/>
                      <a:gd name="T70" fmla="*/ 76 w 127"/>
                      <a:gd name="T71" fmla="*/ 123 h 138"/>
                      <a:gd name="T72" fmla="*/ 72 w 127"/>
                      <a:gd name="T73" fmla="*/ 126 h 138"/>
                      <a:gd name="T74" fmla="*/ 78 w 127"/>
                      <a:gd name="T75" fmla="*/ 114 h 138"/>
                      <a:gd name="T76" fmla="*/ 79 w 127"/>
                      <a:gd name="T77" fmla="*/ 122 h 138"/>
                      <a:gd name="T78" fmla="*/ 89 w 127"/>
                      <a:gd name="T79" fmla="*/ 110 h 138"/>
                      <a:gd name="T80" fmla="*/ 91 w 127"/>
                      <a:gd name="T81" fmla="*/ 116 h 138"/>
                      <a:gd name="T82" fmla="*/ 98 w 127"/>
                      <a:gd name="T83" fmla="*/ 116 h 138"/>
                      <a:gd name="T84" fmla="*/ 101 w 127"/>
                      <a:gd name="T85" fmla="*/ 114 h 138"/>
                      <a:gd name="T86" fmla="*/ 38 w 127"/>
                      <a:gd name="T87" fmla="*/ 109 h 138"/>
                      <a:gd name="T88" fmla="*/ 41 w 127"/>
                      <a:gd name="T89" fmla="*/ 111 h 138"/>
                      <a:gd name="T90" fmla="*/ 39 w 127"/>
                      <a:gd name="T91" fmla="*/ 119 h 138"/>
                      <a:gd name="T92" fmla="*/ 41 w 127"/>
                      <a:gd name="T93" fmla="*/ 119 h 138"/>
                      <a:gd name="T94" fmla="*/ 60 w 127"/>
                      <a:gd name="T95" fmla="*/ 126 h 138"/>
                      <a:gd name="T96" fmla="*/ 25 w 127"/>
                      <a:gd name="T97" fmla="*/ 121 h 138"/>
                      <a:gd name="T98" fmla="*/ 6 w 127"/>
                      <a:gd name="T99" fmla="*/ 75 h 138"/>
                      <a:gd name="T100" fmla="*/ 7 w 127"/>
                      <a:gd name="T101" fmla="*/ 83 h 138"/>
                      <a:gd name="T102" fmla="*/ 8 w 127"/>
                      <a:gd name="T103" fmla="*/ 83 h 138"/>
                      <a:gd name="T104" fmla="*/ 15 w 127"/>
                      <a:gd name="T105" fmla="*/ 87 h 138"/>
                      <a:gd name="T106" fmla="*/ 17 w 127"/>
                      <a:gd name="T107" fmla="*/ 86 h 138"/>
                      <a:gd name="T108" fmla="*/ 17 w 127"/>
                      <a:gd name="T109" fmla="*/ 104 h 138"/>
                      <a:gd name="T110" fmla="*/ 15 w 127"/>
                      <a:gd name="T111" fmla="*/ 110 h 138"/>
                      <a:gd name="T112" fmla="*/ 19 w 127"/>
                      <a:gd name="T113" fmla="*/ 107 h 138"/>
                      <a:gd name="T114" fmla="*/ 21 w 127"/>
                      <a:gd name="T115" fmla="*/ 117 h 138"/>
                      <a:gd name="T116" fmla="*/ 30 w 127"/>
                      <a:gd name="T117" fmla="*/ 114 h 138"/>
                      <a:gd name="T118" fmla="*/ 53 w 127"/>
                      <a:gd name="T119" fmla="*/ 116 h 138"/>
                      <a:gd name="T120" fmla="*/ 61 w 127"/>
                      <a:gd name="T121" fmla="*/ 135 h 138"/>
                      <a:gd name="T122" fmla="*/ 61 w 127"/>
                      <a:gd name="T123" fmla="*/ 135 h 138"/>
                      <a:gd name="T124" fmla="*/ 113 w 127"/>
                      <a:gd name="T125" fmla="*/ 87 h 1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127" h="138">
                        <a:moveTo>
                          <a:pt x="118" y="86"/>
                        </a:moveTo>
                        <a:cubicBezTo>
                          <a:pt x="118" y="86"/>
                          <a:pt x="119" y="86"/>
                          <a:pt x="120" y="86"/>
                        </a:cubicBezTo>
                        <a:cubicBezTo>
                          <a:pt x="121" y="86"/>
                          <a:pt x="122" y="86"/>
                          <a:pt x="124" y="86"/>
                        </a:cubicBezTo>
                        <a:cubicBezTo>
                          <a:pt x="125" y="86"/>
                          <a:pt x="125" y="86"/>
                          <a:pt x="125" y="85"/>
                        </a:cubicBezTo>
                        <a:cubicBezTo>
                          <a:pt x="126" y="81"/>
                          <a:pt x="126" y="77"/>
                          <a:pt x="127" y="73"/>
                        </a:cubicBezTo>
                        <a:cubicBezTo>
                          <a:pt x="127" y="70"/>
                          <a:pt x="127" y="67"/>
                          <a:pt x="127" y="63"/>
                        </a:cubicBezTo>
                        <a:cubicBezTo>
                          <a:pt x="127" y="60"/>
                          <a:pt x="127" y="56"/>
                          <a:pt x="126" y="53"/>
                        </a:cubicBezTo>
                        <a:cubicBezTo>
                          <a:pt x="126" y="52"/>
                          <a:pt x="126" y="51"/>
                          <a:pt x="125" y="51"/>
                        </a:cubicBezTo>
                        <a:cubicBezTo>
                          <a:pt x="122" y="51"/>
                          <a:pt x="119" y="51"/>
                          <a:pt x="116" y="51"/>
                        </a:cubicBezTo>
                        <a:cubicBezTo>
                          <a:pt x="115" y="48"/>
                          <a:pt x="114" y="44"/>
                          <a:pt x="112" y="41"/>
                        </a:cubicBezTo>
                        <a:cubicBezTo>
                          <a:pt x="113" y="40"/>
                          <a:pt x="114" y="40"/>
                          <a:pt x="114" y="39"/>
                        </a:cubicBezTo>
                        <a:cubicBezTo>
                          <a:pt x="115" y="39"/>
                          <a:pt x="116" y="39"/>
                          <a:pt x="116" y="38"/>
                        </a:cubicBezTo>
                        <a:cubicBezTo>
                          <a:pt x="116" y="37"/>
                          <a:pt x="116" y="36"/>
                          <a:pt x="116" y="34"/>
                        </a:cubicBezTo>
                        <a:cubicBezTo>
                          <a:pt x="116" y="33"/>
                          <a:pt x="116" y="31"/>
                          <a:pt x="116" y="29"/>
                        </a:cubicBezTo>
                        <a:cubicBezTo>
                          <a:pt x="116" y="29"/>
                          <a:pt x="116" y="29"/>
                          <a:pt x="116" y="28"/>
                        </a:cubicBezTo>
                        <a:cubicBezTo>
                          <a:pt x="116" y="28"/>
                          <a:pt x="116" y="28"/>
                          <a:pt x="116" y="28"/>
                        </a:cubicBezTo>
                        <a:cubicBezTo>
                          <a:pt x="116" y="27"/>
                          <a:pt x="116" y="27"/>
                          <a:pt x="115" y="26"/>
                        </a:cubicBezTo>
                        <a:cubicBezTo>
                          <a:pt x="115" y="26"/>
                          <a:pt x="115" y="26"/>
                          <a:pt x="115" y="26"/>
                        </a:cubicBezTo>
                        <a:cubicBezTo>
                          <a:pt x="115" y="26"/>
                          <a:pt x="115" y="26"/>
                          <a:pt x="115" y="25"/>
                        </a:cubicBezTo>
                        <a:cubicBezTo>
                          <a:pt x="115" y="25"/>
                          <a:pt x="115" y="25"/>
                          <a:pt x="115" y="25"/>
                        </a:cubicBezTo>
                        <a:cubicBezTo>
                          <a:pt x="114" y="24"/>
                          <a:pt x="113" y="23"/>
                          <a:pt x="112" y="22"/>
                        </a:cubicBezTo>
                        <a:cubicBezTo>
                          <a:pt x="112" y="22"/>
                          <a:pt x="111" y="21"/>
                          <a:pt x="110" y="20"/>
                        </a:cubicBezTo>
                        <a:cubicBezTo>
                          <a:pt x="109" y="19"/>
                          <a:pt x="107" y="17"/>
                          <a:pt x="105" y="15"/>
                        </a:cubicBezTo>
                        <a:cubicBezTo>
                          <a:pt x="104" y="14"/>
                          <a:pt x="103" y="13"/>
                          <a:pt x="102" y="13"/>
                        </a:cubicBezTo>
                        <a:cubicBezTo>
                          <a:pt x="102" y="12"/>
                          <a:pt x="102" y="12"/>
                          <a:pt x="101" y="12"/>
                        </a:cubicBezTo>
                        <a:cubicBezTo>
                          <a:pt x="101" y="12"/>
                          <a:pt x="101" y="12"/>
                          <a:pt x="100" y="12"/>
                        </a:cubicBezTo>
                        <a:cubicBezTo>
                          <a:pt x="100" y="12"/>
                          <a:pt x="99" y="12"/>
                          <a:pt x="99" y="12"/>
                        </a:cubicBezTo>
                        <a:cubicBezTo>
                          <a:pt x="99" y="12"/>
                          <a:pt x="99" y="12"/>
                          <a:pt x="99" y="12"/>
                        </a:cubicBezTo>
                        <a:cubicBezTo>
                          <a:pt x="97" y="14"/>
                          <a:pt x="95" y="16"/>
                          <a:pt x="92" y="19"/>
                        </a:cubicBezTo>
                        <a:cubicBezTo>
                          <a:pt x="87" y="15"/>
                          <a:pt x="82" y="13"/>
                          <a:pt x="76" y="12"/>
                        </a:cubicBezTo>
                        <a:cubicBezTo>
                          <a:pt x="76" y="9"/>
                          <a:pt x="76" y="6"/>
                          <a:pt x="76" y="3"/>
                        </a:cubicBezTo>
                        <a:cubicBezTo>
                          <a:pt x="76" y="2"/>
                          <a:pt x="75" y="1"/>
                          <a:pt x="75" y="1"/>
                        </a:cubicBezTo>
                        <a:cubicBezTo>
                          <a:pt x="71" y="1"/>
                          <a:pt x="68" y="0"/>
                          <a:pt x="64" y="0"/>
                        </a:cubicBezTo>
                        <a:cubicBezTo>
                          <a:pt x="61" y="0"/>
                          <a:pt x="57" y="1"/>
                          <a:pt x="54" y="1"/>
                        </a:cubicBezTo>
                        <a:cubicBezTo>
                          <a:pt x="53" y="1"/>
                          <a:pt x="53" y="2"/>
                          <a:pt x="53" y="3"/>
                        </a:cubicBezTo>
                        <a:cubicBezTo>
                          <a:pt x="53" y="6"/>
                          <a:pt x="53" y="9"/>
                          <a:pt x="53" y="12"/>
                        </a:cubicBezTo>
                        <a:cubicBezTo>
                          <a:pt x="47" y="13"/>
                          <a:pt x="41" y="15"/>
                          <a:pt x="36" y="19"/>
                        </a:cubicBezTo>
                        <a:cubicBezTo>
                          <a:pt x="34" y="16"/>
                          <a:pt x="32" y="14"/>
                          <a:pt x="30" y="12"/>
                        </a:cubicBezTo>
                        <a:cubicBezTo>
                          <a:pt x="29" y="12"/>
                          <a:pt x="28" y="11"/>
                          <a:pt x="28" y="12"/>
                        </a:cubicBezTo>
                        <a:cubicBezTo>
                          <a:pt x="22" y="16"/>
                          <a:pt x="17" y="21"/>
                          <a:pt x="13" y="27"/>
                        </a:cubicBezTo>
                        <a:cubicBezTo>
                          <a:pt x="13" y="27"/>
                          <a:pt x="13" y="28"/>
                          <a:pt x="13" y="28"/>
                        </a:cubicBezTo>
                        <a:cubicBezTo>
                          <a:pt x="13" y="28"/>
                          <a:pt x="13" y="28"/>
                          <a:pt x="13" y="28"/>
                        </a:cubicBezTo>
                        <a:cubicBezTo>
                          <a:pt x="13" y="31"/>
                          <a:pt x="13" y="33"/>
                          <a:pt x="12" y="36"/>
                        </a:cubicBezTo>
                        <a:cubicBezTo>
                          <a:pt x="12" y="36"/>
                          <a:pt x="12" y="37"/>
                          <a:pt x="12" y="37"/>
                        </a:cubicBezTo>
                        <a:cubicBezTo>
                          <a:pt x="12" y="37"/>
                          <a:pt x="12" y="37"/>
                          <a:pt x="12" y="37"/>
                        </a:cubicBezTo>
                        <a:cubicBezTo>
                          <a:pt x="12" y="37"/>
                          <a:pt x="12" y="37"/>
                          <a:pt x="12" y="37"/>
                        </a:cubicBezTo>
                        <a:cubicBezTo>
                          <a:pt x="12" y="38"/>
                          <a:pt x="12" y="38"/>
                          <a:pt x="12" y="38"/>
                        </a:cubicBezTo>
                        <a:cubicBezTo>
                          <a:pt x="12" y="38"/>
                          <a:pt x="12" y="38"/>
                          <a:pt x="12" y="39"/>
                        </a:cubicBezTo>
                        <a:cubicBezTo>
                          <a:pt x="12" y="39"/>
                          <a:pt x="12" y="40"/>
                          <a:pt x="12" y="40"/>
                        </a:cubicBezTo>
                        <a:cubicBezTo>
                          <a:pt x="13" y="41"/>
                          <a:pt x="14" y="42"/>
                          <a:pt x="15" y="43"/>
                        </a:cubicBezTo>
                        <a:cubicBezTo>
                          <a:pt x="14" y="46"/>
                          <a:pt x="14" y="49"/>
                          <a:pt x="13" y="51"/>
                        </a:cubicBezTo>
                        <a:cubicBezTo>
                          <a:pt x="10" y="51"/>
                          <a:pt x="7" y="51"/>
                          <a:pt x="4" y="51"/>
                        </a:cubicBezTo>
                        <a:cubicBezTo>
                          <a:pt x="3" y="51"/>
                          <a:pt x="2" y="52"/>
                          <a:pt x="2" y="53"/>
                        </a:cubicBezTo>
                        <a:cubicBezTo>
                          <a:pt x="2" y="53"/>
                          <a:pt x="2" y="54"/>
                          <a:pt x="2" y="54"/>
                        </a:cubicBezTo>
                        <a:cubicBezTo>
                          <a:pt x="2" y="55"/>
                          <a:pt x="2" y="55"/>
                          <a:pt x="1" y="55"/>
                        </a:cubicBezTo>
                        <a:cubicBezTo>
                          <a:pt x="1" y="55"/>
                          <a:pt x="1" y="55"/>
                          <a:pt x="1" y="55"/>
                        </a:cubicBezTo>
                        <a:cubicBezTo>
                          <a:pt x="1" y="60"/>
                          <a:pt x="0" y="67"/>
                          <a:pt x="0" y="73"/>
                        </a:cubicBezTo>
                        <a:cubicBezTo>
                          <a:pt x="0" y="78"/>
                          <a:pt x="1" y="82"/>
                          <a:pt x="1" y="85"/>
                        </a:cubicBezTo>
                        <a:cubicBezTo>
                          <a:pt x="1" y="85"/>
                          <a:pt x="1" y="85"/>
                          <a:pt x="1" y="85"/>
                        </a:cubicBezTo>
                        <a:cubicBezTo>
                          <a:pt x="1" y="85"/>
                          <a:pt x="1" y="86"/>
                          <a:pt x="1" y="86"/>
                        </a:cubicBezTo>
                        <a:cubicBezTo>
                          <a:pt x="2" y="86"/>
                          <a:pt x="2" y="86"/>
                          <a:pt x="2" y="86"/>
                        </a:cubicBezTo>
                        <a:cubicBezTo>
                          <a:pt x="6" y="86"/>
                          <a:pt x="9" y="86"/>
                          <a:pt x="12" y="86"/>
                        </a:cubicBezTo>
                        <a:cubicBezTo>
                          <a:pt x="12" y="90"/>
                          <a:pt x="14" y="93"/>
                          <a:pt x="15" y="96"/>
                        </a:cubicBezTo>
                        <a:cubicBezTo>
                          <a:pt x="14" y="97"/>
                          <a:pt x="14" y="97"/>
                          <a:pt x="13" y="98"/>
                        </a:cubicBezTo>
                        <a:cubicBezTo>
                          <a:pt x="13" y="98"/>
                          <a:pt x="13" y="98"/>
                          <a:pt x="13" y="99"/>
                        </a:cubicBezTo>
                        <a:cubicBezTo>
                          <a:pt x="13" y="99"/>
                          <a:pt x="13" y="99"/>
                          <a:pt x="13" y="99"/>
                        </a:cubicBezTo>
                        <a:cubicBezTo>
                          <a:pt x="13" y="103"/>
                          <a:pt x="12" y="107"/>
                          <a:pt x="12" y="110"/>
                        </a:cubicBezTo>
                        <a:cubicBezTo>
                          <a:pt x="12" y="110"/>
                          <a:pt x="12" y="110"/>
                          <a:pt x="12" y="110"/>
                        </a:cubicBezTo>
                        <a:cubicBezTo>
                          <a:pt x="12" y="110"/>
                          <a:pt x="12" y="111"/>
                          <a:pt x="11" y="111"/>
                        </a:cubicBezTo>
                        <a:cubicBezTo>
                          <a:pt x="11" y="112"/>
                          <a:pt x="12" y="112"/>
                          <a:pt x="13" y="112"/>
                        </a:cubicBezTo>
                        <a:cubicBezTo>
                          <a:pt x="13" y="112"/>
                          <a:pt x="13" y="112"/>
                          <a:pt x="13" y="112"/>
                        </a:cubicBezTo>
                        <a:cubicBezTo>
                          <a:pt x="16" y="117"/>
                          <a:pt x="21" y="122"/>
                          <a:pt x="26" y="125"/>
                        </a:cubicBezTo>
                        <a:cubicBezTo>
                          <a:pt x="26" y="126"/>
                          <a:pt x="26" y="126"/>
                          <a:pt x="27" y="126"/>
                        </a:cubicBezTo>
                        <a:cubicBezTo>
                          <a:pt x="27" y="126"/>
                          <a:pt x="28" y="126"/>
                          <a:pt x="28" y="126"/>
                        </a:cubicBezTo>
                        <a:cubicBezTo>
                          <a:pt x="31" y="124"/>
                          <a:pt x="33" y="121"/>
                          <a:pt x="35" y="119"/>
                        </a:cubicBezTo>
                        <a:cubicBezTo>
                          <a:pt x="40" y="123"/>
                          <a:pt x="44" y="125"/>
                          <a:pt x="50" y="126"/>
                        </a:cubicBezTo>
                        <a:cubicBezTo>
                          <a:pt x="51" y="129"/>
                          <a:pt x="51" y="132"/>
                          <a:pt x="52" y="136"/>
                        </a:cubicBezTo>
                        <a:cubicBezTo>
                          <a:pt x="52" y="136"/>
                          <a:pt x="52" y="137"/>
                          <a:pt x="53" y="137"/>
                        </a:cubicBezTo>
                        <a:cubicBezTo>
                          <a:pt x="56" y="137"/>
                          <a:pt x="60" y="138"/>
                          <a:pt x="63" y="138"/>
                        </a:cubicBezTo>
                        <a:cubicBezTo>
                          <a:pt x="67" y="138"/>
                          <a:pt x="70" y="137"/>
                          <a:pt x="74" y="137"/>
                        </a:cubicBezTo>
                        <a:cubicBezTo>
                          <a:pt x="74" y="137"/>
                          <a:pt x="75" y="136"/>
                          <a:pt x="75" y="135"/>
                        </a:cubicBezTo>
                        <a:cubicBezTo>
                          <a:pt x="75" y="133"/>
                          <a:pt x="76" y="129"/>
                          <a:pt x="76" y="126"/>
                        </a:cubicBezTo>
                        <a:cubicBezTo>
                          <a:pt x="82" y="124"/>
                          <a:pt x="87" y="122"/>
                          <a:pt x="92" y="119"/>
                        </a:cubicBezTo>
                        <a:cubicBezTo>
                          <a:pt x="94" y="121"/>
                          <a:pt x="96" y="124"/>
                          <a:pt x="98" y="126"/>
                        </a:cubicBezTo>
                        <a:cubicBezTo>
                          <a:pt x="99" y="126"/>
                          <a:pt x="99" y="126"/>
                          <a:pt x="100" y="126"/>
                        </a:cubicBezTo>
                        <a:cubicBezTo>
                          <a:pt x="106" y="122"/>
                          <a:pt x="111" y="117"/>
                          <a:pt x="115" y="111"/>
                        </a:cubicBezTo>
                        <a:cubicBezTo>
                          <a:pt x="115" y="111"/>
                          <a:pt x="115" y="111"/>
                          <a:pt x="115" y="111"/>
                        </a:cubicBezTo>
                        <a:cubicBezTo>
                          <a:pt x="116" y="107"/>
                          <a:pt x="116" y="104"/>
                          <a:pt x="116" y="99"/>
                        </a:cubicBezTo>
                        <a:cubicBezTo>
                          <a:pt x="116" y="99"/>
                          <a:pt x="116" y="99"/>
                          <a:pt x="116" y="99"/>
                        </a:cubicBezTo>
                        <a:cubicBezTo>
                          <a:pt x="116" y="99"/>
                          <a:pt x="116" y="99"/>
                          <a:pt x="116" y="99"/>
                        </a:cubicBezTo>
                        <a:cubicBezTo>
                          <a:pt x="116" y="98"/>
                          <a:pt x="116" y="98"/>
                          <a:pt x="116" y="98"/>
                        </a:cubicBezTo>
                        <a:cubicBezTo>
                          <a:pt x="116" y="98"/>
                          <a:pt x="116" y="98"/>
                          <a:pt x="116" y="98"/>
                        </a:cubicBezTo>
                        <a:cubicBezTo>
                          <a:pt x="114" y="97"/>
                          <a:pt x="113" y="96"/>
                          <a:pt x="112" y="94"/>
                        </a:cubicBezTo>
                        <a:cubicBezTo>
                          <a:pt x="114" y="91"/>
                          <a:pt x="115" y="88"/>
                          <a:pt x="116" y="87"/>
                        </a:cubicBezTo>
                        <a:cubicBezTo>
                          <a:pt x="117" y="87"/>
                          <a:pt x="117" y="87"/>
                          <a:pt x="118" y="86"/>
                        </a:cubicBezTo>
                        <a:close/>
                        <a:moveTo>
                          <a:pt x="117" y="84"/>
                        </a:moveTo>
                        <a:cubicBezTo>
                          <a:pt x="116" y="84"/>
                          <a:pt x="116" y="84"/>
                          <a:pt x="116" y="84"/>
                        </a:cubicBezTo>
                        <a:cubicBezTo>
                          <a:pt x="116" y="83"/>
                          <a:pt x="116" y="82"/>
                          <a:pt x="116" y="81"/>
                        </a:cubicBezTo>
                        <a:cubicBezTo>
                          <a:pt x="116" y="81"/>
                          <a:pt x="116" y="81"/>
                          <a:pt x="116" y="81"/>
                        </a:cubicBezTo>
                        <a:cubicBezTo>
                          <a:pt x="118" y="79"/>
                          <a:pt x="119" y="77"/>
                          <a:pt x="119" y="75"/>
                        </a:cubicBezTo>
                        <a:cubicBezTo>
                          <a:pt x="120" y="75"/>
                          <a:pt x="121" y="75"/>
                          <a:pt x="121" y="75"/>
                        </a:cubicBezTo>
                        <a:cubicBezTo>
                          <a:pt x="120" y="77"/>
                          <a:pt x="119" y="80"/>
                          <a:pt x="118" y="83"/>
                        </a:cubicBezTo>
                        <a:cubicBezTo>
                          <a:pt x="117" y="83"/>
                          <a:pt x="117" y="83"/>
                          <a:pt x="117" y="84"/>
                        </a:cubicBezTo>
                        <a:close/>
                        <a:moveTo>
                          <a:pt x="117" y="76"/>
                        </a:moveTo>
                        <a:cubicBezTo>
                          <a:pt x="117" y="76"/>
                          <a:pt x="117" y="76"/>
                          <a:pt x="117" y="76"/>
                        </a:cubicBezTo>
                        <a:cubicBezTo>
                          <a:pt x="117" y="76"/>
                          <a:pt x="117" y="76"/>
                          <a:pt x="117" y="76"/>
                        </a:cubicBezTo>
                        <a:cubicBezTo>
                          <a:pt x="117" y="76"/>
                          <a:pt x="117" y="77"/>
                          <a:pt x="117" y="78"/>
                        </a:cubicBezTo>
                        <a:cubicBezTo>
                          <a:pt x="117" y="77"/>
                          <a:pt x="117" y="77"/>
                          <a:pt x="117" y="76"/>
                        </a:cubicBezTo>
                        <a:close/>
                        <a:moveTo>
                          <a:pt x="120" y="83"/>
                        </a:moveTo>
                        <a:cubicBezTo>
                          <a:pt x="121" y="80"/>
                          <a:pt x="122" y="77"/>
                          <a:pt x="123" y="75"/>
                        </a:cubicBezTo>
                        <a:cubicBezTo>
                          <a:pt x="123" y="75"/>
                          <a:pt x="123" y="75"/>
                          <a:pt x="124" y="75"/>
                        </a:cubicBezTo>
                        <a:cubicBezTo>
                          <a:pt x="123" y="78"/>
                          <a:pt x="123" y="80"/>
                          <a:pt x="123" y="83"/>
                        </a:cubicBezTo>
                        <a:cubicBezTo>
                          <a:pt x="122" y="83"/>
                          <a:pt x="121" y="83"/>
                          <a:pt x="120" y="83"/>
                        </a:cubicBezTo>
                        <a:cubicBezTo>
                          <a:pt x="120" y="83"/>
                          <a:pt x="120" y="83"/>
                          <a:pt x="120" y="83"/>
                        </a:cubicBezTo>
                        <a:close/>
                        <a:moveTo>
                          <a:pt x="109" y="35"/>
                        </a:moveTo>
                        <a:cubicBezTo>
                          <a:pt x="110" y="34"/>
                          <a:pt x="111" y="32"/>
                          <a:pt x="113" y="31"/>
                        </a:cubicBezTo>
                        <a:cubicBezTo>
                          <a:pt x="113" y="32"/>
                          <a:pt x="113" y="33"/>
                          <a:pt x="113" y="34"/>
                        </a:cubicBezTo>
                        <a:cubicBezTo>
                          <a:pt x="113" y="35"/>
                          <a:pt x="113" y="36"/>
                          <a:pt x="113" y="37"/>
                        </a:cubicBezTo>
                        <a:cubicBezTo>
                          <a:pt x="112" y="37"/>
                          <a:pt x="112" y="38"/>
                          <a:pt x="111" y="38"/>
                        </a:cubicBezTo>
                        <a:cubicBezTo>
                          <a:pt x="110" y="37"/>
                          <a:pt x="110" y="36"/>
                          <a:pt x="109" y="35"/>
                        </a:cubicBezTo>
                        <a:close/>
                        <a:moveTo>
                          <a:pt x="16" y="31"/>
                        </a:moveTo>
                        <a:cubicBezTo>
                          <a:pt x="16" y="31"/>
                          <a:pt x="16" y="31"/>
                          <a:pt x="17" y="32"/>
                        </a:cubicBezTo>
                        <a:cubicBezTo>
                          <a:pt x="16" y="32"/>
                          <a:pt x="16" y="32"/>
                          <a:pt x="16" y="33"/>
                        </a:cubicBezTo>
                        <a:cubicBezTo>
                          <a:pt x="16" y="32"/>
                          <a:pt x="16" y="32"/>
                          <a:pt x="16" y="31"/>
                        </a:cubicBezTo>
                        <a:close/>
                        <a:moveTo>
                          <a:pt x="15" y="37"/>
                        </a:moveTo>
                        <a:cubicBezTo>
                          <a:pt x="15" y="37"/>
                          <a:pt x="15" y="36"/>
                          <a:pt x="15" y="35"/>
                        </a:cubicBezTo>
                        <a:cubicBezTo>
                          <a:pt x="16" y="34"/>
                          <a:pt x="17" y="34"/>
                          <a:pt x="18" y="33"/>
                        </a:cubicBezTo>
                        <a:cubicBezTo>
                          <a:pt x="18" y="33"/>
                          <a:pt x="18" y="33"/>
                          <a:pt x="18" y="33"/>
                        </a:cubicBezTo>
                        <a:cubicBezTo>
                          <a:pt x="17" y="35"/>
                          <a:pt x="16" y="36"/>
                          <a:pt x="15" y="37"/>
                        </a:cubicBezTo>
                        <a:close/>
                        <a:moveTo>
                          <a:pt x="15" y="39"/>
                        </a:moveTo>
                        <a:cubicBezTo>
                          <a:pt x="17" y="38"/>
                          <a:pt x="18" y="36"/>
                          <a:pt x="19" y="34"/>
                        </a:cubicBezTo>
                        <a:cubicBezTo>
                          <a:pt x="20" y="35"/>
                          <a:pt x="20" y="35"/>
                          <a:pt x="20" y="35"/>
                        </a:cubicBezTo>
                        <a:cubicBezTo>
                          <a:pt x="19" y="37"/>
                          <a:pt x="18" y="39"/>
                          <a:pt x="17" y="40"/>
                        </a:cubicBezTo>
                        <a:cubicBezTo>
                          <a:pt x="16" y="40"/>
                          <a:pt x="16" y="39"/>
                          <a:pt x="15" y="39"/>
                        </a:cubicBezTo>
                        <a:close/>
                        <a:moveTo>
                          <a:pt x="15" y="53"/>
                        </a:moveTo>
                        <a:cubicBezTo>
                          <a:pt x="17" y="47"/>
                          <a:pt x="19" y="41"/>
                          <a:pt x="23" y="36"/>
                        </a:cubicBezTo>
                        <a:cubicBezTo>
                          <a:pt x="23" y="35"/>
                          <a:pt x="23" y="34"/>
                          <a:pt x="23" y="34"/>
                        </a:cubicBezTo>
                        <a:cubicBezTo>
                          <a:pt x="21" y="32"/>
                          <a:pt x="18" y="29"/>
                          <a:pt x="16" y="27"/>
                        </a:cubicBezTo>
                        <a:cubicBezTo>
                          <a:pt x="20" y="23"/>
                          <a:pt x="24" y="19"/>
                          <a:pt x="29" y="15"/>
                        </a:cubicBezTo>
                        <a:cubicBezTo>
                          <a:pt x="31" y="17"/>
                          <a:pt x="33" y="19"/>
                          <a:pt x="35" y="21"/>
                        </a:cubicBezTo>
                        <a:cubicBezTo>
                          <a:pt x="36" y="22"/>
                          <a:pt x="36" y="22"/>
                          <a:pt x="37" y="22"/>
                        </a:cubicBezTo>
                        <a:cubicBezTo>
                          <a:pt x="42" y="18"/>
                          <a:pt x="48" y="16"/>
                          <a:pt x="55" y="14"/>
                        </a:cubicBezTo>
                        <a:cubicBezTo>
                          <a:pt x="55" y="14"/>
                          <a:pt x="56" y="14"/>
                          <a:pt x="56" y="13"/>
                        </a:cubicBezTo>
                        <a:cubicBezTo>
                          <a:pt x="56" y="10"/>
                          <a:pt x="56" y="7"/>
                          <a:pt x="56" y="4"/>
                        </a:cubicBezTo>
                        <a:cubicBezTo>
                          <a:pt x="59" y="3"/>
                          <a:pt x="61" y="3"/>
                          <a:pt x="64" y="3"/>
                        </a:cubicBezTo>
                        <a:cubicBezTo>
                          <a:pt x="67" y="3"/>
                          <a:pt x="70" y="3"/>
                          <a:pt x="73" y="4"/>
                        </a:cubicBezTo>
                        <a:cubicBezTo>
                          <a:pt x="73" y="7"/>
                          <a:pt x="73" y="10"/>
                          <a:pt x="73" y="13"/>
                        </a:cubicBezTo>
                        <a:cubicBezTo>
                          <a:pt x="73" y="14"/>
                          <a:pt x="74" y="14"/>
                          <a:pt x="74" y="14"/>
                        </a:cubicBezTo>
                        <a:cubicBezTo>
                          <a:pt x="81" y="16"/>
                          <a:pt x="86" y="18"/>
                          <a:pt x="92" y="22"/>
                        </a:cubicBezTo>
                        <a:cubicBezTo>
                          <a:pt x="92" y="22"/>
                          <a:pt x="93" y="22"/>
                          <a:pt x="94" y="21"/>
                        </a:cubicBezTo>
                        <a:cubicBezTo>
                          <a:pt x="96" y="19"/>
                          <a:pt x="98" y="17"/>
                          <a:pt x="100" y="15"/>
                        </a:cubicBezTo>
                        <a:cubicBezTo>
                          <a:pt x="100" y="15"/>
                          <a:pt x="100" y="15"/>
                          <a:pt x="100" y="15"/>
                        </a:cubicBezTo>
                        <a:cubicBezTo>
                          <a:pt x="103" y="17"/>
                          <a:pt x="109" y="23"/>
                          <a:pt x="110" y="24"/>
                        </a:cubicBezTo>
                        <a:cubicBezTo>
                          <a:pt x="111" y="25"/>
                          <a:pt x="111" y="26"/>
                          <a:pt x="112" y="27"/>
                        </a:cubicBezTo>
                        <a:cubicBezTo>
                          <a:pt x="112" y="27"/>
                          <a:pt x="112" y="27"/>
                          <a:pt x="112" y="27"/>
                        </a:cubicBezTo>
                        <a:cubicBezTo>
                          <a:pt x="112" y="27"/>
                          <a:pt x="112" y="27"/>
                          <a:pt x="112" y="27"/>
                        </a:cubicBezTo>
                        <a:cubicBezTo>
                          <a:pt x="110" y="29"/>
                          <a:pt x="108" y="32"/>
                          <a:pt x="106" y="34"/>
                        </a:cubicBezTo>
                        <a:cubicBezTo>
                          <a:pt x="106" y="34"/>
                          <a:pt x="105" y="35"/>
                          <a:pt x="106" y="36"/>
                        </a:cubicBezTo>
                        <a:cubicBezTo>
                          <a:pt x="109" y="41"/>
                          <a:pt x="112" y="47"/>
                          <a:pt x="113" y="53"/>
                        </a:cubicBezTo>
                        <a:cubicBezTo>
                          <a:pt x="113" y="54"/>
                          <a:pt x="114" y="54"/>
                          <a:pt x="115" y="54"/>
                        </a:cubicBezTo>
                        <a:cubicBezTo>
                          <a:pt x="118" y="54"/>
                          <a:pt x="121" y="54"/>
                          <a:pt x="124" y="54"/>
                        </a:cubicBezTo>
                        <a:cubicBezTo>
                          <a:pt x="124" y="57"/>
                          <a:pt x="124" y="60"/>
                          <a:pt x="124" y="63"/>
                        </a:cubicBezTo>
                        <a:cubicBezTo>
                          <a:pt x="124" y="66"/>
                          <a:pt x="124" y="69"/>
                          <a:pt x="124" y="72"/>
                        </a:cubicBezTo>
                        <a:cubicBezTo>
                          <a:pt x="123" y="72"/>
                          <a:pt x="123" y="72"/>
                          <a:pt x="123" y="72"/>
                        </a:cubicBezTo>
                        <a:cubicBezTo>
                          <a:pt x="120" y="72"/>
                          <a:pt x="117" y="72"/>
                          <a:pt x="115" y="73"/>
                        </a:cubicBezTo>
                        <a:cubicBezTo>
                          <a:pt x="114" y="74"/>
                          <a:pt x="113" y="75"/>
                          <a:pt x="112" y="77"/>
                        </a:cubicBezTo>
                        <a:cubicBezTo>
                          <a:pt x="110" y="80"/>
                          <a:pt x="110" y="85"/>
                          <a:pt x="106" y="91"/>
                        </a:cubicBezTo>
                        <a:cubicBezTo>
                          <a:pt x="106" y="91"/>
                          <a:pt x="106" y="92"/>
                          <a:pt x="106" y="93"/>
                        </a:cubicBezTo>
                        <a:cubicBezTo>
                          <a:pt x="108" y="95"/>
                          <a:pt x="110" y="97"/>
                          <a:pt x="113" y="99"/>
                        </a:cubicBezTo>
                        <a:cubicBezTo>
                          <a:pt x="109" y="104"/>
                          <a:pt x="105" y="108"/>
                          <a:pt x="100" y="111"/>
                        </a:cubicBezTo>
                        <a:cubicBezTo>
                          <a:pt x="98" y="109"/>
                          <a:pt x="96" y="107"/>
                          <a:pt x="94" y="105"/>
                        </a:cubicBezTo>
                        <a:cubicBezTo>
                          <a:pt x="93" y="104"/>
                          <a:pt x="93" y="104"/>
                          <a:pt x="92" y="105"/>
                        </a:cubicBezTo>
                        <a:cubicBezTo>
                          <a:pt x="87" y="108"/>
                          <a:pt x="81" y="111"/>
                          <a:pt x="74" y="112"/>
                        </a:cubicBezTo>
                        <a:cubicBezTo>
                          <a:pt x="74" y="112"/>
                          <a:pt x="73" y="113"/>
                          <a:pt x="73" y="114"/>
                        </a:cubicBezTo>
                        <a:cubicBezTo>
                          <a:pt x="73" y="117"/>
                          <a:pt x="73" y="120"/>
                          <a:pt x="73" y="123"/>
                        </a:cubicBezTo>
                        <a:cubicBezTo>
                          <a:pt x="70" y="123"/>
                          <a:pt x="67" y="123"/>
                          <a:pt x="64" y="123"/>
                        </a:cubicBezTo>
                        <a:cubicBezTo>
                          <a:pt x="61" y="123"/>
                          <a:pt x="59" y="123"/>
                          <a:pt x="56" y="123"/>
                        </a:cubicBezTo>
                        <a:cubicBezTo>
                          <a:pt x="56" y="120"/>
                          <a:pt x="56" y="117"/>
                          <a:pt x="56" y="114"/>
                        </a:cubicBezTo>
                        <a:cubicBezTo>
                          <a:pt x="56" y="113"/>
                          <a:pt x="55" y="112"/>
                          <a:pt x="55" y="112"/>
                        </a:cubicBezTo>
                        <a:cubicBezTo>
                          <a:pt x="48" y="111"/>
                          <a:pt x="42" y="108"/>
                          <a:pt x="37" y="105"/>
                        </a:cubicBezTo>
                        <a:cubicBezTo>
                          <a:pt x="36" y="104"/>
                          <a:pt x="35" y="104"/>
                          <a:pt x="35" y="105"/>
                        </a:cubicBezTo>
                        <a:cubicBezTo>
                          <a:pt x="33" y="107"/>
                          <a:pt x="31" y="109"/>
                          <a:pt x="28" y="111"/>
                        </a:cubicBezTo>
                        <a:cubicBezTo>
                          <a:pt x="28" y="111"/>
                          <a:pt x="28" y="111"/>
                          <a:pt x="28" y="111"/>
                        </a:cubicBezTo>
                        <a:cubicBezTo>
                          <a:pt x="28" y="111"/>
                          <a:pt x="28" y="111"/>
                          <a:pt x="28" y="111"/>
                        </a:cubicBezTo>
                        <a:cubicBezTo>
                          <a:pt x="24" y="108"/>
                          <a:pt x="20" y="104"/>
                          <a:pt x="16" y="99"/>
                        </a:cubicBezTo>
                        <a:cubicBezTo>
                          <a:pt x="18" y="97"/>
                          <a:pt x="20" y="95"/>
                          <a:pt x="23" y="93"/>
                        </a:cubicBezTo>
                        <a:cubicBezTo>
                          <a:pt x="23" y="92"/>
                          <a:pt x="23" y="91"/>
                          <a:pt x="23" y="91"/>
                        </a:cubicBezTo>
                        <a:cubicBezTo>
                          <a:pt x="19" y="85"/>
                          <a:pt x="17" y="79"/>
                          <a:pt x="15" y="73"/>
                        </a:cubicBezTo>
                        <a:cubicBezTo>
                          <a:pt x="15" y="72"/>
                          <a:pt x="15" y="72"/>
                          <a:pt x="14" y="72"/>
                        </a:cubicBezTo>
                        <a:cubicBezTo>
                          <a:pt x="11" y="72"/>
                          <a:pt x="8" y="72"/>
                          <a:pt x="5" y="72"/>
                        </a:cubicBezTo>
                        <a:cubicBezTo>
                          <a:pt x="5" y="69"/>
                          <a:pt x="4" y="66"/>
                          <a:pt x="4" y="64"/>
                        </a:cubicBezTo>
                        <a:cubicBezTo>
                          <a:pt x="4" y="61"/>
                          <a:pt x="5" y="57"/>
                          <a:pt x="5" y="54"/>
                        </a:cubicBezTo>
                        <a:cubicBezTo>
                          <a:pt x="8" y="54"/>
                          <a:pt x="11" y="54"/>
                          <a:pt x="14" y="54"/>
                        </a:cubicBezTo>
                        <a:cubicBezTo>
                          <a:pt x="15" y="54"/>
                          <a:pt x="15" y="54"/>
                          <a:pt x="15" y="53"/>
                        </a:cubicBezTo>
                        <a:close/>
                        <a:moveTo>
                          <a:pt x="112" y="110"/>
                        </a:moveTo>
                        <a:cubicBezTo>
                          <a:pt x="111" y="111"/>
                          <a:pt x="110" y="113"/>
                          <a:pt x="109" y="114"/>
                        </a:cubicBezTo>
                        <a:cubicBezTo>
                          <a:pt x="110" y="111"/>
                          <a:pt x="111" y="108"/>
                          <a:pt x="111" y="105"/>
                        </a:cubicBezTo>
                        <a:cubicBezTo>
                          <a:pt x="112" y="105"/>
                          <a:pt x="112" y="104"/>
                          <a:pt x="113" y="104"/>
                        </a:cubicBezTo>
                        <a:cubicBezTo>
                          <a:pt x="113" y="106"/>
                          <a:pt x="112" y="108"/>
                          <a:pt x="112" y="110"/>
                        </a:cubicBezTo>
                        <a:close/>
                        <a:moveTo>
                          <a:pt x="103" y="120"/>
                        </a:moveTo>
                        <a:cubicBezTo>
                          <a:pt x="104" y="116"/>
                          <a:pt x="105" y="113"/>
                          <a:pt x="106" y="110"/>
                        </a:cubicBezTo>
                        <a:cubicBezTo>
                          <a:pt x="107" y="109"/>
                          <a:pt x="108" y="109"/>
                          <a:pt x="109" y="108"/>
                        </a:cubicBezTo>
                        <a:cubicBezTo>
                          <a:pt x="108" y="111"/>
                          <a:pt x="107" y="113"/>
                          <a:pt x="107" y="116"/>
                        </a:cubicBezTo>
                        <a:cubicBezTo>
                          <a:pt x="106" y="117"/>
                          <a:pt x="104" y="118"/>
                          <a:pt x="103" y="120"/>
                        </a:cubicBezTo>
                        <a:close/>
                        <a:moveTo>
                          <a:pt x="94" y="118"/>
                        </a:moveTo>
                        <a:cubicBezTo>
                          <a:pt x="95" y="116"/>
                          <a:pt x="96" y="114"/>
                          <a:pt x="97" y="112"/>
                        </a:cubicBezTo>
                        <a:cubicBezTo>
                          <a:pt x="97" y="112"/>
                          <a:pt x="97" y="113"/>
                          <a:pt x="98" y="113"/>
                        </a:cubicBezTo>
                        <a:cubicBezTo>
                          <a:pt x="98" y="113"/>
                          <a:pt x="98" y="113"/>
                          <a:pt x="98" y="113"/>
                        </a:cubicBezTo>
                        <a:cubicBezTo>
                          <a:pt x="97" y="115"/>
                          <a:pt x="96" y="117"/>
                          <a:pt x="95" y="119"/>
                        </a:cubicBezTo>
                        <a:cubicBezTo>
                          <a:pt x="95" y="118"/>
                          <a:pt x="94" y="118"/>
                          <a:pt x="94" y="118"/>
                        </a:cubicBezTo>
                        <a:close/>
                        <a:moveTo>
                          <a:pt x="76" y="123"/>
                        </a:moveTo>
                        <a:cubicBezTo>
                          <a:pt x="76" y="122"/>
                          <a:pt x="76" y="121"/>
                          <a:pt x="76" y="120"/>
                        </a:cubicBezTo>
                        <a:cubicBezTo>
                          <a:pt x="77" y="118"/>
                          <a:pt x="79" y="116"/>
                          <a:pt x="80" y="114"/>
                        </a:cubicBezTo>
                        <a:cubicBezTo>
                          <a:pt x="80" y="114"/>
                          <a:pt x="81" y="113"/>
                          <a:pt x="82" y="113"/>
                        </a:cubicBezTo>
                        <a:cubicBezTo>
                          <a:pt x="80" y="116"/>
                          <a:pt x="79" y="119"/>
                          <a:pt x="77" y="122"/>
                        </a:cubicBezTo>
                        <a:cubicBezTo>
                          <a:pt x="77" y="122"/>
                          <a:pt x="76" y="122"/>
                          <a:pt x="76" y="123"/>
                        </a:cubicBezTo>
                        <a:close/>
                        <a:moveTo>
                          <a:pt x="72" y="134"/>
                        </a:moveTo>
                        <a:cubicBezTo>
                          <a:pt x="71" y="134"/>
                          <a:pt x="71" y="134"/>
                          <a:pt x="70" y="134"/>
                        </a:cubicBezTo>
                        <a:cubicBezTo>
                          <a:pt x="71" y="132"/>
                          <a:pt x="72" y="130"/>
                          <a:pt x="73" y="128"/>
                        </a:cubicBezTo>
                        <a:cubicBezTo>
                          <a:pt x="72" y="130"/>
                          <a:pt x="72" y="132"/>
                          <a:pt x="72" y="134"/>
                        </a:cubicBezTo>
                        <a:close/>
                        <a:moveTo>
                          <a:pt x="72" y="126"/>
                        </a:moveTo>
                        <a:cubicBezTo>
                          <a:pt x="72" y="126"/>
                          <a:pt x="72" y="126"/>
                          <a:pt x="72" y="126"/>
                        </a:cubicBezTo>
                        <a:cubicBezTo>
                          <a:pt x="71" y="129"/>
                          <a:pt x="70" y="132"/>
                          <a:pt x="68" y="135"/>
                        </a:cubicBezTo>
                        <a:cubicBezTo>
                          <a:pt x="68" y="135"/>
                          <a:pt x="67" y="135"/>
                          <a:pt x="66" y="135"/>
                        </a:cubicBezTo>
                        <a:cubicBezTo>
                          <a:pt x="67" y="132"/>
                          <a:pt x="68" y="129"/>
                          <a:pt x="69" y="126"/>
                        </a:cubicBezTo>
                        <a:cubicBezTo>
                          <a:pt x="70" y="126"/>
                          <a:pt x="71" y="126"/>
                          <a:pt x="72" y="126"/>
                        </a:cubicBezTo>
                        <a:close/>
                        <a:moveTo>
                          <a:pt x="76" y="115"/>
                        </a:moveTo>
                        <a:cubicBezTo>
                          <a:pt x="77" y="115"/>
                          <a:pt x="77" y="114"/>
                          <a:pt x="78" y="114"/>
                        </a:cubicBezTo>
                        <a:cubicBezTo>
                          <a:pt x="77" y="115"/>
                          <a:pt x="77" y="116"/>
                          <a:pt x="76" y="117"/>
                        </a:cubicBezTo>
                        <a:cubicBezTo>
                          <a:pt x="76" y="116"/>
                          <a:pt x="76" y="116"/>
                          <a:pt x="76" y="115"/>
                        </a:cubicBezTo>
                        <a:close/>
                        <a:moveTo>
                          <a:pt x="84" y="112"/>
                        </a:moveTo>
                        <a:cubicBezTo>
                          <a:pt x="85" y="112"/>
                          <a:pt x="86" y="111"/>
                          <a:pt x="87" y="111"/>
                        </a:cubicBezTo>
                        <a:cubicBezTo>
                          <a:pt x="86" y="114"/>
                          <a:pt x="85" y="117"/>
                          <a:pt x="83" y="120"/>
                        </a:cubicBezTo>
                        <a:cubicBezTo>
                          <a:pt x="82" y="121"/>
                          <a:pt x="81" y="121"/>
                          <a:pt x="79" y="122"/>
                        </a:cubicBezTo>
                        <a:cubicBezTo>
                          <a:pt x="80" y="119"/>
                          <a:pt x="82" y="115"/>
                          <a:pt x="84" y="112"/>
                        </a:cubicBezTo>
                        <a:close/>
                        <a:moveTo>
                          <a:pt x="89" y="110"/>
                        </a:moveTo>
                        <a:cubicBezTo>
                          <a:pt x="90" y="110"/>
                          <a:pt x="90" y="109"/>
                          <a:pt x="91" y="109"/>
                        </a:cubicBezTo>
                        <a:cubicBezTo>
                          <a:pt x="90" y="112"/>
                          <a:pt x="89" y="115"/>
                          <a:pt x="87" y="118"/>
                        </a:cubicBezTo>
                        <a:cubicBezTo>
                          <a:pt x="87" y="119"/>
                          <a:pt x="86" y="119"/>
                          <a:pt x="85" y="119"/>
                        </a:cubicBezTo>
                        <a:cubicBezTo>
                          <a:pt x="86" y="116"/>
                          <a:pt x="88" y="113"/>
                          <a:pt x="89" y="110"/>
                        </a:cubicBezTo>
                        <a:close/>
                        <a:moveTo>
                          <a:pt x="94" y="109"/>
                        </a:moveTo>
                        <a:cubicBezTo>
                          <a:pt x="95" y="110"/>
                          <a:pt x="95" y="110"/>
                          <a:pt x="96" y="111"/>
                        </a:cubicBezTo>
                        <a:cubicBezTo>
                          <a:pt x="95" y="112"/>
                          <a:pt x="94" y="114"/>
                          <a:pt x="94" y="115"/>
                        </a:cubicBezTo>
                        <a:cubicBezTo>
                          <a:pt x="94" y="113"/>
                          <a:pt x="94" y="111"/>
                          <a:pt x="94" y="109"/>
                        </a:cubicBezTo>
                        <a:close/>
                        <a:moveTo>
                          <a:pt x="91" y="114"/>
                        </a:moveTo>
                        <a:cubicBezTo>
                          <a:pt x="91" y="115"/>
                          <a:pt x="91" y="116"/>
                          <a:pt x="91" y="116"/>
                        </a:cubicBezTo>
                        <a:cubicBezTo>
                          <a:pt x="90" y="117"/>
                          <a:pt x="90" y="117"/>
                          <a:pt x="89" y="117"/>
                        </a:cubicBezTo>
                        <a:cubicBezTo>
                          <a:pt x="90" y="116"/>
                          <a:pt x="90" y="115"/>
                          <a:pt x="91" y="114"/>
                        </a:cubicBezTo>
                        <a:close/>
                        <a:moveTo>
                          <a:pt x="98" y="116"/>
                        </a:moveTo>
                        <a:cubicBezTo>
                          <a:pt x="98" y="118"/>
                          <a:pt x="98" y="119"/>
                          <a:pt x="97" y="121"/>
                        </a:cubicBezTo>
                        <a:cubicBezTo>
                          <a:pt x="97" y="121"/>
                          <a:pt x="97" y="120"/>
                          <a:pt x="96" y="120"/>
                        </a:cubicBezTo>
                        <a:cubicBezTo>
                          <a:pt x="97" y="118"/>
                          <a:pt x="97" y="117"/>
                          <a:pt x="98" y="116"/>
                        </a:cubicBezTo>
                        <a:close/>
                        <a:moveTo>
                          <a:pt x="101" y="114"/>
                        </a:moveTo>
                        <a:cubicBezTo>
                          <a:pt x="102" y="114"/>
                          <a:pt x="103" y="113"/>
                          <a:pt x="104" y="112"/>
                        </a:cubicBezTo>
                        <a:cubicBezTo>
                          <a:pt x="103" y="115"/>
                          <a:pt x="102" y="118"/>
                          <a:pt x="101" y="121"/>
                        </a:cubicBezTo>
                        <a:cubicBezTo>
                          <a:pt x="101" y="121"/>
                          <a:pt x="101" y="121"/>
                          <a:pt x="101" y="121"/>
                        </a:cubicBezTo>
                        <a:cubicBezTo>
                          <a:pt x="101" y="122"/>
                          <a:pt x="101" y="122"/>
                          <a:pt x="100" y="122"/>
                        </a:cubicBezTo>
                        <a:cubicBezTo>
                          <a:pt x="101" y="119"/>
                          <a:pt x="101" y="117"/>
                          <a:pt x="101" y="114"/>
                        </a:cubicBezTo>
                        <a:close/>
                        <a:moveTo>
                          <a:pt x="46" y="122"/>
                        </a:moveTo>
                        <a:cubicBezTo>
                          <a:pt x="46" y="122"/>
                          <a:pt x="45" y="121"/>
                          <a:pt x="44" y="121"/>
                        </a:cubicBezTo>
                        <a:cubicBezTo>
                          <a:pt x="46" y="118"/>
                          <a:pt x="48" y="116"/>
                          <a:pt x="50" y="114"/>
                        </a:cubicBezTo>
                        <a:cubicBezTo>
                          <a:pt x="50" y="114"/>
                          <a:pt x="51" y="114"/>
                          <a:pt x="52" y="115"/>
                        </a:cubicBezTo>
                        <a:cubicBezTo>
                          <a:pt x="50" y="117"/>
                          <a:pt x="48" y="120"/>
                          <a:pt x="46" y="122"/>
                        </a:cubicBezTo>
                        <a:close/>
                        <a:moveTo>
                          <a:pt x="38" y="109"/>
                        </a:moveTo>
                        <a:cubicBezTo>
                          <a:pt x="38" y="110"/>
                          <a:pt x="37" y="110"/>
                          <a:pt x="37" y="111"/>
                        </a:cubicBezTo>
                        <a:cubicBezTo>
                          <a:pt x="37" y="110"/>
                          <a:pt x="37" y="109"/>
                          <a:pt x="37" y="108"/>
                        </a:cubicBezTo>
                        <a:cubicBezTo>
                          <a:pt x="37" y="109"/>
                          <a:pt x="38" y="109"/>
                          <a:pt x="38" y="109"/>
                        </a:cubicBezTo>
                        <a:close/>
                        <a:moveTo>
                          <a:pt x="37" y="114"/>
                        </a:moveTo>
                        <a:cubicBezTo>
                          <a:pt x="38" y="112"/>
                          <a:pt x="38" y="111"/>
                          <a:pt x="40" y="110"/>
                        </a:cubicBezTo>
                        <a:cubicBezTo>
                          <a:pt x="40" y="110"/>
                          <a:pt x="41" y="110"/>
                          <a:pt x="41" y="111"/>
                        </a:cubicBezTo>
                        <a:cubicBezTo>
                          <a:pt x="40" y="113"/>
                          <a:pt x="38" y="115"/>
                          <a:pt x="37" y="117"/>
                        </a:cubicBezTo>
                        <a:cubicBezTo>
                          <a:pt x="36" y="117"/>
                          <a:pt x="36" y="117"/>
                          <a:pt x="36" y="117"/>
                        </a:cubicBezTo>
                        <a:cubicBezTo>
                          <a:pt x="36" y="116"/>
                          <a:pt x="37" y="115"/>
                          <a:pt x="37" y="114"/>
                        </a:cubicBezTo>
                        <a:close/>
                        <a:moveTo>
                          <a:pt x="42" y="111"/>
                        </a:moveTo>
                        <a:cubicBezTo>
                          <a:pt x="43" y="112"/>
                          <a:pt x="44" y="112"/>
                          <a:pt x="45" y="112"/>
                        </a:cubicBezTo>
                        <a:cubicBezTo>
                          <a:pt x="43" y="114"/>
                          <a:pt x="41" y="116"/>
                          <a:pt x="39" y="119"/>
                        </a:cubicBezTo>
                        <a:cubicBezTo>
                          <a:pt x="39" y="118"/>
                          <a:pt x="38" y="118"/>
                          <a:pt x="38" y="118"/>
                        </a:cubicBezTo>
                        <a:cubicBezTo>
                          <a:pt x="39" y="116"/>
                          <a:pt x="41" y="114"/>
                          <a:pt x="42" y="111"/>
                        </a:cubicBezTo>
                        <a:close/>
                        <a:moveTo>
                          <a:pt x="46" y="113"/>
                        </a:moveTo>
                        <a:cubicBezTo>
                          <a:pt x="47" y="113"/>
                          <a:pt x="47" y="113"/>
                          <a:pt x="48" y="114"/>
                        </a:cubicBezTo>
                        <a:cubicBezTo>
                          <a:pt x="46" y="116"/>
                          <a:pt x="44" y="118"/>
                          <a:pt x="42" y="120"/>
                        </a:cubicBezTo>
                        <a:cubicBezTo>
                          <a:pt x="42" y="120"/>
                          <a:pt x="41" y="120"/>
                          <a:pt x="41" y="119"/>
                        </a:cubicBezTo>
                        <a:cubicBezTo>
                          <a:pt x="42" y="117"/>
                          <a:pt x="44" y="115"/>
                          <a:pt x="46" y="113"/>
                        </a:cubicBezTo>
                        <a:close/>
                        <a:moveTo>
                          <a:pt x="59" y="126"/>
                        </a:moveTo>
                        <a:cubicBezTo>
                          <a:pt x="58" y="128"/>
                          <a:pt x="57" y="131"/>
                          <a:pt x="56" y="133"/>
                        </a:cubicBezTo>
                        <a:cubicBezTo>
                          <a:pt x="56" y="131"/>
                          <a:pt x="56" y="128"/>
                          <a:pt x="56" y="126"/>
                        </a:cubicBezTo>
                        <a:cubicBezTo>
                          <a:pt x="57" y="126"/>
                          <a:pt x="58" y="126"/>
                          <a:pt x="59" y="126"/>
                        </a:cubicBezTo>
                        <a:close/>
                        <a:moveTo>
                          <a:pt x="60" y="126"/>
                        </a:moveTo>
                        <a:cubicBezTo>
                          <a:pt x="61" y="126"/>
                          <a:pt x="62" y="126"/>
                          <a:pt x="63" y="126"/>
                        </a:cubicBezTo>
                        <a:cubicBezTo>
                          <a:pt x="62" y="129"/>
                          <a:pt x="60" y="132"/>
                          <a:pt x="59" y="135"/>
                        </a:cubicBezTo>
                        <a:cubicBezTo>
                          <a:pt x="59" y="135"/>
                          <a:pt x="58" y="135"/>
                          <a:pt x="57" y="134"/>
                        </a:cubicBezTo>
                        <a:cubicBezTo>
                          <a:pt x="58" y="132"/>
                          <a:pt x="59" y="129"/>
                          <a:pt x="60" y="126"/>
                        </a:cubicBezTo>
                        <a:close/>
                        <a:moveTo>
                          <a:pt x="27" y="114"/>
                        </a:moveTo>
                        <a:cubicBezTo>
                          <a:pt x="26" y="116"/>
                          <a:pt x="26" y="119"/>
                          <a:pt x="25" y="121"/>
                        </a:cubicBezTo>
                        <a:cubicBezTo>
                          <a:pt x="25" y="121"/>
                          <a:pt x="24" y="120"/>
                          <a:pt x="23" y="120"/>
                        </a:cubicBezTo>
                        <a:cubicBezTo>
                          <a:pt x="24" y="118"/>
                          <a:pt x="26" y="116"/>
                          <a:pt x="27" y="114"/>
                        </a:cubicBezTo>
                        <a:cubicBezTo>
                          <a:pt x="27" y="114"/>
                          <a:pt x="27" y="114"/>
                          <a:pt x="27" y="114"/>
                        </a:cubicBezTo>
                        <a:close/>
                        <a:moveTo>
                          <a:pt x="3" y="75"/>
                        </a:moveTo>
                        <a:cubicBezTo>
                          <a:pt x="3" y="75"/>
                          <a:pt x="3" y="75"/>
                          <a:pt x="4" y="75"/>
                        </a:cubicBezTo>
                        <a:cubicBezTo>
                          <a:pt x="4" y="75"/>
                          <a:pt x="5" y="75"/>
                          <a:pt x="6" y="75"/>
                        </a:cubicBezTo>
                        <a:cubicBezTo>
                          <a:pt x="5" y="76"/>
                          <a:pt x="4" y="78"/>
                          <a:pt x="3" y="80"/>
                        </a:cubicBezTo>
                        <a:cubicBezTo>
                          <a:pt x="3" y="78"/>
                          <a:pt x="3" y="76"/>
                          <a:pt x="3" y="75"/>
                        </a:cubicBezTo>
                        <a:close/>
                        <a:moveTo>
                          <a:pt x="4" y="83"/>
                        </a:moveTo>
                        <a:cubicBezTo>
                          <a:pt x="5" y="80"/>
                          <a:pt x="6" y="77"/>
                          <a:pt x="7" y="75"/>
                        </a:cubicBezTo>
                        <a:cubicBezTo>
                          <a:pt x="8" y="75"/>
                          <a:pt x="9" y="75"/>
                          <a:pt x="10" y="75"/>
                        </a:cubicBezTo>
                        <a:cubicBezTo>
                          <a:pt x="9" y="77"/>
                          <a:pt x="8" y="80"/>
                          <a:pt x="7" y="83"/>
                        </a:cubicBezTo>
                        <a:cubicBezTo>
                          <a:pt x="6" y="83"/>
                          <a:pt x="5" y="83"/>
                          <a:pt x="4" y="83"/>
                        </a:cubicBezTo>
                        <a:cubicBezTo>
                          <a:pt x="4" y="83"/>
                          <a:pt x="4" y="83"/>
                          <a:pt x="4" y="83"/>
                        </a:cubicBezTo>
                        <a:close/>
                        <a:moveTo>
                          <a:pt x="12" y="75"/>
                        </a:moveTo>
                        <a:cubicBezTo>
                          <a:pt x="12" y="76"/>
                          <a:pt x="12" y="78"/>
                          <a:pt x="12" y="79"/>
                        </a:cubicBezTo>
                        <a:cubicBezTo>
                          <a:pt x="11" y="81"/>
                          <a:pt x="11" y="82"/>
                          <a:pt x="10" y="83"/>
                        </a:cubicBezTo>
                        <a:cubicBezTo>
                          <a:pt x="10" y="83"/>
                          <a:pt x="9" y="83"/>
                          <a:pt x="8" y="83"/>
                        </a:cubicBezTo>
                        <a:cubicBezTo>
                          <a:pt x="9" y="80"/>
                          <a:pt x="11" y="78"/>
                          <a:pt x="12" y="75"/>
                        </a:cubicBezTo>
                        <a:close/>
                        <a:moveTo>
                          <a:pt x="14" y="85"/>
                        </a:moveTo>
                        <a:cubicBezTo>
                          <a:pt x="14" y="85"/>
                          <a:pt x="14" y="85"/>
                          <a:pt x="14" y="85"/>
                        </a:cubicBezTo>
                        <a:cubicBezTo>
                          <a:pt x="15" y="84"/>
                          <a:pt x="15" y="82"/>
                          <a:pt x="15" y="81"/>
                        </a:cubicBezTo>
                        <a:cubicBezTo>
                          <a:pt x="15" y="82"/>
                          <a:pt x="15" y="83"/>
                          <a:pt x="16" y="84"/>
                        </a:cubicBezTo>
                        <a:cubicBezTo>
                          <a:pt x="15" y="85"/>
                          <a:pt x="15" y="86"/>
                          <a:pt x="15" y="87"/>
                        </a:cubicBezTo>
                        <a:cubicBezTo>
                          <a:pt x="15" y="86"/>
                          <a:pt x="15" y="86"/>
                          <a:pt x="14" y="85"/>
                        </a:cubicBezTo>
                        <a:close/>
                        <a:moveTo>
                          <a:pt x="17" y="86"/>
                        </a:moveTo>
                        <a:cubicBezTo>
                          <a:pt x="17" y="87"/>
                          <a:pt x="18" y="88"/>
                          <a:pt x="18" y="89"/>
                        </a:cubicBezTo>
                        <a:cubicBezTo>
                          <a:pt x="18" y="90"/>
                          <a:pt x="17" y="91"/>
                          <a:pt x="17" y="93"/>
                        </a:cubicBezTo>
                        <a:cubicBezTo>
                          <a:pt x="16" y="91"/>
                          <a:pt x="16" y="90"/>
                          <a:pt x="16" y="89"/>
                        </a:cubicBezTo>
                        <a:cubicBezTo>
                          <a:pt x="16" y="88"/>
                          <a:pt x="16" y="87"/>
                          <a:pt x="17" y="86"/>
                        </a:cubicBezTo>
                        <a:close/>
                        <a:moveTo>
                          <a:pt x="20" y="91"/>
                        </a:moveTo>
                        <a:cubicBezTo>
                          <a:pt x="19" y="92"/>
                          <a:pt x="19" y="92"/>
                          <a:pt x="18" y="93"/>
                        </a:cubicBezTo>
                        <a:cubicBezTo>
                          <a:pt x="18" y="92"/>
                          <a:pt x="19" y="91"/>
                          <a:pt x="19" y="90"/>
                        </a:cubicBezTo>
                        <a:cubicBezTo>
                          <a:pt x="19" y="91"/>
                          <a:pt x="19" y="91"/>
                          <a:pt x="20" y="91"/>
                        </a:cubicBezTo>
                        <a:close/>
                        <a:moveTo>
                          <a:pt x="15" y="103"/>
                        </a:moveTo>
                        <a:cubicBezTo>
                          <a:pt x="16" y="103"/>
                          <a:pt x="16" y="104"/>
                          <a:pt x="17" y="104"/>
                        </a:cubicBezTo>
                        <a:cubicBezTo>
                          <a:pt x="16" y="105"/>
                          <a:pt x="16" y="106"/>
                          <a:pt x="15" y="107"/>
                        </a:cubicBezTo>
                        <a:cubicBezTo>
                          <a:pt x="15" y="105"/>
                          <a:pt x="15" y="104"/>
                          <a:pt x="15" y="103"/>
                        </a:cubicBezTo>
                        <a:close/>
                        <a:moveTo>
                          <a:pt x="18" y="105"/>
                        </a:moveTo>
                        <a:cubicBezTo>
                          <a:pt x="18" y="106"/>
                          <a:pt x="18" y="106"/>
                          <a:pt x="18" y="106"/>
                        </a:cubicBezTo>
                        <a:cubicBezTo>
                          <a:pt x="17" y="108"/>
                          <a:pt x="16" y="109"/>
                          <a:pt x="15" y="111"/>
                        </a:cubicBezTo>
                        <a:cubicBezTo>
                          <a:pt x="15" y="111"/>
                          <a:pt x="15" y="110"/>
                          <a:pt x="15" y="110"/>
                        </a:cubicBezTo>
                        <a:cubicBezTo>
                          <a:pt x="16" y="109"/>
                          <a:pt x="17" y="107"/>
                          <a:pt x="18" y="105"/>
                        </a:cubicBezTo>
                        <a:close/>
                        <a:moveTo>
                          <a:pt x="19" y="107"/>
                        </a:moveTo>
                        <a:cubicBezTo>
                          <a:pt x="20" y="108"/>
                          <a:pt x="20" y="108"/>
                          <a:pt x="21" y="109"/>
                        </a:cubicBezTo>
                        <a:cubicBezTo>
                          <a:pt x="20" y="110"/>
                          <a:pt x="18" y="112"/>
                          <a:pt x="17" y="113"/>
                        </a:cubicBezTo>
                        <a:cubicBezTo>
                          <a:pt x="17" y="113"/>
                          <a:pt x="17" y="113"/>
                          <a:pt x="16" y="112"/>
                        </a:cubicBezTo>
                        <a:cubicBezTo>
                          <a:pt x="17" y="111"/>
                          <a:pt x="18" y="109"/>
                          <a:pt x="19" y="107"/>
                        </a:cubicBezTo>
                        <a:close/>
                        <a:moveTo>
                          <a:pt x="18" y="115"/>
                        </a:moveTo>
                        <a:cubicBezTo>
                          <a:pt x="19" y="113"/>
                          <a:pt x="21" y="111"/>
                          <a:pt x="22" y="110"/>
                        </a:cubicBezTo>
                        <a:cubicBezTo>
                          <a:pt x="22" y="110"/>
                          <a:pt x="22" y="110"/>
                          <a:pt x="23" y="111"/>
                        </a:cubicBezTo>
                        <a:cubicBezTo>
                          <a:pt x="22" y="112"/>
                          <a:pt x="21" y="114"/>
                          <a:pt x="20" y="116"/>
                        </a:cubicBezTo>
                        <a:cubicBezTo>
                          <a:pt x="19" y="116"/>
                          <a:pt x="19" y="115"/>
                          <a:pt x="18" y="115"/>
                        </a:cubicBezTo>
                        <a:close/>
                        <a:moveTo>
                          <a:pt x="21" y="117"/>
                        </a:moveTo>
                        <a:cubicBezTo>
                          <a:pt x="22" y="115"/>
                          <a:pt x="23" y="113"/>
                          <a:pt x="24" y="112"/>
                        </a:cubicBezTo>
                        <a:cubicBezTo>
                          <a:pt x="24" y="112"/>
                          <a:pt x="25" y="112"/>
                          <a:pt x="25" y="113"/>
                        </a:cubicBezTo>
                        <a:cubicBezTo>
                          <a:pt x="24" y="115"/>
                          <a:pt x="23" y="117"/>
                          <a:pt x="22" y="119"/>
                        </a:cubicBezTo>
                        <a:cubicBezTo>
                          <a:pt x="22" y="118"/>
                          <a:pt x="21" y="118"/>
                          <a:pt x="21" y="117"/>
                        </a:cubicBezTo>
                        <a:close/>
                        <a:moveTo>
                          <a:pt x="28" y="122"/>
                        </a:moveTo>
                        <a:cubicBezTo>
                          <a:pt x="29" y="119"/>
                          <a:pt x="29" y="117"/>
                          <a:pt x="30" y="114"/>
                        </a:cubicBezTo>
                        <a:cubicBezTo>
                          <a:pt x="31" y="113"/>
                          <a:pt x="33" y="111"/>
                          <a:pt x="34" y="110"/>
                        </a:cubicBezTo>
                        <a:cubicBezTo>
                          <a:pt x="34" y="112"/>
                          <a:pt x="34" y="114"/>
                          <a:pt x="33" y="117"/>
                        </a:cubicBezTo>
                        <a:cubicBezTo>
                          <a:pt x="32" y="118"/>
                          <a:pt x="30" y="120"/>
                          <a:pt x="28" y="122"/>
                        </a:cubicBezTo>
                        <a:close/>
                        <a:moveTo>
                          <a:pt x="52" y="123"/>
                        </a:moveTo>
                        <a:cubicBezTo>
                          <a:pt x="50" y="123"/>
                          <a:pt x="49" y="123"/>
                          <a:pt x="48" y="122"/>
                        </a:cubicBezTo>
                        <a:cubicBezTo>
                          <a:pt x="50" y="120"/>
                          <a:pt x="51" y="118"/>
                          <a:pt x="53" y="116"/>
                        </a:cubicBezTo>
                        <a:cubicBezTo>
                          <a:pt x="53" y="119"/>
                          <a:pt x="53" y="121"/>
                          <a:pt x="53" y="124"/>
                        </a:cubicBezTo>
                        <a:cubicBezTo>
                          <a:pt x="53" y="124"/>
                          <a:pt x="53" y="125"/>
                          <a:pt x="53" y="125"/>
                        </a:cubicBezTo>
                        <a:cubicBezTo>
                          <a:pt x="53" y="125"/>
                          <a:pt x="53" y="126"/>
                          <a:pt x="53" y="126"/>
                        </a:cubicBezTo>
                        <a:cubicBezTo>
                          <a:pt x="53" y="126"/>
                          <a:pt x="53" y="125"/>
                          <a:pt x="53" y="125"/>
                        </a:cubicBezTo>
                        <a:cubicBezTo>
                          <a:pt x="53" y="124"/>
                          <a:pt x="52" y="124"/>
                          <a:pt x="52" y="123"/>
                        </a:cubicBezTo>
                        <a:close/>
                        <a:moveTo>
                          <a:pt x="61" y="135"/>
                        </a:moveTo>
                        <a:cubicBezTo>
                          <a:pt x="62" y="132"/>
                          <a:pt x="63" y="129"/>
                          <a:pt x="64" y="126"/>
                        </a:cubicBezTo>
                        <a:cubicBezTo>
                          <a:pt x="65" y="126"/>
                          <a:pt x="66" y="126"/>
                          <a:pt x="68" y="126"/>
                        </a:cubicBezTo>
                        <a:cubicBezTo>
                          <a:pt x="66" y="129"/>
                          <a:pt x="65" y="132"/>
                          <a:pt x="64" y="135"/>
                        </a:cubicBezTo>
                        <a:cubicBezTo>
                          <a:pt x="64" y="135"/>
                          <a:pt x="64" y="135"/>
                          <a:pt x="64" y="135"/>
                        </a:cubicBezTo>
                        <a:cubicBezTo>
                          <a:pt x="64" y="135"/>
                          <a:pt x="63" y="135"/>
                          <a:pt x="63" y="135"/>
                        </a:cubicBezTo>
                        <a:cubicBezTo>
                          <a:pt x="62" y="135"/>
                          <a:pt x="62" y="135"/>
                          <a:pt x="61" y="135"/>
                        </a:cubicBezTo>
                        <a:close/>
                        <a:moveTo>
                          <a:pt x="110" y="92"/>
                        </a:moveTo>
                        <a:cubicBezTo>
                          <a:pt x="110" y="92"/>
                          <a:pt x="109" y="92"/>
                          <a:pt x="109" y="91"/>
                        </a:cubicBezTo>
                        <a:cubicBezTo>
                          <a:pt x="111" y="88"/>
                          <a:pt x="112" y="84"/>
                          <a:pt x="113" y="82"/>
                        </a:cubicBezTo>
                        <a:cubicBezTo>
                          <a:pt x="113" y="83"/>
                          <a:pt x="113" y="84"/>
                          <a:pt x="113" y="86"/>
                        </a:cubicBezTo>
                        <a:cubicBezTo>
                          <a:pt x="113" y="86"/>
                          <a:pt x="113" y="86"/>
                          <a:pt x="113" y="87"/>
                        </a:cubicBezTo>
                        <a:cubicBezTo>
                          <a:pt x="113" y="87"/>
                          <a:pt x="113" y="87"/>
                          <a:pt x="113" y="87"/>
                        </a:cubicBezTo>
                        <a:cubicBezTo>
                          <a:pt x="112" y="88"/>
                          <a:pt x="111" y="90"/>
                          <a:pt x="110" y="9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17" name="Freeform 166"/>
                  <p:cNvSpPr>
                    <a:spLocks noEditPoints="1"/>
                  </p:cNvSpPr>
                  <p:nvPr/>
                </p:nvSpPr>
                <p:spPr bwMode="auto">
                  <a:xfrm>
                    <a:off x="3302" y="1107"/>
                    <a:ext cx="138" cy="139"/>
                  </a:xfrm>
                  <a:custGeom>
                    <a:avLst/>
                    <a:gdLst>
                      <a:gd name="T0" fmla="*/ 44 w 58"/>
                      <a:gd name="T1" fmla="*/ 55 h 59"/>
                      <a:gd name="T2" fmla="*/ 46 w 58"/>
                      <a:gd name="T3" fmla="*/ 54 h 59"/>
                      <a:gd name="T4" fmla="*/ 47 w 58"/>
                      <a:gd name="T5" fmla="*/ 53 h 59"/>
                      <a:gd name="T6" fmla="*/ 47 w 58"/>
                      <a:gd name="T7" fmla="*/ 53 h 59"/>
                      <a:gd name="T8" fmla="*/ 47 w 58"/>
                      <a:gd name="T9" fmla="*/ 52 h 59"/>
                      <a:gd name="T10" fmla="*/ 48 w 58"/>
                      <a:gd name="T11" fmla="*/ 52 h 59"/>
                      <a:gd name="T12" fmla="*/ 48 w 58"/>
                      <a:gd name="T13" fmla="*/ 52 h 59"/>
                      <a:gd name="T14" fmla="*/ 28 w 58"/>
                      <a:gd name="T15" fmla="*/ 0 h 59"/>
                      <a:gd name="T16" fmla="*/ 0 w 58"/>
                      <a:gd name="T17" fmla="*/ 28 h 59"/>
                      <a:gd name="T18" fmla="*/ 5 w 58"/>
                      <a:gd name="T19" fmla="*/ 18 h 59"/>
                      <a:gd name="T20" fmla="*/ 8 w 58"/>
                      <a:gd name="T21" fmla="*/ 15 h 59"/>
                      <a:gd name="T22" fmla="*/ 14 w 58"/>
                      <a:gd name="T23" fmla="*/ 8 h 59"/>
                      <a:gd name="T24" fmla="*/ 14 w 58"/>
                      <a:gd name="T25" fmla="*/ 8 h 59"/>
                      <a:gd name="T26" fmla="*/ 15 w 58"/>
                      <a:gd name="T27" fmla="*/ 11 h 59"/>
                      <a:gd name="T28" fmla="*/ 25 w 58"/>
                      <a:gd name="T29" fmla="*/ 4 h 59"/>
                      <a:gd name="T30" fmla="*/ 19 w 58"/>
                      <a:gd name="T31" fmla="*/ 10 h 59"/>
                      <a:gd name="T32" fmla="*/ 28 w 58"/>
                      <a:gd name="T33" fmla="*/ 3 h 59"/>
                      <a:gd name="T34" fmla="*/ 24 w 58"/>
                      <a:gd name="T35" fmla="*/ 9 h 59"/>
                      <a:gd name="T36" fmla="*/ 31 w 58"/>
                      <a:gd name="T37" fmla="*/ 4 h 59"/>
                      <a:gd name="T38" fmla="*/ 26 w 58"/>
                      <a:gd name="T39" fmla="*/ 9 h 59"/>
                      <a:gd name="T40" fmla="*/ 35 w 58"/>
                      <a:gd name="T41" fmla="*/ 4 h 59"/>
                      <a:gd name="T42" fmla="*/ 32 w 58"/>
                      <a:gd name="T43" fmla="*/ 9 h 59"/>
                      <a:gd name="T44" fmla="*/ 37 w 58"/>
                      <a:gd name="T45" fmla="*/ 7 h 59"/>
                      <a:gd name="T46" fmla="*/ 36 w 58"/>
                      <a:gd name="T47" fmla="*/ 10 h 59"/>
                      <a:gd name="T48" fmla="*/ 42 w 58"/>
                      <a:gd name="T49" fmla="*/ 8 h 59"/>
                      <a:gd name="T50" fmla="*/ 37 w 58"/>
                      <a:gd name="T51" fmla="*/ 11 h 59"/>
                      <a:gd name="T52" fmla="*/ 44 w 58"/>
                      <a:gd name="T53" fmla="*/ 9 h 59"/>
                      <a:gd name="T54" fmla="*/ 39 w 58"/>
                      <a:gd name="T55" fmla="*/ 12 h 59"/>
                      <a:gd name="T56" fmla="*/ 47 w 58"/>
                      <a:gd name="T57" fmla="*/ 12 h 59"/>
                      <a:gd name="T58" fmla="*/ 42 w 58"/>
                      <a:gd name="T59" fmla="*/ 14 h 59"/>
                      <a:gd name="T60" fmla="*/ 50 w 58"/>
                      <a:gd name="T61" fmla="*/ 16 h 59"/>
                      <a:gd name="T62" fmla="*/ 46 w 58"/>
                      <a:gd name="T63" fmla="*/ 17 h 59"/>
                      <a:gd name="T64" fmla="*/ 52 w 58"/>
                      <a:gd name="T65" fmla="*/ 19 h 59"/>
                      <a:gd name="T66" fmla="*/ 51 w 58"/>
                      <a:gd name="T67" fmla="*/ 18 h 59"/>
                      <a:gd name="T68" fmla="*/ 53 w 58"/>
                      <a:gd name="T69" fmla="*/ 28 h 59"/>
                      <a:gd name="T70" fmla="*/ 54 w 58"/>
                      <a:gd name="T71" fmla="*/ 26 h 59"/>
                      <a:gd name="T72" fmla="*/ 54 w 58"/>
                      <a:gd name="T73" fmla="*/ 25 h 59"/>
                      <a:gd name="T74" fmla="*/ 50 w 58"/>
                      <a:gd name="T75" fmla="*/ 22 h 59"/>
                      <a:gd name="T76" fmla="*/ 53 w 58"/>
                      <a:gd name="T77" fmla="*/ 21 h 59"/>
                      <a:gd name="T78" fmla="*/ 52 w 58"/>
                      <a:gd name="T79" fmla="*/ 25 h 59"/>
                      <a:gd name="T80" fmla="*/ 54 w 58"/>
                      <a:gd name="T81" fmla="*/ 31 h 59"/>
                      <a:gd name="T82" fmla="*/ 55 w 58"/>
                      <a:gd name="T83" fmla="*/ 33 h 59"/>
                      <a:gd name="T84" fmla="*/ 3 w 58"/>
                      <a:gd name="T85" fmla="*/ 25 h 59"/>
                      <a:gd name="T86" fmla="*/ 45 w 58"/>
                      <a:gd name="T87" fmla="*/ 20 h 59"/>
                      <a:gd name="T88" fmla="*/ 53 w 58"/>
                      <a:gd name="T89" fmla="*/ 41 h 59"/>
                      <a:gd name="T90" fmla="*/ 29 w 58"/>
                      <a:gd name="T91" fmla="*/ 56 h 59"/>
                      <a:gd name="T92" fmla="*/ 3 w 58"/>
                      <a:gd name="T93" fmla="*/ 26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58" h="59">
                        <a:moveTo>
                          <a:pt x="29" y="59"/>
                        </a:moveTo>
                        <a:cubicBezTo>
                          <a:pt x="34" y="59"/>
                          <a:pt x="39" y="58"/>
                          <a:pt x="43" y="55"/>
                        </a:cubicBezTo>
                        <a:cubicBezTo>
                          <a:pt x="43" y="55"/>
                          <a:pt x="44" y="55"/>
                          <a:pt x="44" y="55"/>
                        </a:cubicBezTo>
                        <a:cubicBezTo>
                          <a:pt x="44" y="55"/>
                          <a:pt x="44" y="55"/>
                          <a:pt x="44" y="55"/>
                        </a:cubicBezTo>
                        <a:cubicBezTo>
                          <a:pt x="44" y="55"/>
                          <a:pt x="44" y="55"/>
                          <a:pt x="44" y="55"/>
                        </a:cubicBezTo>
                        <a:cubicBezTo>
                          <a:pt x="44" y="55"/>
                          <a:pt x="44" y="55"/>
                          <a:pt x="46" y="54"/>
                        </a:cubicBezTo>
                        <a:cubicBezTo>
                          <a:pt x="46" y="54"/>
                          <a:pt x="46" y="54"/>
                          <a:pt x="46" y="54"/>
                        </a:cubicBezTo>
                        <a:cubicBezTo>
                          <a:pt x="46" y="54"/>
                          <a:pt x="46" y="54"/>
                          <a:pt x="46" y="54"/>
                        </a:cubicBezTo>
                        <a:cubicBezTo>
                          <a:pt x="46" y="53"/>
                          <a:pt x="47" y="53"/>
                          <a:pt x="47" y="53"/>
                        </a:cubicBezTo>
                        <a:cubicBezTo>
                          <a:pt x="47" y="53"/>
                          <a:pt x="47" y="53"/>
                          <a:pt x="47" y="53"/>
                        </a:cubicBezTo>
                        <a:cubicBezTo>
                          <a:pt x="47" y="53"/>
                          <a:pt x="47" y="53"/>
                          <a:pt x="47" y="53"/>
                        </a:cubicBezTo>
                        <a:cubicBezTo>
                          <a:pt x="47" y="53"/>
                          <a:pt x="47" y="53"/>
                          <a:pt x="47" y="53"/>
                        </a:cubicBezTo>
                        <a:cubicBezTo>
                          <a:pt x="47" y="53"/>
                          <a:pt x="47" y="53"/>
                          <a:pt x="47" y="53"/>
                        </a:cubicBezTo>
                        <a:cubicBezTo>
                          <a:pt x="47" y="52"/>
                          <a:pt x="47" y="52"/>
                          <a:pt x="47" y="52"/>
                        </a:cubicBezTo>
                        <a:cubicBezTo>
                          <a:pt x="47" y="52"/>
                          <a:pt x="47" y="52"/>
                          <a:pt x="47" y="52"/>
                        </a:cubicBezTo>
                        <a:cubicBezTo>
                          <a:pt x="47" y="52"/>
                          <a:pt x="47" y="52"/>
                          <a:pt x="47" y="52"/>
                        </a:cubicBezTo>
                        <a:cubicBezTo>
                          <a:pt x="48" y="52"/>
                          <a:pt x="48" y="52"/>
                          <a:pt x="48" y="52"/>
                        </a:cubicBezTo>
                        <a:cubicBezTo>
                          <a:pt x="48" y="52"/>
                          <a:pt x="48" y="52"/>
                          <a:pt x="48" y="52"/>
                        </a:cubicBezTo>
                        <a:cubicBezTo>
                          <a:pt x="48" y="52"/>
                          <a:pt x="48" y="52"/>
                          <a:pt x="48" y="52"/>
                        </a:cubicBezTo>
                        <a:cubicBezTo>
                          <a:pt x="48" y="52"/>
                          <a:pt x="48" y="52"/>
                          <a:pt x="48" y="52"/>
                        </a:cubicBezTo>
                        <a:cubicBezTo>
                          <a:pt x="48" y="52"/>
                          <a:pt x="48" y="52"/>
                          <a:pt x="48" y="52"/>
                        </a:cubicBezTo>
                        <a:cubicBezTo>
                          <a:pt x="55" y="46"/>
                          <a:pt x="58" y="39"/>
                          <a:pt x="58" y="31"/>
                        </a:cubicBezTo>
                        <a:cubicBezTo>
                          <a:pt x="58" y="24"/>
                          <a:pt x="54" y="16"/>
                          <a:pt x="49" y="10"/>
                        </a:cubicBezTo>
                        <a:cubicBezTo>
                          <a:pt x="44" y="4"/>
                          <a:pt x="36" y="0"/>
                          <a:pt x="28" y="0"/>
                        </a:cubicBezTo>
                        <a:cubicBezTo>
                          <a:pt x="23" y="0"/>
                          <a:pt x="17" y="2"/>
                          <a:pt x="12" y="6"/>
                        </a:cubicBezTo>
                        <a:cubicBezTo>
                          <a:pt x="12" y="6"/>
                          <a:pt x="12" y="6"/>
                          <a:pt x="12" y="6"/>
                        </a:cubicBezTo>
                        <a:cubicBezTo>
                          <a:pt x="3" y="12"/>
                          <a:pt x="0" y="20"/>
                          <a:pt x="0" y="28"/>
                        </a:cubicBezTo>
                        <a:cubicBezTo>
                          <a:pt x="0" y="36"/>
                          <a:pt x="3" y="44"/>
                          <a:pt x="8" y="50"/>
                        </a:cubicBezTo>
                        <a:cubicBezTo>
                          <a:pt x="14" y="55"/>
                          <a:pt x="21" y="59"/>
                          <a:pt x="29" y="59"/>
                        </a:cubicBezTo>
                        <a:close/>
                        <a:moveTo>
                          <a:pt x="5" y="18"/>
                        </a:moveTo>
                        <a:cubicBezTo>
                          <a:pt x="7" y="15"/>
                          <a:pt x="10" y="13"/>
                          <a:pt x="12" y="10"/>
                        </a:cubicBezTo>
                        <a:cubicBezTo>
                          <a:pt x="13" y="10"/>
                          <a:pt x="13" y="9"/>
                          <a:pt x="13" y="9"/>
                        </a:cubicBezTo>
                        <a:cubicBezTo>
                          <a:pt x="11" y="11"/>
                          <a:pt x="10" y="13"/>
                          <a:pt x="8" y="15"/>
                        </a:cubicBezTo>
                        <a:cubicBezTo>
                          <a:pt x="7" y="16"/>
                          <a:pt x="6" y="17"/>
                          <a:pt x="5" y="18"/>
                        </a:cubicBezTo>
                        <a:cubicBezTo>
                          <a:pt x="5" y="18"/>
                          <a:pt x="5" y="18"/>
                          <a:pt x="5" y="18"/>
                        </a:cubicBezTo>
                        <a:close/>
                        <a:moveTo>
                          <a:pt x="14" y="8"/>
                        </a:moveTo>
                        <a:cubicBezTo>
                          <a:pt x="14" y="8"/>
                          <a:pt x="14" y="8"/>
                          <a:pt x="14" y="8"/>
                        </a:cubicBezTo>
                        <a:cubicBezTo>
                          <a:pt x="14" y="8"/>
                          <a:pt x="14" y="9"/>
                          <a:pt x="13" y="9"/>
                        </a:cubicBezTo>
                        <a:cubicBezTo>
                          <a:pt x="14" y="9"/>
                          <a:pt x="14" y="8"/>
                          <a:pt x="14" y="8"/>
                        </a:cubicBezTo>
                        <a:close/>
                        <a:moveTo>
                          <a:pt x="19" y="5"/>
                        </a:moveTo>
                        <a:cubicBezTo>
                          <a:pt x="20" y="5"/>
                          <a:pt x="21" y="5"/>
                          <a:pt x="22" y="4"/>
                        </a:cubicBezTo>
                        <a:cubicBezTo>
                          <a:pt x="19" y="7"/>
                          <a:pt x="17" y="9"/>
                          <a:pt x="15" y="11"/>
                        </a:cubicBezTo>
                        <a:cubicBezTo>
                          <a:pt x="14" y="12"/>
                          <a:pt x="13" y="12"/>
                          <a:pt x="12" y="12"/>
                        </a:cubicBezTo>
                        <a:cubicBezTo>
                          <a:pt x="14" y="10"/>
                          <a:pt x="16" y="8"/>
                          <a:pt x="19" y="5"/>
                        </a:cubicBezTo>
                        <a:close/>
                        <a:moveTo>
                          <a:pt x="25" y="4"/>
                        </a:moveTo>
                        <a:cubicBezTo>
                          <a:pt x="25" y="4"/>
                          <a:pt x="25" y="4"/>
                          <a:pt x="26" y="4"/>
                        </a:cubicBezTo>
                        <a:cubicBezTo>
                          <a:pt x="23" y="5"/>
                          <a:pt x="21" y="7"/>
                          <a:pt x="19" y="9"/>
                        </a:cubicBezTo>
                        <a:cubicBezTo>
                          <a:pt x="19" y="10"/>
                          <a:pt x="19" y="10"/>
                          <a:pt x="19" y="10"/>
                        </a:cubicBezTo>
                        <a:cubicBezTo>
                          <a:pt x="19" y="10"/>
                          <a:pt x="19" y="10"/>
                          <a:pt x="18" y="10"/>
                        </a:cubicBezTo>
                        <a:cubicBezTo>
                          <a:pt x="20" y="8"/>
                          <a:pt x="22" y="6"/>
                          <a:pt x="25" y="4"/>
                        </a:cubicBezTo>
                        <a:close/>
                        <a:moveTo>
                          <a:pt x="28" y="3"/>
                        </a:moveTo>
                        <a:cubicBezTo>
                          <a:pt x="28" y="3"/>
                          <a:pt x="28" y="3"/>
                          <a:pt x="28" y="3"/>
                        </a:cubicBezTo>
                        <a:cubicBezTo>
                          <a:pt x="29" y="3"/>
                          <a:pt x="29" y="3"/>
                          <a:pt x="29" y="3"/>
                        </a:cubicBezTo>
                        <a:cubicBezTo>
                          <a:pt x="27" y="5"/>
                          <a:pt x="25" y="7"/>
                          <a:pt x="24" y="9"/>
                        </a:cubicBezTo>
                        <a:cubicBezTo>
                          <a:pt x="23" y="9"/>
                          <a:pt x="23" y="9"/>
                          <a:pt x="22" y="9"/>
                        </a:cubicBezTo>
                        <a:cubicBezTo>
                          <a:pt x="24" y="7"/>
                          <a:pt x="26" y="5"/>
                          <a:pt x="28" y="3"/>
                        </a:cubicBezTo>
                        <a:close/>
                        <a:moveTo>
                          <a:pt x="31" y="4"/>
                        </a:moveTo>
                        <a:cubicBezTo>
                          <a:pt x="32" y="4"/>
                          <a:pt x="33" y="4"/>
                          <a:pt x="33" y="4"/>
                        </a:cubicBezTo>
                        <a:cubicBezTo>
                          <a:pt x="32" y="5"/>
                          <a:pt x="30" y="7"/>
                          <a:pt x="28" y="9"/>
                        </a:cubicBezTo>
                        <a:cubicBezTo>
                          <a:pt x="28" y="9"/>
                          <a:pt x="27" y="9"/>
                          <a:pt x="26" y="9"/>
                        </a:cubicBezTo>
                        <a:cubicBezTo>
                          <a:pt x="26" y="9"/>
                          <a:pt x="26" y="9"/>
                          <a:pt x="26" y="9"/>
                        </a:cubicBezTo>
                        <a:cubicBezTo>
                          <a:pt x="28" y="7"/>
                          <a:pt x="29" y="5"/>
                          <a:pt x="31" y="4"/>
                        </a:cubicBezTo>
                        <a:close/>
                        <a:moveTo>
                          <a:pt x="35" y="4"/>
                        </a:moveTo>
                        <a:cubicBezTo>
                          <a:pt x="36" y="5"/>
                          <a:pt x="36" y="5"/>
                          <a:pt x="37" y="5"/>
                        </a:cubicBezTo>
                        <a:cubicBezTo>
                          <a:pt x="36" y="5"/>
                          <a:pt x="36" y="5"/>
                          <a:pt x="36" y="6"/>
                        </a:cubicBezTo>
                        <a:cubicBezTo>
                          <a:pt x="34" y="7"/>
                          <a:pt x="33" y="8"/>
                          <a:pt x="32" y="9"/>
                        </a:cubicBezTo>
                        <a:cubicBezTo>
                          <a:pt x="31" y="9"/>
                          <a:pt x="31" y="9"/>
                          <a:pt x="30" y="9"/>
                        </a:cubicBezTo>
                        <a:cubicBezTo>
                          <a:pt x="32" y="7"/>
                          <a:pt x="33" y="6"/>
                          <a:pt x="35" y="4"/>
                        </a:cubicBezTo>
                        <a:close/>
                        <a:moveTo>
                          <a:pt x="37" y="7"/>
                        </a:moveTo>
                        <a:cubicBezTo>
                          <a:pt x="37" y="6"/>
                          <a:pt x="38" y="6"/>
                          <a:pt x="38" y="6"/>
                        </a:cubicBezTo>
                        <a:cubicBezTo>
                          <a:pt x="39" y="6"/>
                          <a:pt x="40" y="6"/>
                          <a:pt x="40" y="7"/>
                        </a:cubicBezTo>
                        <a:cubicBezTo>
                          <a:pt x="39" y="8"/>
                          <a:pt x="37" y="9"/>
                          <a:pt x="36" y="10"/>
                        </a:cubicBezTo>
                        <a:cubicBezTo>
                          <a:pt x="35" y="10"/>
                          <a:pt x="34" y="10"/>
                          <a:pt x="34" y="10"/>
                        </a:cubicBezTo>
                        <a:cubicBezTo>
                          <a:pt x="34" y="9"/>
                          <a:pt x="35" y="8"/>
                          <a:pt x="37" y="7"/>
                        </a:cubicBezTo>
                        <a:close/>
                        <a:moveTo>
                          <a:pt x="42" y="8"/>
                        </a:moveTo>
                        <a:cubicBezTo>
                          <a:pt x="42" y="8"/>
                          <a:pt x="42" y="8"/>
                          <a:pt x="43" y="8"/>
                        </a:cubicBezTo>
                        <a:cubicBezTo>
                          <a:pt x="41" y="9"/>
                          <a:pt x="40" y="10"/>
                          <a:pt x="38" y="11"/>
                        </a:cubicBezTo>
                        <a:cubicBezTo>
                          <a:pt x="38" y="11"/>
                          <a:pt x="38" y="11"/>
                          <a:pt x="37" y="11"/>
                        </a:cubicBezTo>
                        <a:cubicBezTo>
                          <a:pt x="39" y="10"/>
                          <a:pt x="40" y="9"/>
                          <a:pt x="42" y="8"/>
                        </a:cubicBezTo>
                        <a:close/>
                        <a:moveTo>
                          <a:pt x="44" y="9"/>
                        </a:moveTo>
                        <a:cubicBezTo>
                          <a:pt x="44" y="9"/>
                          <a:pt x="44" y="9"/>
                          <a:pt x="44" y="9"/>
                        </a:cubicBezTo>
                        <a:cubicBezTo>
                          <a:pt x="44" y="10"/>
                          <a:pt x="45" y="10"/>
                          <a:pt x="46" y="11"/>
                        </a:cubicBezTo>
                        <a:cubicBezTo>
                          <a:pt x="44" y="12"/>
                          <a:pt x="43" y="12"/>
                          <a:pt x="41" y="13"/>
                        </a:cubicBezTo>
                        <a:cubicBezTo>
                          <a:pt x="41" y="13"/>
                          <a:pt x="40" y="13"/>
                          <a:pt x="39" y="12"/>
                        </a:cubicBezTo>
                        <a:cubicBezTo>
                          <a:pt x="41" y="11"/>
                          <a:pt x="42" y="10"/>
                          <a:pt x="44" y="9"/>
                        </a:cubicBezTo>
                        <a:close/>
                        <a:moveTo>
                          <a:pt x="47" y="12"/>
                        </a:moveTo>
                        <a:cubicBezTo>
                          <a:pt x="47" y="12"/>
                          <a:pt x="47" y="12"/>
                          <a:pt x="47" y="12"/>
                        </a:cubicBezTo>
                        <a:cubicBezTo>
                          <a:pt x="47" y="13"/>
                          <a:pt x="48" y="13"/>
                          <a:pt x="48" y="14"/>
                        </a:cubicBezTo>
                        <a:cubicBezTo>
                          <a:pt x="47" y="14"/>
                          <a:pt x="46" y="15"/>
                          <a:pt x="44" y="16"/>
                        </a:cubicBezTo>
                        <a:cubicBezTo>
                          <a:pt x="44" y="15"/>
                          <a:pt x="43" y="15"/>
                          <a:pt x="42" y="14"/>
                        </a:cubicBezTo>
                        <a:cubicBezTo>
                          <a:pt x="44" y="13"/>
                          <a:pt x="45" y="13"/>
                          <a:pt x="47" y="12"/>
                        </a:cubicBezTo>
                        <a:close/>
                        <a:moveTo>
                          <a:pt x="49" y="15"/>
                        </a:moveTo>
                        <a:cubicBezTo>
                          <a:pt x="50" y="15"/>
                          <a:pt x="50" y="16"/>
                          <a:pt x="50" y="16"/>
                        </a:cubicBezTo>
                        <a:cubicBezTo>
                          <a:pt x="49" y="17"/>
                          <a:pt x="48" y="18"/>
                          <a:pt x="47" y="18"/>
                        </a:cubicBezTo>
                        <a:cubicBezTo>
                          <a:pt x="47" y="18"/>
                          <a:pt x="47" y="18"/>
                          <a:pt x="47" y="18"/>
                        </a:cubicBezTo>
                        <a:cubicBezTo>
                          <a:pt x="46" y="18"/>
                          <a:pt x="46" y="17"/>
                          <a:pt x="46" y="17"/>
                        </a:cubicBezTo>
                        <a:cubicBezTo>
                          <a:pt x="47" y="16"/>
                          <a:pt x="48" y="15"/>
                          <a:pt x="49" y="15"/>
                        </a:cubicBezTo>
                        <a:close/>
                        <a:moveTo>
                          <a:pt x="51" y="18"/>
                        </a:moveTo>
                        <a:cubicBezTo>
                          <a:pt x="51" y="18"/>
                          <a:pt x="51" y="18"/>
                          <a:pt x="52" y="19"/>
                        </a:cubicBezTo>
                        <a:cubicBezTo>
                          <a:pt x="51" y="19"/>
                          <a:pt x="50" y="20"/>
                          <a:pt x="49" y="20"/>
                        </a:cubicBezTo>
                        <a:cubicBezTo>
                          <a:pt x="48" y="20"/>
                          <a:pt x="48" y="20"/>
                          <a:pt x="48" y="19"/>
                        </a:cubicBezTo>
                        <a:cubicBezTo>
                          <a:pt x="49" y="19"/>
                          <a:pt x="50" y="18"/>
                          <a:pt x="51" y="18"/>
                        </a:cubicBezTo>
                        <a:close/>
                        <a:moveTo>
                          <a:pt x="55" y="29"/>
                        </a:moveTo>
                        <a:cubicBezTo>
                          <a:pt x="54" y="29"/>
                          <a:pt x="54" y="29"/>
                          <a:pt x="54" y="29"/>
                        </a:cubicBezTo>
                        <a:cubicBezTo>
                          <a:pt x="54" y="29"/>
                          <a:pt x="53" y="29"/>
                          <a:pt x="53" y="28"/>
                        </a:cubicBezTo>
                        <a:cubicBezTo>
                          <a:pt x="54" y="28"/>
                          <a:pt x="54" y="28"/>
                          <a:pt x="55" y="28"/>
                        </a:cubicBezTo>
                        <a:cubicBezTo>
                          <a:pt x="55" y="28"/>
                          <a:pt x="55" y="28"/>
                          <a:pt x="55" y="29"/>
                        </a:cubicBezTo>
                        <a:close/>
                        <a:moveTo>
                          <a:pt x="54" y="26"/>
                        </a:moveTo>
                        <a:cubicBezTo>
                          <a:pt x="54" y="26"/>
                          <a:pt x="53" y="27"/>
                          <a:pt x="53" y="27"/>
                        </a:cubicBezTo>
                        <a:cubicBezTo>
                          <a:pt x="53" y="27"/>
                          <a:pt x="53" y="27"/>
                          <a:pt x="52" y="26"/>
                        </a:cubicBezTo>
                        <a:cubicBezTo>
                          <a:pt x="53" y="26"/>
                          <a:pt x="54" y="26"/>
                          <a:pt x="54" y="25"/>
                        </a:cubicBezTo>
                        <a:cubicBezTo>
                          <a:pt x="54" y="26"/>
                          <a:pt x="54" y="26"/>
                          <a:pt x="54" y="26"/>
                        </a:cubicBezTo>
                        <a:close/>
                        <a:moveTo>
                          <a:pt x="53" y="21"/>
                        </a:moveTo>
                        <a:cubicBezTo>
                          <a:pt x="52" y="21"/>
                          <a:pt x="51" y="22"/>
                          <a:pt x="50" y="22"/>
                        </a:cubicBezTo>
                        <a:cubicBezTo>
                          <a:pt x="50" y="22"/>
                          <a:pt x="50" y="22"/>
                          <a:pt x="50" y="22"/>
                        </a:cubicBezTo>
                        <a:cubicBezTo>
                          <a:pt x="50" y="21"/>
                          <a:pt x="51" y="21"/>
                          <a:pt x="52" y="20"/>
                        </a:cubicBezTo>
                        <a:cubicBezTo>
                          <a:pt x="52" y="20"/>
                          <a:pt x="52" y="20"/>
                          <a:pt x="53" y="21"/>
                        </a:cubicBezTo>
                        <a:close/>
                        <a:moveTo>
                          <a:pt x="53" y="22"/>
                        </a:moveTo>
                        <a:cubicBezTo>
                          <a:pt x="53" y="23"/>
                          <a:pt x="54" y="23"/>
                          <a:pt x="54" y="24"/>
                        </a:cubicBezTo>
                        <a:cubicBezTo>
                          <a:pt x="53" y="24"/>
                          <a:pt x="52" y="25"/>
                          <a:pt x="52" y="25"/>
                        </a:cubicBezTo>
                        <a:cubicBezTo>
                          <a:pt x="51" y="24"/>
                          <a:pt x="51" y="24"/>
                          <a:pt x="51" y="23"/>
                        </a:cubicBezTo>
                        <a:cubicBezTo>
                          <a:pt x="52" y="23"/>
                          <a:pt x="52" y="22"/>
                          <a:pt x="53" y="22"/>
                        </a:cubicBezTo>
                        <a:close/>
                        <a:moveTo>
                          <a:pt x="54" y="31"/>
                        </a:moveTo>
                        <a:cubicBezTo>
                          <a:pt x="55" y="30"/>
                          <a:pt x="55" y="30"/>
                          <a:pt x="55" y="30"/>
                        </a:cubicBezTo>
                        <a:cubicBezTo>
                          <a:pt x="55" y="31"/>
                          <a:pt x="55" y="31"/>
                          <a:pt x="55" y="31"/>
                        </a:cubicBezTo>
                        <a:cubicBezTo>
                          <a:pt x="55" y="32"/>
                          <a:pt x="55" y="32"/>
                          <a:pt x="55" y="33"/>
                        </a:cubicBezTo>
                        <a:cubicBezTo>
                          <a:pt x="55" y="32"/>
                          <a:pt x="54" y="32"/>
                          <a:pt x="54" y="31"/>
                        </a:cubicBezTo>
                        <a:close/>
                        <a:moveTo>
                          <a:pt x="3" y="26"/>
                        </a:moveTo>
                        <a:cubicBezTo>
                          <a:pt x="3" y="25"/>
                          <a:pt x="3" y="25"/>
                          <a:pt x="3" y="25"/>
                        </a:cubicBezTo>
                        <a:cubicBezTo>
                          <a:pt x="5" y="22"/>
                          <a:pt x="8" y="19"/>
                          <a:pt x="11" y="17"/>
                        </a:cubicBezTo>
                        <a:cubicBezTo>
                          <a:pt x="16" y="13"/>
                          <a:pt x="21" y="11"/>
                          <a:pt x="26" y="11"/>
                        </a:cubicBezTo>
                        <a:cubicBezTo>
                          <a:pt x="33" y="11"/>
                          <a:pt x="40" y="15"/>
                          <a:pt x="45" y="20"/>
                        </a:cubicBezTo>
                        <a:cubicBezTo>
                          <a:pt x="50" y="25"/>
                          <a:pt x="53" y="33"/>
                          <a:pt x="53" y="40"/>
                        </a:cubicBezTo>
                        <a:cubicBezTo>
                          <a:pt x="53" y="40"/>
                          <a:pt x="53" y="41"/>
                          <a:pt x="53" y="41"/>
                        </a:cubicBezTo>
                        <a:cubicBezTo>
                          <a:pt x="53" y="41"/>
                          <a:pt x="53" y="41"/>
                          <a:pt x="53" y="41"/>
                        </a:cubicBezTo>
                        <a:cubicBezTo>
                          <a:pt x="51" y="45"/>
                          <a:pt x="48" y="48"/>
                          <a:pt x="44" y="51"/>
                        </a:cubicBezTo>
                        <a:cubicBezTo>
                          <a:pt x="44" y="51"/>
                          <a:pt x="44" y="51"/>
                          <a:pt x="44" y="51"/>
                        </a:cubicBezTo>
                        <a:cubicBezTo>
                          <a:pt x="39" y="55"/>
                          <a:pt x="34" y="56"/>
                          <a:pt x="29" y="56"/>
                        </a:cubicBezTo>
                        <a:cubicBezTo>
                          <a:pt x="22" y="56"/>
                          <a:pt x="15" y="53"/>
                          <a:pt x="10" y="48"/>
                        </a:cubicBezTo>
                        <a:cubicBezTo>
                          <a:pt x="6" y="42"/>
                          <a:pt x="3" y="35"/>
                          <a:pt x="3" y="28"/>
                        </a:cubicBezTo>
                        <a:cubicBezTo>
                          <a:pt x="3" y="27"/>
                          <a:pt x="3" y="26"/>
                          <a:pt x="3" y="2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18" name="Freeform 167"/>
                  <p:cNvSpPr>
                    <a:spLocks noEditPoints="1"/>
                  </p:cNvSpPr>
                  <p:nvPr/>
                </p:nvSpPr>
                <p:spPr bwMode="auto">
                  <a:xfrm>
                    <a:off x="3255" y="1066"/>
                    <a:ext cx="225" cy="242"/>
                  </a:xfrm>
                  <a:custGeom>
                    <a:avLst/>
                    <a:gdLst>
                      <a:gd name="T0" fmla="*/ 1 w 95"/>
                      <a:gd name="T1" fmla="*/ 56 h 102"/>
                      <a:gd name="T2" fmla="*/ 4 w 95"/>
                      <a:gd name="T3" fmla="*/ 74 h 102"/>
                      <a:gd name="T4" fmla="*/ 15 w 95"/>
                      <a:gd name="T5" fmla="*/ 88 h 102"/>
                      <a:gd name="T6" fmla="*/ 48 w 95"/>
                      <a:gd name="T7" fmla="*/ 100 h 102"/>
                      <a:gd name="T8" fmla="*/ 80 w 95"/>
                      <a:gd name="T9" fmla="*/ 87 h 102"/>
                      <a:gd name="T10" fmla="*/ 80 w 95"/>
                      <a:gd name="T11" fmla="*/ 75 h 102"/>
                      <a:gd name="T12" fmla="*/ 93 w 95"/>
                      <a:gd name="T13" fmla="*/ 62 h 102"/>
                      <a:gd name="T14" fmla="*/ 88 w 95"/>
                      <a:gd name="T15" fmla="*/ 44 h 102"/>
                      <a:gd name="T16" fmla="*/ 91 w 95"/>
                      <a:gd name="T17" fmla="*/ 28 h 102"/>
                      <a:gd name="T18" fmla="*/ 84 w 95"/>
                      <a:gd name="T19" fmla="*/ 17 h 102"/>
                      <a:gd name="T20" fmla="*/ 80 w 95"/>
                      <a:gd name="T21" fmla="*/ 14 h 102"/>
                      <a:gd name="T22" fmla="*/ 47 w 95"/>
                      <a:gd name="T23" fmla="*/ 1 h 102"/>
                      <a:gd name="T24" fmla="*/ 16 w 95"/>
                      <a:gd name="T25" fmla="*/ 15 h 102"/>
                      <a:gd name="T26" fmla="*/ 13 w 95"/>
                      <a:gd name="T27" fmla="*/ 32 h 102"/>
                      <a:gd name="T28" fmla="*/ 77 w 95"/>
                      <a:gd name="T29" fmla="*/ 86 h 102"/>
                      <a:gd name="T30" fmla="*/ 71 w 95"/>
                      <a:gd name="T31" fmla="*/ 91 h 102"/>
                      <a:gd name="T32" fmla="*/ 66 w 95"/>
                      <a:gd name="T33" fmla="*/ 88 h 102"/>
                      <a:gd name="T34" fmla="*/ 64 w 95"/>
                      <a:gd name="T35" fmla="*/ 89 h 102"/>
                      <a:gd name="T36" fmla="*/ 57 w 95"/>
                      <a:gd name="T37" fmla="*/ 89 h 102"/>
                      <a:gd name="T38" fmla="*/ 57 w 95"/>
                      <a:gd name="T39" fmla="*/ 85 h 102"/>
                      <a:gd name="T40" fmla="*/ 54 w 95"/>
                      <a:gd name="T41" fmla="*/ 86 h 102"/>
                      <a:gd name="T42" fmla="*/ 46 w 95"/>
                      <a:gd name="T43" fmla="*/ 93 h 102"/>
                      <a:gd name="T44" fmla="*/ 40 w 95"/>
                      <a:gd name="T45" fmla="*/ 98 h 102"/>
                      <a:gd name="T46" fmla="*/ 35 w 95"/>
                      <a:gd name="T47" fmla="*/ 97 h 102"/>
                      <a:gd name="T48" fmla="*/ 30 w 95"/>
                      <a:gd name="T49" fmla="*/ 87 h 102"/>
                      <a:gd name="T50" fmla="*/ 34 w 95"/>
                      <a:gd name="T51" fmla="*/ 95 h 102"/>
                      <a:gd name="T52" fmla="*/ 26 w 95"/>
                      <a:gd name="T53" fmla="*/ 85 h 102"/>
                      <a:gd name="T54" fmla="*/ 23 w 95"/>
                      <a:gd name="T55" fmla="*/ 83 h 102"/>
                      <a:gd name="T56" fmla="*/ 25 w 95"/>
                      <a:gd name="T57" fmla="*/ 78 h 102"/>
                      <a:gd name="T58" fmla="*/ 24 w 95"/>
                      <a:gd name="T59" fmla="*/ 77 h 102"/>
                      <a:gd name="T60" fmla="*/ 19 w 95"/>
                      <a:gd name="T61" fmla="*/ 81 h 102"/>
                      <a:gd name="T62" fmla="*/ 12 w 95"/>
                      <a:gd name="T63" fmla="*/ 81 h 102"/>
                      <a:gd name="T64" fmla="*/ 9 w 95"/>
                      <a:gd name="T65" fmla="*/ 78 h 102"/>
                      <a:gd name="T66" fmla="*/ 10 w 95"/>
                      <a:gd name="T67" fmla="*/ 57 h 102"/>
                      <a:gd name="T68" fmla="*/ 6 w 95"/>
                      <a:gd name="T69" fmla="*/ 54 h 102"/>
                      <a:gd name="T70" fmla="*/ 11 w 95"/>
                      <a:gd name="T71" fmla="*/ 61 h 102"/>
                      <a:gd name="T72" fmla="*/ 9 w 95"/>
                      <a:gd name="T73" fmla="*/ 77 h 102"/>
                      <a:gd name="T74" fmla="*/ 12 w 95"/>
                      <a:gd name="T75" fmla="*/ 61 h 102"/>
                      <a:gd name="T76" fmla="*/ 3 w 95"/>
                      <a:gd name="T77" fmla="*/ 53 h 102"/>
                      <a:gd name="T78" fmla="*/ 4 w 95"/>
                      <a:gd name="T79" fmla="*/ 48 h 102"/>
                      <a:gd name="T80" fmla="*/ 81 w 95"/>
                      <a:gd name="T81" fmla="*/ 70 h 102"/>
                      <a:gd name="T82" fmla="*/ 90 w 95"/>
                      <a:gd name="T83" fmla="*/ 63 h 102"/>
                      <a:gd name="T84" fmla="*/ 87 w 95"/>
                      <a:gd name="T85" fmla="*/ 62 h 102"/>
                      <a:gd name="T86" fmla="*/ 86 w 95"/>
                      <a:gd name="T87" fmla="*/ 34 h 102"/>
                      <a:gd name="T88" fmla="*/ 17 w 95"/>
                      <a:gd name="T89" fmla="*/ 21 h 102"/>
                      <a:gd name="T90" fmla="*/ 18 w 95"/>
                      <a:gd name="T91" fmla="*/ 27 h 102"/>
                      <a:gd name="T92" fmla="*/ 32 w 95"/>
                      <a:gd name="T93" fmla="*/ 13 h 102"/>
                      <a:gd name="T94" fmla="*/ 61 w 95"/>
                      <a:gd name="T95" fmla="*/ 11 h 102"/>
                      <a:gd name="T96" fmla="*/ 84 w 95"/>
                      <a:gd name="T97" fmla="*/ 22 h 102"/>
                      <a:gd name="T98" fmla="*/ 85 w 95"/>
                      <a:gd name="T99" fmla="*/ 46 h 102"/>
                      <a:gd name="T100" fmla="*/ 79 w 95"/>
                      <a:gd name="T101" fmla="*/ 66 h 102"/>
                      <a:gd name="T102" fmla="*/ 63 w 95"/>
                      <a:gd name="T103" fmla="*/ 80 h 102"/>
                      <a:gd name="T104" fmla="*/ 36 w 95"/>
                      <a:gd name="T105" fmla="*/ 81 h 102"/>
                      <a:gd name="T106" fmla="*/ 16 w 95"/>
                      <a:gd name="T107" fmla="*/ 61 h 102"/>
                      <a:gd name="T108" fmla="*/ 15 w 95"/>
                      <a:gd name="T109" fmla="*/ 34 h 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</a:cxnLst>
                    <a:rect l="0" t="0" r="r" b="b"/>
                    <a:pathLst>
                      <a:path w="95" h="102">
                        <a:moveTo>
                          <a:pt x="6" y="30"/>
                        </a:moveTo>
                        <a:cubicBezTo>
                          <a:pt x="6" y="30"/>
                          <a:pt x="5" y="31"/>
                          <a:pt x="5" y="31"/>
                        </a:cubicBezTo>
                        <a:cubicBezTo>
                          <a:pt x="5" y="32"/>
                          <a:pt x="4" y="32"/>
                          <a:pt x="4" y="33"/>
                        </a:cubicBezTo>
                        <a:cubicBezTo>
                          <a:pt x="4" y="33"/>
                          <a:pt x="4" y="33"/>
                          <a:pt x="4" y="33"/>
                        </a:cubicBezTo>
                        <a:cubicBezTo>
                          <a:pt x="2" y="38"/>
                          <a:pt x="0" y="49"/>
                          <a:pt x="0" y="55"/>
                        </a:cubicBezTo>
                        <a:cubicBezTo>
                          <a:pt x="0" y="55"/>
                          <a:pt x="0" y="56"/>
                          <a:pt x="1" y="56"/>
                        </a:cubicBezTo>
                        <a:cubicBezTo>
                          <a:pt x="3" y="57"/>
                          <a:pt x="5" y="57"/>
                          <a:pt x="7" y="57"/>
                        </a:cubicBezTo>
                        <a:cubicBezTo>
                          <a:pt x="8" y="60"/>
                          <a:pt x="8" y="62"/>
                          <a:pt x="8" y="64"/>
                        </a:cubicBezTo>
                        <a:cubicBezTo>
                          <a:pt x="8" y="65"/>
                          <a:pt x="8" y="65"/>
                          <a:pt x="7" y="65"/>
                        </a:cubicBezTo>
                        <a:cubicBezTo>
                          <a:pt x="7" y="65"/>
                          <a:pt x="7" y="66"/>
                          <a:pt x="7" y="66"/>
                        </a:cubicBezTo>
                        <a:cubicBezTo>
                          <a:pt x="6" y="69"/>
                          <a:pt x="5" y="71"/>
                          <a:pt x="4" y="74"/>
                        </a:cubicBezTo>
                        <a:cubicBezTo>
                          <a:pt x="4" y="74"/>
                          <a:pt x="4" y="74"/>
                          <a:pt x="4" y="74"/>
                        </a:cubicBezTo>
                        <a:cubicBezTo>
                          <a:pt x="4" y="74"/>
                          <a:pt x="4" y="74"/>
                          <a:pt x="4" y="75"/>
                        </a:cubicBezTo>
                        <a:cubicBezTo>
                          <a:pt x="4" y="75"/>
                          <a:pt x="4" y="76"/>
                          <a:pt x="5" y="76"/>
                        </a:cubicBezTo>
                        <a:cubicBezTo>
                          <a:pt x="5" y="76"/>
                          <a:pt x="5" y="76"/>
                          <a:pt x="5" y="76"/>
                        </a:cubicBezTo>
                        <a:cubicBezTo>
                          <a:pt x="7" y="80"/>
                          <a:pt x="10" y="84"/>
                          <a:pt x="13" y="87"/>
                        </a:cubicBezTo>
                        <a:cubicBezTo>
                          <a:pt x="13" y="88"/>
                          <a:pt x="13" y="88"/>
                          <a:pt x="14" y="88"/>
                        </a:cubicBezTo>
                        <a:cubicBezTo>
                          <a:pt x="14" y="88"/>
                          <a:pt x="15" y="88"/>
                          <a:pt x="15" y="88"/>
                        </a:cubicBezTo>
                        <a:cubicBezTo>
                          <a:pt x="17" y="87"/>
                          <a:pt x="19" y="85"/>
                          <a:pt x="20" y="84"/>
                        </a:cubicBezTo>
                        <a:cubicBezTo>
                          <a:pt x="23" y="87"/>
                          <a:pt x="26" y="89"/>
                          <a:pt x="30" y="91"/>
                        </a:cubicBezTo>
                        <a:cubicBezTo>
                          <a:pt x="30" y="93"/>
                          <a:pt x="30" y="95"/>
                          <a:pt x="30" y="98"/>
                        </a:cubicBezTo>
                        <a:cubicBezTo>
                          <a:pt x="30" y="98"/>
                          <a:pt x="31" y="99"/>
                          <a:pt x="31" y="99"/>
                        </a:cubicBezTo>
                        <a:cubicBezTo>
                          <a:pt x="36" y="101"/>
                          <a:pt x="41" y="102"/>
                          <a:pt x="46" y="102"/>
                        </a:cubicBezTo>
                        <a:cubicBezTo>
                          <a:pt x="47" y="102"/>
                          <a:pt x="48" y="101"/>
                          <a:pt x="48" y="100"/>
                        </a:cubicBezTo>
                        <a:cubicBezTo>
                          <a:pt x="48" y="99"/>
                          <a:pt x="49" y="96"/>
                          <a:pt x="50" y="94"/>
                        </a:cubicBezTo>
                        <a:cubicBezTo>
                          <a:pt x="54" y="93"/>
                          <a:pt x="57" y="93"/>
                          <a:pt x="61" y="91"/>
                        </a:cubicBezTo>
                        <a:cubicBezTo>
                          <a:pt x="63" y="93"/>
                          <a:pt x="64" y="95"/>
                          <a:pt x="65" y="96"/>
                        </a:cubicBezTo>
                        <a:cubicBezTo>
                          <a:pt x="65" y="97"/>
                          <a:pt x="66" y="97"/>
                          <a:pt x="67" y="97"/>
                        </a:cubicBezTo>
                        <a:cubicBezTo>
                          <a:pt x="72" y="95"/>
                          <a:pt x="76" y="92"/>
                          <a:pt x="79" y="88"/>
                        </a:cubicBezTo>
                        <a:cubicBezTo>
                          <a:pt x="80" y="87"/>
                          <a:pt x="80" y="87"/>
                          <a:pt x="80" y="87"/>
                        </a:cubicBezTo>
                        <a:cubicBezTo>
                          <a:pt x="81" y="85"/>
                          <a:pt x="81" y="83"/>
                          <a:pt x="82" y="79"/>
                        </a:cubicBezTo>
                        <a:cubicBezTo>
                          <a:pt x="82" y="79"/>
                          <a:pt x="82" y="79"/>
                          <a:pt x="82" y="79"/>
                        </a:cubicBezTo>
                        <a:cubicBezTo>
                          <a:pt x="82" y="79"/>
                          <a:pt x="82" y="79"/>
                          <a:pt x="82" y="79"/>
                        </a:cubicBezTo>
                        <a:cubicBezTo>
                          <a:pt x="82" y="79"/>
                          <a:pt x="82" y="78"/>
                          <a:pt x="82" y="78"/>
                        </a:cubicBezTo>
                        <a:cubicBezTo>
                          <a:pt x="82" y="78"/>
                          <a:pt x="82" y="78"/>
                          <a:pt x="82" y="78"/>
                        </a:cubicBezTo>
                        <a:cubicBezTo>
                          <a:pt x="81" y="77"/>
                          <a:pt x="81" y="76"/>
                          <a:pt x="80" y="75"/>
                        </a:cubicBezTo>
                        <a:cubicBezTo>
                          <a:pt x="82" y="73"/>
                          <a:pt x="83" y="72"/>
                          <a:pt x="83" y="71"/>
                        </a:cubicBezTo>
                        <a:cubicBezTo>
                          <a:pt x="84" y="71"/>
                          <a:pt x="84" y="71"/>
                          <a:pt x="84" y="71"/>
                        </a:cubicBezTo>
                        <a:cubicBezTo>
                          <a:pt x="84" y="70"/>
                          <a:pt x="85" y="70"/>
                          <a:pt x="85" y="70"/>
                        </a:cubicBezTo>
                        <a:cubicBezTo>
                          <a:pt x="86" y="70"/>
                          <a:pt x="87" y="71"/>
                          <a:pt x="89" y="71"/>
                        </a:cubicBezTo>
                        <a:cubicBezTo>
                          <a:pt x="90" y="71"/>
                          <a:pt x="90" y="71"/>
                          <a:pt x="91" y="70"/>
                        </a:cubicBezTo>
                        <a:cubicBezTo>
                          <a:pt x="92" y="67"/>
                          <a:pt x="92" y="65"/>
                          <a:pt x="93" y="62"/>
                        </a:cubicBezTo>
                        <a:cubicBezTo>
                          <a:pt x="94" y="57"/>
                          <a:pt x="95" y="52"/>
                          <a:pt x="95" y="47"/>
                        </a:cubicBezTo>
                        <a:cubicBezTo>
                          <a:pt x="95" y="47"/>
                          <a:pt x="95" y="47"/>
                          <a:pt x="95" y="47"/>
                        </a:cubicBezTo>
                        <a:cubicBezTo>
                          <a:pt x="95" y="47"/>
                          <a:pt x="95" y="47"/>
                          <a:pt x="95" y="47"/>
                        </a:cubicBezTo>
                        <a:cubicBezTo>
                          <a:pt x="95" y="47"/>
                          <a:pt x="95" y="47"/>
                          <a:pt x="95" y="47"/>
                        </a:cubicBezTo>
                        <a:cubicBezTo>
                          <a:pt x="95" y="46"/>
                          <a:pt x="95" y="46"/>
                          <a:pt x="94" y="45"/>
                        </a:cubicBezTo>
                        <a:cubicBezTo>
                          <a:pt x="92" y="45"/>
                          <a:pt x="90" y="45"/>
                          <a:pt x="88" y="44"/>
                        </a:cubicBezTo>
                        <a:cubicBezTo>
                          <a:pt x="88" y="42"/>
                          <a:pt x="87" y="39"/>
                          <a:pt x="86" y="37"/>
                        </a:cubicBezTo>
                        <a:cubicBezTo>
                          <a:pt x="87" y="37"/>
                          <a:pt x="87" y="36"/>
                          <a:pt x="88" y="36"/>
                        </a:cubicBezTo>
                        <a:cubicBezTo>
                          <a:pt x="89" y="36"/>
                          <a:pt x="89" y="36"/>
                          <a:pt x="89" y="35"/>
                        </a:cubicBezTo>
                        <a:cubicBezTo>
                          <a:pt x="89" y="35"/>
                          <a:pt x="89" y="35"/>
                          <a:pt x="89" y="35"/>
                        </a:cubicBezTo>
                        <a:cubicBezTo>
                          <a:pt x="89" y="33"/>
                          <a:pt x="90" y="31"/>
                          <a:pt x="90" y="29"/>
                        </a:cubicBezTo>
                        <a:cubicBezTo>
                          <a:pt x="90" y="28"/>
                          <a:pt x="90" y="28"/>
                          <a:pt x="91" y="28"/>
                        </a:cubicBezTo>
                        <a:cubicBezTo>
                          <a:pt x="91" y="27"/>
                          <a:pt x="91" y="27"/>
                          <a:pt x="90" y="26"/>
                        </a:cubicBezTo>
                        <a:cubicBezTo>
                          <a:pt x="90" y="26"/>
                          <a:pt x="90" y="26"/>
                          <a:pt x="90" y="26"/>
                        </a:cubicBezTo>
                        <a:cubicBezTo>
                          <a:pt x="90" y="26"/>
                          <a:pt x="90" y="26"/>
                          <a:pt x="90" y="25"/>
                        </a:cubicBezTo>
                        <a:cubicBezTo>
                          <a:pt x="90" y="24"/>
                          <a:pt x="89" y="24"/>
                          <a:pt x="89" y="23"/>
                        </a:cubicBezTo>
                        <a:cubicBezTo>
                          <a:pt x="88" y="23"/>
                          <a:pt x="88" y="22"/>
                          <a:pt x="87" y="21"/>
                        </a:cubicBezTo>
                        <a:cubicBezTo>
                          <a:pt x="87" y="20"/>
                          <a:pt x="85" y="18"/>
                          <a:pt x="84" y="17"/>
                        </a:cubicBezTo>
                        <a:cubicBezTo>
                          <a:pt x="84" y="16"/>
                          <a:pt x="83" y="15"/>
                          <a:pt x="83" y="15"/>
                        </a:cubicBezTo>
                        <a:cubicBezTo>
                          <a:pt x="82" y="14"/>
                          <a:pt x="82" y="14"/>
                          <a:pt x="82" y="14"/>
                        </a:cubicBezTo>
                        <a:cubicBezTo>
                          <a:pt x="82" y="14"/>
                          <a:pt x="82" y="14"/>
                          <a:pt x="82" y="14"/>
                        </a:cubicBezTo>
                        <a:cubicBezTo>
                          <a:pt x="81" y="14"/>
                          <a:pt x="81" y="13"/>
                          <a:pt x="81" y="13"/>
                        </a:cubicBezTo>
                        <a:cubicBezTo>
                          <a:pt x="80" y="14"/>
                          <a:pt x="80" y="14"/>
                          <a:pt x="80" y="14"/>
                        </a:cubicBezTo>
                        <a:cubicBezTo>
                          <a:pt x="80" y="14"/>
                          <a:pt x="80" y="14"/>
                          <a:pt x="80" y="14"/>
                        </a:cubicBezTo>
                        <a:cubicBezTo>
                          <a:pt x="78" y="15"/>
                          <a:pt x="76" y="16"/>
                          <a:pt x="75" y="17"/>
                        </a:cubicBezTo>
                        <a:cubicBezTo>
                          <a:pt x="71" y="15"/>
                          <a:pt x="68" y="12"/>
                          <a:pt x="64" y="11"/>
                        </a:cubicBezTo>
                        <a:cubicBezTo>
                          <a:pt x="64" y="9"/>
                          <a:pt x="65" y="7"/>
                          <a:pt x="65" y="4"/>
                        </a:cubicBezTo>
                        <a:cubicBezTo>
                          <a:pt x="65" y="4"/>
                          <a:pt x="65" y="3"/>
                          <a:pt x="64" y="3"/>
                        </a:cubicBezTo>
                        <a:cubicBezTo>
                          <a:pt x="59" y="1"/>
                          <a:pt x="54" y="0"/>
                          <a:pt x="49" y="0"/>
                        </a:cubicBezTo>
                        <a:cubicBezTo>
                          <a:pt x="48" y="0"/>
                          <a:pt x="48" y="1"/>
                          <a:pt x="47" y="1"/>
                        </a:cubicBezTo>
                        <a:cubicBezTo>
                          <a:pt x="47" y="4"/>
                          <a:pt x="47" y="6"/>
                          <a:pt x="46" y="8"/>
                        </a:cubicBezTo>
                        <a:cubicBezTo>
                          <a:pt x="42" y="8"/>
                          <a:pt x="38" y="9"/>
                          <a:pt x="34" y="11"/>
                        </a:cubicBezTo>
                        <a:cubicBezTo>
                          <a:pt x="33" y="9"/>
                          <a:pt x="32" y="7"/>
                          <a:pt x="30" y="5"/>
                        </a:cubicBezTo>
                        <a:cubicBezTo>
                          <a:pt x="30" y="5"/>
                          <a:pt x="29" y="5"/>
                          <a:pt x="28" y="5"/>
                        </a:cubicBezTo>
                        <a:cubicBezTo>
                          <a:pt x="24" y="7"/>
                          <a:pt x="20" y="10"/>
                          <a:pt x="16" y="14"/>
                        </a:cubicBezTo>
                        <a:cubicBezTo>
                          <a:pt x="16" y="14"/>
                          <a:pt x="16" y="15"/>
                          <a:pt x="16" y="15"/>
                        </a:cubicBezTo>
                        <a:cubicBezTo>
                          <a:pt x="16" y="15"/>
                          <a:pt x="16" y="15"/>
                          <a:pt x="16" y="15"/>
                        </a:cubicBezTo>
                        <a:cubicBezTo>
                          <a:pt x="16" y="15"/>
                          <a:pt x="16" y="15"/>
                          <a:pt x="16" y="15"/>
                        </a:cubicBezTo>
                        <a:cubicBezTo>
                          <a:pt x="15" y="17"/>
                          <a:pt x="14" y="20"/>
                          <a:pt x="13" y="22"/>
                        </a:cubicBezTo>
                        <a:cubicBezTo>
                          <a:pt x="13" y="23"/>
                          <a:pt x="13" y="23"/>
                          <a:pt x="14" y="24"/>
                        </a:cubicBezTo>
                        <a:cubicBezTo>
                          <a:pt x="14" y="25"/>
                          <a:pt x="15" y="26"/>
                          <a:pt x="15" y="26"/>
                        </a:cubicBezTo>
                        <a:cubicBezTo>
                          <a:pt x="14" y="28"/>
                          <a:pt x="13" y="30"/>
                          <a:pt x="13" y="32"/>
                        </a:cubicBezTo>
                        <a:cubicBezTo>
                          <a:pt x="11" y="31"/>
                          <a:pt x="8" y="31"/>
                          <a:pt x="6" y="30"/>
                        </a:cubicBezTo>
                        <a:close/>
                        <a:moveTo>
                          <a:pt x="51" y="86"/>
                        </a:moveTo>
                        <a:cubicBezTo>
                          <a:pt x="51" y="86"/>
                          <a:pt x="51" y="86"/>
                          <a:pt x="51" y="86"/>
                        </a:cubicBezTo>
                        <a:cubicBezTo>
                          <a:pt x="51" y="86"/>
                          <a:pt x="51" y="86"/>
                          <a:pt x="51" y="86"/>
                        </a:cubicBezTo>
                        <a:cubicBezTo>
                          <a:pt x="51" y="86"/>
                          <a:pt x="51" y="86"/>
                          <a:pt x="51" y="86"/>
                        </a:cubicBezTo>
                        <a:close/>
                        <a:moveTo>
                          <a:pt x="77" y="86"/>
                        </a:moveTo>
                        <a:cubicBezTo>
                          <a:pt x="77" y="87"/>
                          <a:pt x="76" y="87"/>
                          <a:pt x="76" y="87"/>
                        </a:cubicBezTo>
                        <a:cubicBezTo>
                          <a:pt x="76" y="86"/>
                          <a:pt x="77" y="85"/>
                          <a:pt x="78" y="83"/>
                        </a:cubicBezTo>
                        <a:cubicBezTo>
                          <a:pt x="78" y="83"/>
                          <a:pt x="78" y="83"/>
                          <a:pt x="78" y="83"/>
                        </a:cubicBezTo>
                        <a:cubicBezTo>
                          <a:pt x="78" y="84"/>
                          <a:pt x="77" y="85"/>
                          <a:pt x="77" y="86"/>
                        </a:cubicBezTo>
                        <a:close/>
                        <a:moveTo>
                          <a:pt x="73" y="90"/>
                        </a:moveTo>
                        <a:cubicBezTo>
                          <a:pt x="72" y="90"/>
                          <a:pt x="71" y="91"/>
                          <a:pt x="71" y="91"/>
                        </a:cubicBezTo>
                        <a:cubicBezTo>
                          <a:pt x="71" y="90"/>
                          <a:pt x="72" y="88"/>
                          <a:pt x="73" y="86"/>
                        </a:cubicBezTo>
                        <a:cubicBezTo>
                          <a:pt x="74" y="86"/>
                          <a:pt x="74" y="86"/>
                          <a:pt x="75" y="85"/>
                        </a:cubicBezTo>
                        <a:cubicBezTo>
                          <a:pt x="74" y="87"/>
                          <a:pt x="73" y="88"/>
                          <a:pt x="73" y="90"/>
                        </a:cubicBezTo>
                        <a:close/>
                        <a:moveTo>
                          <a:pt x="65" y="92"/>
                        </a:moveTo>
                        <a:cubicBezTo>
                          <a:pt x="65" y="91"/>
                          <a:pt x="65" y="91"/>
                          <a:pt x="65" y="91"/>
                        </a:cubicBezTo>
                        <a:cubicBezTo>
                          <a:pt x="65" y="90"/>
                          <a:pt x="66" y="89"/>
                          <a:pt x="66" y="88"/>
                        </a:cubicBezTo>
                        <a:cubicBezTo>
                          <a:pt x="66" y="89"/>
                          <a:pt x="66" y="91"/>
                          <a:pt x="65" y="92"/>
                        </a:cubicBezTo>
                        <a:close/>
                        <a:moveTo>
                          <a:pt x="68" y="93"/>
                        </a:moveTo>
                        <a:cubicBezTo>
                          <a:pt x="68" y="91"/>
                          <a:pt x="69" y="90"/>
                          <a:pt x="69" y="89"/>
                        </a:cubicBezTo>
                        <a:cubicBezTo>
                          <a:pt x="70" y="88"/>
                          <a:pt x="70" y="88"/>
                          <a:pt x="71" y="88"/>
                        </a:cubicBezTo>
                        <a:cubicBezTo>
                          <a:pt x="70" y="89"/>
                          <a:pt x="69" y="91"/>
                          <a:pt x="68" y="93"/>
                        </a:cubicBezTo>
                        <a:close/>
                        <a:moveTo>
                          <a:pt x="64" y="89"/>
                        </a:moveTo>
                        <a:cubicBezTo>
                          <a:pt x="64" y="89"/>
                          <a:pt x="64" y="89"/>
                          <a:pt x="64" y="89"/>
                        </a:cubicBezTo>
                        <a:cubicBezTo>
                          <a:pt x="64" y="88"/>
                          <a:pt x="64" y="86"/>
                          <a:pt x="65" y="85"/>
                        </a:cubicBezTo>
                        <a:cubicBezTo>
                          <a:pt x="65" y="85"/>
                          <a:pt x="65" y="86"/>
                          <a:pt x="66" y="86"/>
                        </a:cubicBezTo>
                        <a:cubicBezTo>
                          <a:pt x="65" y="87"/>
                          <a:pt x="64" y="88"/>
                          <a:pt x="64" y="89"/>
                        </a:cubicBezTo>
                        <a:close/>
                        <a:moveTo>
                          <a:pt x="61" y="88"/>
                        </a:moveTo>
                        <a:cubicBezTo>
                          <a:pt x="60" y="89"/>
                          <a:pt x="59" y="89"/>
                          <a:pt x="57" y="89"/>
                        </a:cubicBezTo>
                        <a:cubicBezTo>
                          <a:pt x="59" y="88"/>
                          <a:pt x="60" y="86"/>
                          <a:pt x="61" y="84"/>
                        </a:cubicBezTo>
                        <a:cubicBezTo>
                          <a:pt x="61" y="84"/>
                          <a:pt x="61" y="84"/>
                          <a:pt x="62" y="84"/>
                        </a:cubicBezTo>
                        <a:cubicBezTo>
                          <a:pt x="62" y="85"/>
                          <a:pt x="61" y="87"/>
                          <a:pt x="61" y="88"/>
                        </a:cubicBezTo>
                        <a:close/>
                        <a:moveTo>
                          <a:pt x="55" y="90"/>
                        </a:moveTo>
                        <a:cubicBezTo>
                          <a:pt x="55" y="90"/>
                          <a:pt x="54" y="90"/>
                          <a:pt x="53" y="90"/>
                        </a:cubicBezTo>
                        <a:cubicBezTo>
                          <a:pt x="54" y="89"/>
                          <a:pt x="55" y="87"/>
                          <a:pt x="57" y="85"/>
                        </a:cubicBezTo>
                        <a:cubicBezTo>
                          <a:pt x="57" y="85"/>
                          <a:pt x="58" y="85"/>
                          <a:pt x="59" y="85"/>
                        </a:cubicBezTo>
                        <a:cubicBezTo>
                          <a:pt x="58" y="86"/>
                          <a:pt x="56" y="88"/>
                          <a:pt x="55" y="90"/>
                        </a:cubicBezTo>
                        <a:close/>
                        <a:moveTo>
                          <a:pt x="51" y="91"/>
                        </a:moveTo>
                        <a:cubicBezTo>
                          <a:pt x="51" y="91"/>
                          <a:pt x="50" y="91"/>
                          <a:pt x="50" y="91"/>
                        </a:cubicBezTo>
                        <a:cubicBezTo>
                          <a:pt x="50" y="90"/>
                          <a:pt x="50" y="90"/>
                          <a:pt x="51" y="89"/>
                        </a:cubicBezTo>
                        <a:cubicBezTo>
                          <a:pt x="52" y="88"/>
                          <a:pt x="53" y="87"/>
                          <a:pt x="54" y="86"/>
                        </a:cubicBezTo>
                        <a:cubicBezTo>
                          <a:pt x="54" y="86"/>
                          <a:pt x="54" y="86"/>
                          <a:pt x="55" y="86"/>
                        </a:cubicBezTo>
                        <a:cubicBezTo>
                          <a:pt x="53" y="87"/>
                          <a:pt x="52" y="89"/>
                          <a:pt x="51" y="91"/>
                        </a:cubicBezTo>
                        <a:close/>
                        <a:moveTo>
                          <a:pt x="43" y="99"/>
                        </a:moveTo>
                        <a:cubicBezTo>
                          <a:pt x="42" y="98"/>
                          <a:pt x="42" y="98"/>
                          <a:pt x="41" y="98"/>
                        </a:cubicBezTo>
                        <a:cubicBezTo>
                          <a:pt x="42" y="97"/>
                          <a:pt x="43" y="95"/>
                          <a:pt x="44" y="93"/>
                        </a:cubicBezTo>
                        <a:cubicBezTo>
                          <a:pt x="45" y="93"/>
                          <a:pt x="46" y="93"/>
                          <a:pt x="46" y="93"/>
                        </a:cubicBezTo>
                        <a:cubicBezTo>
                          <a:pt x="45" y="95"/>
                          <a:pt x="44" y="97"/>
                          <a:pt x="43" y="99"/>
                        </a:cubicBezTo>
                        <a:close/>
                        <a:moveTo>
                          <a:pt x="46" y="97"/>
                        </a:moveTo>
                        <a:cubicBezTo>
                          <a:pt x="45" y="97"/>
                          <a:pt x="45" y="98"/>
                          <a:pt x="45" y="99"/>
                        </a:cubicBezTo>
                        <a:cubicBezTo>
                          <a:pt x="45" y="99"/>
                          <a:pt x="45" y="99"/>
                          <a:pt x="45" y="99"/>
                        </a:cubicBezTo>
                        <a:cubicBezTo>
                          <a:pt x="45" y="98"/>
                          <a:pt x="45" y="97"/>
                          <a:pt x="46" y="97"/>
                        </a:cubicBezTo>
                        <a:close/>
                        <a:moveTo>
                          <a:pt x="40" y="98"/>
                        </a:moveTo>
                        <a:cubicBezTo>
                          <a:pt x="39" y="98"/>
                          <a:pt x="39" y="98"/>
                          <a:pt x="38" y="98"/>
                        </a:cubicBezTo>
                        <a:cubicBezTo>
                          <a:pt x="39" y="96"/>
                          <a:pt x="40" y="94"/>
                          <a:pt x="41" y="93"/>
                        </a:cubicBezTo>
                        <a:cubicBezTo>
                          <a:pt x="42" y="93"/>
                          <a:pt x="42" y="93"/>
                          <a:pt x="43" y="93"/>
                        </a:cubicBezTo>
                        <a:cubicBezTo>
                          <a:pt x="42" y="95"/>
                          <a:pt x="41" y="96"/>
                          <a:pt x="40" y="98"/>
                        </a:cubicBezTo>
                        <a:close/>
                        <a:moveTo>
                          <a:pt x="36" y="97"/>
                        </a:moveTo>
                        <a:cubicBezTo>
                          <a:pt x="36" y="97"/>
                          <a:pt x="35" y="97"/>
                          <a:pt x="35" y="97"/>
                        </a:cubicBezTo>
                        <a:cubicBezTo>
                          <a:pt x="36" y="95"/>
                          <a:pt x="37" y="94"/>
                          <a:pt x="38" y="92"/>
                        </a:cubicBezTo>
                        <a:cubicBezTo>
                          <a:pt x="39" y="92"/>
                          <a:pt x="39" y="92"/>
                          <a:pt x="39" y="92"/>
                        </a:cubicBezTo>
                        <a:cubicBezTo>
                          <a:pt x="38" y="94"/>
                          <a:pt x="37" y="96"/>
                          <a:pt x="36" y="97"/>
                        </a:cubicBezTo>
                        <a:close/>
                        <a:moveTo>
                          <a:pt x="33" y="89"/>
                        </a:moveTo>
                        <a:cubicBezTo>
                          <a:pt x="32" y="89"/>
                          <a:pt x="32" y="88"/>
                          <a:pt x="32" y="88"/>
                        </a:cubicBezTo>
                        <a:cubicBezTo>
                          <a:pt x="31" y="88"/>
                          <a:pt x="31" y="88"/>
                          <a:pt x="30" y="87"/>
                        </a:cubicBezTo>
                        <a:cubicBezTo>
                          <a:pt x="31" y="86"/>
                          <a:pt x="32" y="85"/>
                          <a:pt x="33" y="84"/>
                        </a:cubicBezTo>
                        <a:cubicBezTo>
                          <a:pt x="33" y="86"/>
                          <a:pt x="33" y="87"/>
                          <a:pt x="33" y="89"/>
                        </a:cubicBezTo>
                        <a:close/>
                        <a:moveTo>
                          <a:pt x="34" y="95"/>
                        </a:moveTo>
                        <a:cubicBezTo>
                          <a:pt x="35" y="94"/>
                          <a:pt x="35" y="93"/>
                          <a:pt x="35" y="91"/>
                        </a:cubicBezTo>
                        <a:cubicBezTo>
                          <a:pt x="36" y="92"/>
                          <a:pt x="36" y="92"/>
                          <a:pt x="37" y="92"/>
                        </a:cubicBezTo>
                        <a:cubicBezTo>
                          <a:pt x="36" y="93"/>
                          <a:pt x="35" y="94"/>
                          <a:pt x="34" y="95"/>
                        </a:cubicBezTo>
                        <a:close/>
                        <a:moveTo>
                          <a:pt x="29" y="87"/>
                        </a:moveTo>
                        <a:cubicBezTo>
                          <a:pt x="28" y="86"/>
                          <a:pt x="28" y="86"/>
                          <a:pt x="27" y="86"/>
                        </a:cubicBezTo>
                        <a:cubicBezTo>
                          <a:pt x="29" y="84"/>
                          <a:pt x="30" y="83"/>
                          <a:pt x="32" y="82"/>
                        </a:cubicBezTo>
                        <a:cubicBezTo>
                          <a:pt x="32" y="82"/>
                          <a:pt x="33" y="82"/>
                          <a:pt x="33" y="83"/>
                        </a:cubicBezTo>
                        <a:cubicBezTo>
                          <a:pt x="32" y="84"/>
                          <a:pt x="30" y="85"/>
                          <a:pt x="29" y="87"/>
                        </a:cubicBezTo>
                        <a:close/>
                        <a:moveTo>
                          <a:pt x="26" y="85"/>
                        </a:moveTo>
                        <a:cubicBezTo>
                          <a:pt x="26" y="85"/>
                          <a:pt x="25" y="85"/>
                          <a:pt x="25" y="84"/>
                        </a:cubicBezTo>
                        <a:cubicBezTo>
                          <a:pt x="26" y="83"/>
                          <a:pt x="28" y="82"/>
                          <a:pt x="29" y="81"/>
                        </a:cubicBezTo>
                        <a:cubicBezTo>
                          <a:pt x="30" y="81"/>
                          <a:pt x="30" y="81"/>
                          <a:pt x="30" y="81"/>
                        </a:cubicBezTo>
                        <a:cubicBezTo>
                          <a:pt x="29" y="82"/>
                          <a:pt x="27" y="84"/>
                          <a:pt x="26" y="85"/>
                        </a:cubicBezTo>
                        <a:close/>
                        <a:moveTo>
                          <a:pt x="24" y="83"/>
                        </a:moveTo>
                        <a:cubicBezTo>
                          <a:pt x="24" y="83"/>
                          <a:pt x="23" y="83"/>
                          <a:pt x="23" y="83"/>
                        </a:cubicBezTo>
                        <a:cubicBezTo>
                          <a:pt x="24" y="82"/>
                          <a:pt x="26" y="80"/>
                          <a:pt x="27" y="79"/>
                        </a:cubicBezTo>
                        <a:cubicBezTo>
                          <a:pt x="27" y="80"/>
                          <a:pt x="28" y="80"/>
                          <a:pt x="28" y="80"/>
                        </a:cubicBezTo>
                        <a:cubicBezTo>
                          <a:pt x="27" y="81"/>
                          <a:pt x="25" y="82"/>
                          <a:pt x="24" y="83"/>
                        </a:cubicBezTo>
                        <a:close/>
                        <a:moveTo>
                          <a:pt x="22" y="81"/>
                        </a:moveTo>
                        <a:cubicBezTo>
                          <a:pt x="23" y="81"/>
                          <a:pt x="23" y="80"/>
                          <a:pt x="23" y="80"/>
                        </a:cubicBezTo>
                        <a:cubicBezTo>
                          <a:pt x="24" y="79"/>
                          <a:pt x="24" y="78"/>
                          <a:pt x="25" y="78"/>
                        </a:cubicBezTo>
                        <a:cubicBezTo>
                          <a:pt x="25" y="78"/>
                          <a:pt x="25" y="78"/>
                          <a:pt x="26" y="78"/>
                        </a:cubicBezTo>
                        <a:cubicBezTo>
                          <a:pt x="25" y="79"/>
                          <a:pt x="24" y="80"/>
                          <a:pt x="22" y="81"/>
                        </a:cubicBezTo>
                        <a:close/>
                        <a:moveTo>
                          <a:pt x="24" y="77"/>
                        </a:moveTo>
                        <a:cubicBezTo>
                          <a:pt x="24" y="77"/>
                          <a:pt x="24" y="77"/>
                          <a:pt x="24" y="77"/>
                        </a:cubicBezTo>
                        <a:cubicBezTo>
                          <a:pt x="24" y="77"/>
                          <a:pt x="24" y="77"/>
                          <a:pt x="24" y="77"/>
                        </a:cubicBezTo>
                        <a:cubicBezTo>
                          <a:pt x="24" y="77"/>
                          <a:pt x="24" y="77"/>
                          <a:pt x="24" y="77"/>
                        </a:cubicBezTo>
                        <a:close/>
                        <a:moveTo>
                          <a:pt x="19" y="81"/>
                        </a:moveTo>
                        <a:cubicBezTo>
                          <a:pt x="18" y="82"/>
                          <a:pt x="17" y="83"/>
                          <a:pt x="16" y="84"/>
                        </a:cubicBezTo>
                        <a:cubicBezTo>
                          <a:pt x="16" y="83"/>
                          <a:pt x="16" y="83"/>
                          <a:pt x="16" y="83"/>
                        </a:cubicBezTo>
                        <a:cubicBezTo>
                          <a:pt x="17" y="82"/>
                          <a:pt x="17" y="81"/>
                          <a:pt x="18" y="80"/>
                        </a:cubicBezTo>
                        <a:cubicBezTo>
                          <a:pt x="19" y="79"/>
                          <a:pt x="19" y="78"/>
                          <a:pt x="20" y="78"/>
                        </a:cubicBezTo>
                        <a:cubicBezTo>
                          <a:pt x="20" y="79"/>
                          <a:pt x="20" y="80"/>
                          <a:pt x="19" y="81"/>
                        </a:cubicBezTo>
                        <a:close/>
                        <a:moveTo>
                          <a:pt x="13" y="83"/>
                        </a:moveTo>
                        <a:cubicBezTo>
                          <a:pt x="13" y="83"/>
                          <a:pt x="13" y="83"/>
                          <a:pt x="12" y="82"/>
                        </a:cubicBezTo>
                        <a:cubicBezTo>
                          <a:pt x="13" y="82"/>
                          <a:pt x="14" y="81"/>
                          <a:pt x="14" y="80"/>
                        </a:cubicBezTo>
                        <a:cubicBezTo>
                          <a:pt x="14" y="80"/>
                          <a:pt x="14" y="81"/>
                          <a:pt x="14" y="82"/>
                        </a:cubicBezTo>
                        <a:cubicBezTo>
                          <a:pt x="14" y="82"/>
                          <a:pt x="13" y="83"/>
                          <a:pt x="13" y="83"/>
                        </a:cubicBezTo>
                        <a:close/>
                        <a:moveTo>
                          <a:pt x="12" y="81"/>
                        </a:moveTo>
                        <a:cubicBezTo>
                          <a:pt x="11" y="81"/>
                          <a:pt x="11" y="81"/>
                          <a:pt x="11" y="80"/>
                        </a:cubicBezTo>
                        <a:cubicBezTo>
                          <a:pt x="12" y="79"/>
                          <a:pt x="13" y="78"/>
                          <a:pt x="13" y="77"/>
                        </a:cubicBezTo>
                        <a:cubicBezTo>
                          <a:pt x="14" y="78"/>
                          <a:pt x="14" y="78"/>
                          <a:pt x="14" y="78"/>
                        </a:cubicBezTo>
                        <a:cubicBezTo>
                          <a:pt x="13" y="79"/>
                          <a:pt x="12" y="80"/>
                          <a:pt x="12" y="81"/>
                        </a:cubicBezTo>
                        <a:close/>
                        <a:moveTo>
                          <a:pt x="10" y="79"/>
                        </a:moveTo>
                        <a:cubicBezTo>
                          <a:pt x="10" y="79"/>
                          <a:pt x="10" y="78"/>
                          <a:pt x="9" y="78"/>
                        </a:cubicBezTo>
                        <a:cubicBezTo>
                          <a:pt x="10" y="77"/>
                          <a:pt x="11" y="76"/>
                          <a:pt x="12" y="76"/>
                        </a:cubicBezTo>
                        <a:cubicBezTo>
                          <a:pt x="12" y="76"/>
                          <a:pt x="12" y="76"/>
                          <a:pt x="12" y="76"/>
                        </a:cubicBezTo>
                        <a:cubicBezTo>
                          <a:pt x="12" y="77"/>
                          <a:pt x="11" y="78"/>
                          <a:pt x="10" y="79"/>
                        </a:cubicBezTo>
                        <a:close/>
                        <a:moveTo>
                          <a:pt x="11" y="56"/>
                        </a:moveTo>
                        <a:cubicBezTo>
                          <a:pt x="11" y="56"/>
                          <a:pt x="10" y="56"/>
                          <a:pt x="10" y="57"/>
                        </a:cubicBezTo>
                        <a:cubicBezTo>
                          <a:pt x="10" y="57"/>
                          <a:pt x="10" y="57"/>
                          <a:pt x="10" y="57"/>
                        </a:cubicBezTo>
                        <a:cubicBezTo>
                          <a:pt x="10" y="56"/>
                          <a:pt x="10" y="56"/>
                          <a:pt x="10" y="56"/>
                        </a:cubicBezTo>
                        <a:cubicBezTo>
                          <a:pt x="10" y="56"/>
                          <a:pt x="10" y="56"/>
                          <a:pt x="11" y="55"/>
                        </a:cubicBezTo>
                        <a:cubicBezTo>
                          <a:pt x="11" y="56"/>
                          <a:pt x="11" y="56"/>
                          <a:pt x="11" y="56"/>
                        </a:cubicBezTo>
                        <a:close/>
                        <a:moveTo>
                          <a:pt x="8" y="53"/>
                        </a:moveTo>
                        <a:cubicBezTo>
                          <a:pt x="8" y="53"/>
                          <a:pt x="8" y="54"/>
                          <a:pt x="7" y="54"/>
                        </a:cubicBezTo>
                        <a:cubicBezTo>
                          <a:pt x="7" y="54"/>
                          <a:pt x="7" y="54"/>
                          <a:pt x="6" y="54"/>
                        </a:cubicBezTo>
                        <a:cubicBezTo>
                          <a:pt x="7" y="53"/>
                          <a:pt x="8" y="52"/>
                          <a:pt x="9" y="50"/>
                        </a:cubicBezTo>
                        <a:cubicBezTo>
                          <a:pt x="8" y="51"/>
                          <a:pt x="8" y="52"/>
                          <a:pt x="8" y="53"/>
                        </a:cubicBezTo>
                        <a:close/>
                        <a:moveTo>
                          <a:pt x="11" y="59"/>
                        </a:moveTo>
                        <a:cubicBezTo>
                          <a:pt x="11" y="59"/>
                          <a:pt x="11" y="58"/>
                          <a:pt x="11" y="58"/>
                        </a:cubicBezTo>
                        <a:cubicBezTo>
                          <a:pt x="11" y="59"/>
                          <a:pt x="12" y="59"/>
                          <a:pt x="12" y="60"/>
                        </a:cubicBezTo>
                        <a:cubicBezTo>
                          <a:pt x="11" y="60"/>
                          <a:pt x="11" y="61"/>
                          <a:pt x="11" y="61"/>
                        </a:cubicBezTo>
                        <a:cubicBezTo>
                          <a:pt x="11" y="61"/>
                          <a:pt x="11" y="60"/>
                          <a:pt x="11" y="59"/>
                        </a:cubicBezTo>
                        <a:close/>
                        <a:moveTo>
                          <a:pt x="9" y="77"/>
                        </a:moveTo>
                        <a:cubicBezTo>
                          <a:pt x="9" y="77"/>
                          <a:pt x="8" y="76"/>
                          <a:pt x="8" y="76"/>
                        </a:cubicBezTo>
                        <a:cubicBezTo>
                          <a:pt x="9" y="75"/>
                          <a:pt x="10" y="75"/>
                          <a:pt x="11" y="74"/>
                        </a:cubicBezTo>
                        <a:cubicBezTo>
                          <a:pt x="11" y="74"/>
                          <a:pt x="11" y="74"/>
                          <a:pt x="11" y="74"/>
                        </a:cubicBezTo>
                        <a:cubicBezTo>
                          <a:pt x="10" y="75"/>
                          <a:pt x="9" y="76"/>
                          <a:pt x="9" y="77"/>
                        </a:cubicBezTo>
                        <a:close/>
                        <a:moveTo>
                          <a:pt x="8" y="75"/>
                        </a:moveTo>
                        <a:cubicBezTo>
                          <a:pt x="8" y="75"/>
                          <a:pt x="7" y="75"/>
                          <a:pt x="7" y="74"/>
                        </a:cubicBezTo>
                        <a:cubicBezTo>
                          <a:pt x="8" y="73"/>
                          <a:pt x="8" y="72"/>
                          <a:pt x="9" y="71"/>
                        </a:cubicBezTo>
                        <a:cubicBezTo>
                          <a:pt x="9" y="71"/>
                          <a:pt x="9" y="72"/>
                          <a:pt x="10" y="72"/>
                        </a:cubicBezTo>
                        <a:cubicBezTo>
                          <a:pt x="9" y="73"/>
                          <a:pt x="8" y="74"/>
                          <a:pt x="8" y="75"/>
                        </a:cubicBezTo>
                        <a:close/>
                        <a:moveTo>
                          <a:pt x="12" y="61"/>
                        </a:moveTo>
                        <a:cubicBezTo>
                          <a:pt x="12" y="61"/>
                          <a:pt x="12" y="61"/>
                          <a:pt x="12" y="61"/>
                        </a:cubicBezTo>
                        <a:cubicBezTo>
                          <a:pt x="12" y="62"/>
                          <a:pt x="12" y="62"/>
                          <a:pt x="12" y="62"/>
                        </a:cubicBezTo>
                        <a:cubicBezTo>
                          <a:pt x="12" y="62"/>
                          <a:pt x="12" y="61"/>
                          <a:pt x="12" y="61"/>
                        </a:cubicBezTo>
                        <a:close/>
                        <a:moveTo>
                          <a:pt x="5" y="54"/>
                        </a:moveTo>
                        <a:cubicBezTo>
                          <a:pt x="4" y="54"/>
                          <a:pt x="3" y="54"/>
                          <a:pt x="3" y="53"/>
                        </a:cubicBezTo>
                        <a:cubicBezTo>
                          <a:pt x="3" y="53"/>
                          <a:pt x="3" y="53"/>
                          <a:pt x="3" y="53"/>
                        </a:cubicBezTo>
                        <a:cubicBezTo>
                          <a:pt x="4" y="52"/>
                          <a:pt x="5" y="50"/>
                          <a:pt x="6" y="48"/>
                        </a:cubicBezTo>
                        <a:cubicBezTo>
                          <a:pt x="7" y="49"/>
                          <a:pt x="7" y="49"/>
                          <a:pt x="8" y="49"/>
                        </a:cubicBezTo>
                        <a:cubicBezTo>
                          <a:pt x="7" y="50"/>
                          <a:pt x="6" y="52"/>
                          <a:pt x="5" y="54"/>
                        </a:cubicBezTo>
                        <a:close/>
                        <a:moveTo>
                          <a:pt x="3" y="50"/>
                        </a:moveTo>
                        <a:cubicBezTo>
                          <a:pt x="3" y="49"/>
                          <a:pt x="3" y="49"/>
                          <a:pt x="3" y="48"/>
                        </a:cubicBezTo>
                        <a:cubicBezTo>
                          <a:pt x="4" y="48"/>
                          <a:pt x="4" y="48"/>
                          <a:pt x="4" y="48"/>
                        </a:cubicBezTo>
                        <a:cubicBezTo>
                          <a:pt x="4" y="49"/>
                          <a:pt x="4" y="49"/>
                          <a:pt x="3" y="50"/>
                        </a:cubicBezTo>
                        <a:close/>
                        <a:moveTo>
                          <a:pt x="78" y="73"/>
                        </a:moveTo>
                        <a:cubicBezTo>
                          <a:pt x="78" y="73"/>
                          <a:pt x="78" y="73"/>
                          <a:pt x="78" y="73"/>
                        </a:cubicBezTo>
                        <a:cubicBezTo>
                          <a:pt x="79" y="71"/>
                          <a:pt x="80" y="70"/>
                          <a:pt x="81" y="69"/>
                        </a:cubicBezTo>
                        <a:cubicBezTo>
                          <a:pt x="81" y="69"/>
                          <a:pt x="81" y="69"/>
                          <a:pt x="81" y="69"/>
                        </a:cubicBezTo>
                        <a:cubicBezTo>
                          <a:pt x="81" y="69"/>
                          <a:pt x="81" y="69"/>
                          <a:pt x="81" y="70"/>
                        </a:cubicBezTo>
                        <a:cubicBezTo>
                          <a:pt x="81" y="70"/>
                          <a:pt x="80" y="70"/>
                          <a:pt x="80" y="70"/>
                        </a:cubicBezTo>
                        <a:cubicBezTo>
                          <a:pt x="80" y="71"/>
                          <a:pt x="79" y="72"/>
                          <a:pt x="78" y="73"/>
                        </a:cubicBezTo>
                        <a:close/>
                        <a:moveTo>
                          <a:pt x="90" y="63"/>
                        </a:moveTo>
                        <a:cubicBezTo>
                          <a:pt x="89" y="64"/>
                          <a:pt x="89" y="66"/>
                          <a:pt x="88" y="68"/>
                        </a:cubicBezTo>
                        <a:cubicBezTo>
                          <a:pt x="88" y="68"/>
                          <a:pt x="87" y="68"/>
                          <a:pt x="87" y="68"/>
                        </a:cubicBezTo>
                        <a:cubicBezTo>
                          <a:pt x="88" y="66"/>
                          <a:pt x="89" y="64"/>
                          <a:pt x="90" y="63"/>
                        </a:cubicBezTo>
                        <a:cubicBezTo>
                          <a:pt x="90" y="63"/>
                          <a:pt x="90" y="63"/>
                          <a:pt x="90" y="63"/>
                        </a:cubicBezTo>
                        <a:close/>
                        <a:moveTo>
                          <a:pt x="85" y="67"/>
                        </a:moveTo>
                        <a:cubicBezTo>
                          <a:pt x="85" y="67"/>
                          <a:pt x="84" y="67"/>
                          <a:pt x="84" y="68"/>
                        </a:cubicBezTo>
                        <a:cubicBezTo>
                          <a:pt x="84" y="67"/>
                          <a:pt x="84" y="67"/>
                          <a:pt x="84" y="66"/>
                        </a:cubicBezTo>
                        <a:cubicBezTo>
                          <a:pt x="85" y="65"/>
                          <a:pt x="86" y="64"/>
                          <a:pt x="87" y="62"/>
                        </a:cubicBezTo>
                        <a:cubicBezTo>
                          <a:pt x="87" y="62"/>
                          <a:pt x="87" y="62"/>
                          <a:pt x="87" y="62"/>
                        </a:cubicBezTo>
                        <a:cubicBezTo>
                          <a:pt x="88" y="62"/>
                          <a:pt x="88" y="62"/>
                          <a:pt x="88" y="62"/>
                        </a:cubicBezTo>
                        <a:cubicBezTo>
                          <a:pt x="87" y="64"/>
                          <a:pt x="86" y="66"/>
                          <a:pt x="85" y="67"/>
                        </a:cubicBezTo>
                        <a:close/>
                        <a:moveTo>
                          <a:pt x="85" y="32"/>
                        </a:moveTo>
                        <a:cubicBezTo>
                          <a:pt x="86" y="31"/>
                          <a:pt x="86" y="31"/>
                          <a:pt x="87" y="30"/>
                        </a:cubicBezTo>
                        <a:cubicBezTo>
                          <a:pt x="87" y="31"/>
                          <a:pt x="87" y="32"/>
                          <a:pt x="86" y="33"/>
                        </a:cubicBezTo>
                        <a:cubicBezTo>
                          <a:pt x="86" y="34"/>
                          <a:pt x="86" y="34"/>
                          <a:pt x="86" y="34"/>
                        </a:cubicBezTo>
                        <a:cubicBezTo>
                          <a:pt x="85" y="33"/>
                          <a:pt x="85" y="33"/>
                          <a:pt x="85" y="32"/>
                        </a:cubicBezTo>
                        <a:close/>
                        <a:moveTo>
                          <a:pt x="17" y="21"/>
                        </a:moveTo>
                        <a:cubicBezTo>
                          <a:pt x="18" y="20"/>
                          <a:pt x="18" y="20"/>
                          <a:pt x="18" y="19"/>
                        </a:cubicBezTo>
                        <a:cubicBezTo>
                          <a:pt x="19" y="20"/>
                          <a:pt x="19" y="20"/>
                          <a:pt x="19" y="20"/>
                        </a:cubicBezTo>
                        <a:cubicBezTo>
                          <a:pt x="18" y="20"/>
                          <a:pt x="17" y="21"/>
                          <a:pt x="17" y="21"/>
                        </a:cubicBezTo>
                        <a:cubicBezTo>
                          <a:pt x="17" y="21"/>
                          <a:pt x="17" y="21"/>
                          <a:pt x="17" y="21"/>
                        </a:cubicBezTo>
                        <a:close/>
                        <a:moveTo>
                          <a:pt x="17" y="23"/>
                        </a:moveTo>
                        <a:cubicBezTo>
                          <a:pt x="18" y="23"/>
                          <a:pt x="18" y="22"/>
                          <a:pt x="19" y="21"/>
                        </a:cubicBezTo>
                        <a:cubicBezTo>
                          <a:pt x="19" y="22"/>
                          <a:pt x="18" y="23"/>
                          <a:pt x="17" y="24"/>
                        </a:cubicBezTo>
                        <a:cubicBezTo>
                          <a:pt x="17" y="24"/>
                          <a:pt x="17" y="23"/>
                          <a:pt x="17" y="23"/>
                        </a:cubicBezTo>
                        <a:close/>
                        <a:moveTo>
                          <a:pt x="15" y="34"/>
                        </a:moveTo>
                        <a:cubicBezTo>
                          <a:pt x="16" y="31"/>
                          <a:pt x="17" y="29"/>
                          <a:pt x="18" y="27"/>
                        </a:cubicBezTo>
                        <a:cubicBezTo>
                          <a:pt x="18" y="27"/>
                          <a:pt x="18" y="27"/>
                          <a:pt x="18" y="27"/>
                        </a:cubicBezTo>
                        <a:cubicBezTo>
                          <a:pt x="20" y="25"/>
                          <a:pt x="21" y="24"/>
                          <a:pt x="22" y="22"/>
                        </a:cubicBezTo>
                        <a:cubicBezTo>
                          <a:pt x="23" y="21"/>
                          <a:pt x="23" y="21"/>
                          <a:pt x="23" y="20"/>
                        </a:cubicBezTo>
                        <a:cubicBezTo>
                          <a:pt x="21" y="18"/>
                          <a:pt x="20" y="17"/>
                          <a:pt x="19" y="15"/>
                        </a:cubicBezTo>
                        <a:cubicBezTo>
                          <a:pt x="22" y="12"/>
                          <a:pt x="25" y="10"/>
                          <a:pt x="29" y="8"/>
                        </a:cubicBezTo>
                        <a:cubicBezTo>
                          <a:pt x="30" y="10"/>
                          <a:pt x="31" y="12"/>
                          <a:pt x="32" y="13"/>
                        </a:cubicBezTo>
                        <a:cubicBezTo>
                          <a:pt x="33" y="14"/>
                          <a:pt x="33" y="14"/>
                          <a:pt x="34" y="14"/>
                        </a:cubicBezTo>
                        <a:cubicBezTo>
                          <a:pt x="38" y="12"/>
                          <a:pt x="43" y="11"/>
                          <a:pt x="48" y="11"/>
                        </a:cubicBezTo>
                        <a:cubicBezTo>
                          <a:pt x="48" y="11"/>
                          <a:pt x="49" y="10"/>
                          <a:pt x="49" y="9"/>
                        </a:cubicBezTo>
                        <a:cubicBezTo>
                          <a:pt x="49" y="7"/>
                          <a:pt x="50" y="5"/>
                          <a:pt x="50" y="3"/>
                        </a:cubicBezTo>
                        <a:cubicBezTo>
                          <a:pt x="54" y="3"/>
                          <a:pt x="58" y="4"/>
                          <a:pt x="62" y="5"/>
                        </a:cubicBezTo>
                        <a:cubicBezTo>
                          <a:pt x="61" y="7"/>
                          <a:pt x="61" y="9"/>
                          <a:pt x="61" y="11"/>
                        </a:cubicBezTo>
                        <a:cubicBezTo>
                          <a:pt x="61" y="12"/>
                          <a:pt x="61" y="13"/>
                          <a:pt x="62" y="13"/>
                        </a:cubicBezTo>
                        <a:cubicBezTo>
                          <a:pt x="66" y="15"/>
                          <a:pt x="70" y="17"/>
                          <a:pt x="73" y="20"/>
                        </a:cubicBezTo>
                        <a:cubicBezTo>
                          <a:pt x="74" y="21"/>
                          <a:pt x="75" y="21"/>
                          <a:pt x="75" y="21"/>
                        </a:cubicBezTo>
                        <a:cubicBezTo>
                          <a:pt x="77" y="19"/>
                          <a:pt x="79" y="18"/>
                          <a:pt x="81" y="17"/>
                        </a:cubicBezTo>
                        <a:cubicBezTo>
                          <a:pt x="81" y="17"/>
                          <a:pt x="81" y="17"/>
                          <a:pt x="81" y="18"/>
                        </a:cubicBezTo>
                        <a:cubicBezTo>
                          <a:pt x="82" y="19"/>
                          <a:pt x="83" y="20"/>
                          <a:pt x="84" y="22"/>
                        </a:cubicBezTo>
                        <a:cubicBezTo>
                          <a:pt x="85" y="23"/>
                          <a:pt x="86" y="24"/>
                          <a:pt x="86" y="24"/>
                        </a:cubicBezTo>
                        <a:cubicBezTo>
                          <a:pt x="87" y="25"/>
                          <a:pt x="87" y="26"/>
                          <a:pt x="87" y="27"/>
                        </a:cubicBezTo>
                        <a:cubicBezTo>
                          <a:pt x="87" y="27"/>
                          <a:pt x="87" y="27"/>
                          <a:pt x="87" y="27"/>
                        </a:cubicBezTo>
                        <a:cubicBezTo>
                          <a:pt x="86" y="28"/>
                          <a:pt x="84" y="29"/>
                          <a:pt x="82" y="30"/>
                        </a:cubicBezTo>
                        <a:cubicBezTo>
                          <a:pt x="82" y="31"/>
                          <a:pt x="81" y="31"/>
                          <a:pt x="82" y="32"/>
                        </a:cubicBezTo>
                        <a:cubicBezTo>
                          <a:pt x="84" y="36"/>
                          <a:pt x="85" y="41"/>
                          <a:pt x="85" y="46"/>
                        </a:cubicBezTo>
                        <a:cubicBezTo>
                          <a:pt x="85" y="46"/>
                          <a:pt x="85" y="47"/>
                          <a:pt x="86" y="47"/>
                        </a:cubicBezTo>
                        <a:cubicBezTo>
                          <a:pt x="88" y="47"/>
                          <a:pt x="90" y="48"/>
                          <a:pt x="92" y="48"/>
                        </a:cubicBezTo>
                        <a:cubicBezTo>
                          <a:pt x="92" y="52"/>
                          <a:pt x="92" y="56"/>
                          <a:pt x="90" y="60"/>
                        </a:cubicBezTo>
                        <a:cubicBezTo>
                          <a:pt x="89" y="60"/>
                          <a:pt x="88" y="59"/>
                          <a:pt x="87" y="59"/>
                        </a:cubicBezTo>
                        <a:cubicBezTo>
                          <a:pt x="86" y="59"/>
                          <a:pt x="84" y="60"/>
                          <a:pt x="83" y="61"/>
                        </a:cubicBezTo>
                        <a:cubicBezTo>
                          <a:pt x="81" y="62"/>
                          <a:pt x="80" y="64"/>
                          <a:pt x="79" y="66"/>
                        </a:cubicBezTo>
                        <a:cubicBezTo>
                          <a:pt x="78" y="67"/>
                          <a:pt x="77" y="69"/>
                          <a:pt x="75" y="72"/>
                        </a:cubicBezTo>
                        <a:cubicBezTo>
                          <a:pt x="75" y="72"/>
                          <a:pt x="75" y="73"/>
                          <a:pt x="75" y="73"/>
                        </a:cubicBezTo>
                        <a:cubicBezTo>
                          <a:pt x="76" y="75"/>
                          <a:pt x="77" y="77"/>
                          <a:pt x="79" y="79"/>
                        </a:cubicBezTo>
                        <a:cubicBezTo>
                          <a:pt x="76" y="81"/>
                          <a:pt x="72" y="84"/>
                          <a:pt x="69" y="86"/>
                        </a:cubicBezTo>
                        <a:cubicBezTo>
                          <a:pt x="68" y="84"/>
                          <a:pt x="67" y="82"/>
                          <a:pt x="65" y="80"/>
                        </a:cubicBezTo>
                        <a:cubicBezTo>
                          <a:pt x="65" y="80"/>
                          <a:pt x="64" y="80"/>
                          <a:pt x="63" y="80"/>
                        </a:cubicBezTo>
                        <a:cubicBezTo>
                          <a:pt x="59" y="82"/>
                          <a:pt x="55" y="83"/>
                          <a:pt x="50" y="83"/>
                        </a:cubicBezTo>
                        <a:cubicBezTo>
                          <a:pt x="49" y="83"/>
                          <a:pt x="48" y="84"/>
                          <a:pt x="48" y="84"/>
                        </a:cubicBezTo>
                        <a:cubicBezTo>
                          <a:pt x="48" y="86"/>
                          <a:pt x="48" y="88"/>
                          <a:pt x="47" y="90"/>
                        </a:cubicBezTo>
                        <a:cubicBezTo>
                          <a:pt x="43" y="90"/>
                          <a:pt x="39" y="90"/>
                          <a:pt x="36" y="88"/>
                        </a:cubicBezTo>
                        <a:cubicBezTo>
                          <a:pt x="36" y="86"/>
                          <a:pt x="36" y="84"/>
                          <a:pt x="37" y="82"/>
                        </a:cubicBezTo>
                        <a:cubicBezTo>
                          <a:pt x="37" y="82"/>
                          <a:pt x="36" y="81"/>
                          <a:pt x="36" y="81"/>
                        </a:cubicBezTo>
                        <a:cubicBezTo>
                          <a:pt x="31" y="79"/>
                          <a:pt x="27" y="76"/>
                          <a:pt x="24" y="73"/>
                        </a:cubicBezTo>
                        <a:cubicBezTo>
                          <a:pt x="23" y="73"/>
                          <a:pt x="23" y="73"/>
                          <a:pt x="22" y="73"/>
                        </a:cubicBezTo>
                        <a:cubicBezTo>
                          <a:pt x="20" y="74"/>
                          <a:pt x="19" y="75"/>
                          <a:pt x="17" y="77"/>
                        </a:cubicBezTo>
                        <a:cubicBezTo>
                          <a:pt x="14" y="74"/>
                          <a:pt x="12" y="70"/>
                          <a:pt x="10" y="67"/>
                        </a:cubicBezTo>
                        <a:cubicBezTo>
                          <a:pt x="12" y="66"/>
                          <a:pt x="13" y="64"/>
                          <a:pt x="15" y="63"/>
                        </a:cubicBezTo>
                        <a:cubicBezTo>
                          <a:pt x="16" y="63"/>
                          <a:pt x="16" y="62"/>
                          <a:pt x="16" y="61"/>
                        </a:cubicBezTo>
                        <a:cubicBezTo>
                          <a:pt x="14" y="57"/>
                          <a:pt x="13" y="53"/>
                          <a:pt x="13" y="48"/>
                        </a:cubicBezTo>
                        <a:cubicBezTo>
                          <a:pt x="12" y="47"/>
                          <a:pt x="12" y="46"/>
                          <a:pt x="11" y="46"/>
                        </a:cubicBezTo>
                        <a:cubicBezTo>
                          <a:pt x="9" y="46"/>
                          <a:pt x="7" y="46"/>
                          <a:pt x="5" y="45"/>
                        </a:cubicBezTo>
                        <a:cubicBezTo>
                          <a:pt x="5" y="41"/>
                          <a:pt x="6" y="37"/>
                          <a:pt x="7" y="34"/>
                        </a:cubicBezTo>
                        <a:cubicBezTo>
                          <a:pt x="9" y="34"/>
                          <a:pt x="11" y="34"/>
                          <a:pt x="13" y="35"/>
                        </a:cubicBezTo>
                        <a:cubicBezTo>
                          <a:pt x="14" y="35"/>
                          <a:pt x="15" y="34"/>
                          <a:pt x="15" y="3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19" name="Freeform 168"/>
                  <p:cNvSpPr>
                    <a:spLocks noEditPoints="1"/>
                  </p:cNvSpPr>
                  <p:nvPr/>
                </p:nvSpPr>
                <p:spPr bwMode="auto">
                  <a:xfrm>
                    <a:off x="3302" y="1348"/>
                    <a:ext cx="114" cy="118"/>
                  </a:xfrm>
                  <a:custGeom>
                    <a:avLst/>
                    <a:gdLst>
                      <a:gd name="T0" fmla="*/ 35 w 48"/>
                      <a:gd name="T1" fmla="*/ 47 h 50"/>
                      <a:gd name="T2" fmla="*/ 35 w 48"/>
                      <a:gd name="T3" fmla="*/ 47 h 50"/>
                      <a:gd name="T4" fmla="*/ 37 w 48"/>
                      <a:gd name="T5" fmla="*/ 46 h 50"/>
                      <a:gd name="T6" fmla="*/ 38 w 48"/>
                      <a:gd name="T7" fmla="*/ 45 h 50"/>
                      <a:gd name="T8" fmla="*/ 38 w 48"/>
                      <a:gd name="T9" fmla="*/ 45 h 50"/>
                      <a:gd name="T10" fmla="*/ 38 w 48"/>
                      <a:gd name="T11" fmla="*/ 45 h 50"/>
                      <a:gd name="T12" fmla="*/ 38 w 48"/>
                      <a:gd name="T13" fmla="*/ 45 h 50"/>
                      <a:gd name="T14" fmla="*/ 38 w 48"/>
                      <a:gd name="T15" fmla="*/ 45 h 50"/>
                      <a:gd name="T16" fmla="*/ 48 w 48"/>
                      <a:gd name="T17" fmla="*/ 26 h 50"/>
                      <a:gd name="T18" fmla="*/ 24 w 48"/>
                      <a:gd name="T19" fmla="*/ 0 h 50"/>
                      <a:gd name="T20" fmla="*/ 11 w 48"/>
                      <a:gd name="T21" fmla="*/ 4 h 50"/>
                      <a:gd name="T22" fmla="*/ 7 w 48"/>
                      <a:gd name="T23" fmla="*/ 41 h 50"/>
                      <a:gd name="T24" fmla="*/ 43 w 48"/>
                      <a:gd name="T25" fmla="*/ 17 h 50"/>
                      <a:gd name="T26" fmla="*/ 39 w 48"/>
                      <a:gd name="T27" fmla="*/ 15 h 50"/>
                      <a:gd name="T28" fmla="*/ 43 w 48"/>
                      <a:gd name="T29" fmla="*/ 17 h 50"/>
                      <a:gd name="T30" fmla="*/ 45 w 48"/>
                      <a:gd name="T31" fmla="*/ 21 h 50"/>
                      <a:gd name="T32" fmla="*/ 42 w 48"/>
                      <a:gd name="T33" fmla="*/ 19 h 50"/>
                      <a:gd name="T34" fmla="*/ 45 w 48"/>
                      <a:gd name="T35" fmla="*/ 25 h 50"/>
                      <a:gd name="T36" fmla="*/ 45 w 48"/>
                      <a:gd name="T37" fmla="*/ 25 h 50"/>
                      <a:gd name="T38" fmla="*/ 45 w 48"/>
                      <a:gd name="T39" fmla="*/ 25 h 50"/>
                      <a:gd name="T40" fmla="*/ 44 w 48"/>
                      <a:gd name="T41" fmla="*/ 24 h 50"/>
                      <a:gd name="T42" fmla="*/ 45 w 48"/>
                      <a:gd name="T43" fmla="*/ 23 h 50"/>
                      <a:gd name="T44" fmla="*/ 45 w 48"/>
                      <a:gd name="T45" fmla="*/ 27 h 50"/>
                      <a:gd name="T46" fmla="*/ 45 w 48"/>
                      <a:gd name="T47" fmla="*/ 27 h 50"/>
                      <a:gd name="T48" fmla="*/ 41 w 48"/>
                      <a:gd name="T49" fmla="*/ 12 h 50"/>
                      <a:gd name="T50" fmla="*/ 34 w 48"/>
                      <a:gd name="T51" fmla="*/ 11 h 50"/>
                      <a:gd name="T52" fmla="*/ 39 w 48"/>
                      <a:gd name="T53" fmla="*/ 10 h 50"/>
                      <a:gd name="T54" fmla="*/ 32 w 48"/>
                      <a:gd name="T55" fmla="*/ 5 h 50"/>
                      <a:gd name="T56" fmla="*/ 28 w 48"/>
                      <a:gd name="T57" fmla="*/ 8 h 50"/>
                      <a:gd name="T58" fmla="*/ 27 w 48"/>
                      <a:gd name="T59" fmla="*/ 3 h 50"/>
                      <a:gd name="T60" fmla="*/ 32 w 48"/>
                      <a:gd name="T61" fmla="*/ 6 h 50"/>
                      <a:gd name="T62" fmla="*/ 36 w 48"/>
                      <a:gd name="T63" fmla="*/ 8 h 50"/>
                      <a:gd name="T64" fmla="*/ 29 w 48"/>
                      <a:gd name="T65" fmla="*/ 8 h 50"/>
                      <a:gd name="T66" fmla="*/ 26 w 48"/>
                      <a:gd name="T67" fmla="*/ 3 h 50"/>
                      <a:gd name="T68" fmla="*/ 17 w 48"/>
                      <a:gd name="T69" fmla="*/ 7 h 50"/>
                      <a:gd name="T70" fmla="*/ 24 w 48"/>
                      <a:gd name="T71" fmla="*/ 3 h 50"/>
                      <a:gd name="T72" fmla="*/ 17 w 48"/>
                      <a:gd name="T73" fmla="*/ 4 h 50"/>
                      <a:gd name="T74" fmla="*/ 14 w 48"/>
                      <a:gd name="T75" fmla="*/ 8 h 50"/>
                      <a:gd name="T76" fmla="*/ 17 w 48"/>
                      <a:gd name="T77" fmla="*/ 4 h 50"/>
                      <a:gd name="T78" fmla="*/ 8 w 48"/>
                      <a:gd name="T79" fmla="*/ 11 h 50"/>
                      <a:gd name="T80" fmla="*/ 12 w 48"/>
                      <a:gd name="T81" fmla="*/ 7 h 50"/>
                      <a:gd name="T82" fmla="*/ 3 w 48"/>
                      <a:gd name="T83" fmla="*/ 19 h 50"/>
                      <a:gd name="T84" fmla="*/ 10 w 48"/>
                      <a:gd name="T85" fmla="*/ 13 h 50"/>
                      <a:gd name="T86" fmla="*/ 37 w 48"/>
                      <a:gd name="T87" fmla="*/ 17 h 50"/>
                      <a:gd name="T88" fmla="*/ 43 w 48"/>
                      <a:gd name="T89" fmla="*/ 36 h 50"/>
                      <a:gd name="T90" fmla="*/ 35 w 48"/>
                      <a:gd name="T91" fmla="*/ 43 h 50"/>
                      <a:gd name="T92" fmla="*/ 24 w 48"/>
                      <a:gd name="T93" fmla="*/ 47 h 50"/>
                      <a:gd name="T94" fmla="*/ 3 w 48"/>
                      <a:gd name="T95" fmla="*/ 23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48" h="50">
                        <a:moveTo>
                          <a:pt x="24" y="50"/>
                        </a:moveTo>
                        <a:cubicBezTo>
                          <a:pt x="27" y="50"/>
                          <a:pt x="31" y="49"/>
                          <a:pt x="35" y="47"/>
                        </a:cubicBezTo>
                        <a:cubicBezTo>
                          <a:pt x="35" y="47"/>
                          <a:pt x="35" y="47"/>
                          <a:pt x="35" y="47"/>
                        </a:cubicBezTo>
                        <a:cubicBezTo>
                          <a:pt x="35" y="47"/>
                          <a:pt x="35" y="47"/>
                          <a:pt x="35" y="47"/>
                        </a:cubicBezTo>
                        <a:cubicBezTo>
                          <a:pt x="35" y="47"/>
                          <a:pt x="35" y="47"/>
                          <a:pt x="35" y="47"/>
                        </a:cubicBezTo>
                        <a:cubicBezTo>
                          <a:pt x="35" y="47"/>
                          <a:pt x="36" y="46"/>
                          <a:pt x="37" y="46"/>
                        </a:cubicBezTo>
                        <a:cubicBezTo>
                          <a:pt x="37" y="46"/>
                          <a:pt x="37" y="46"/>
                          <a:pt x="37" y="46"/>
                        </a:cubicBezTo>
                        <a:cubicBezTo>
                          <a:pt x="37" y="45"/>
                          <a:pt x="37" y="45"/>
                          <a:pt x="38" y="45"/>
                        </a:cubicBezTo>
                        <a:cubicBezTo>
                          <a:pt x="38" y="45"/>
                          <a:pt x="38" y="45"/>
                          <a:pt x="38" y="45"/>
                        </a:cubicBezTo>
                        <a:cubicBezTo>
                          <a:pt x="38" y="45"/>
                          <a:pt x="38" y="45"/>
                          <a:pt x="38" y="45"/>
                        </a:cubicBezTo>
                        <a:cubicBezTo>
                          <a:pt x="38" y="45"/>
                          <a:pt x="38" y="45"/>
                          <a:pt x="38" y="45"/>
                        </a:cubicBezTo>
                        <a:cubicBezTo>
                          <a:pt x="38" y="45"/>
                          <a:pt x="38" y="45"/>
                          <a:pt x="38" y="45"/>
                        </a:cubicBezTo>
                        <a:cubicBezTo>
                          <a:pt x="38" y="45"/>
                          <a:pt x="38" y="45"/>
                          <a:pt x="38" y="45"/>
                        </a:cubicBezTo>
                        <a:cubicBezTo>
                          <a:pt x="38" y="45"/>
                          <a:pt x="38" y="45"/>
                          <a:pt x="38" y="45"/>
                        </a:cubicBezTo>
                        <a:cubicBezTo>
                          <a:pt x="38" y="45"/>
                          <a:pt x="38" y="45"/>
                          <a:pt x="38" y="45"/>
                        </a:cubicBezTo>
                        <a:cubicBezTo>
                          <a:pt x="38" y="45"/>
                          <a:pt x="38" y="45"/>
                          <a:pt x="38" y="45"/>
                        </a:cubicBezTo>
                        <a:cubicBezTo>
                          <a:pt x="39" y="44"/>
                          <a:pt x="39" y="44"/>
                          <a:pt x="39" y="44"/>
                        </a:cubicBezTo>
                        <a:cubicBezTo>
                          <a:pt x="45" y="40"/>
                          <a:pt x="48" y="33"/>
                          <a:pt x="48" y="26"/>
                        </a:cubicBezTo>
                        <a:cubicBezTo>
                          <a:pt x="48" y="20"/>
                          <a:pt x="45" y="13"/>
                          <a:pt x="41" y="8"/>
                        </a:cubicBezTo>
                        <a:cubicBezTo>
                          <a:pt x="37" y="3"/>
                          <a:pt x="31" y="0"/>
                          <a:pt x="24" y="0"/>
                        </a:cubicBezTo>
                        <a:cubicBezTo>
                          <a:pt x="20" y="0"/>
                          <a:pt x="15" y="1"/>
                          <a:pt x="11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3" y="9"/>
                          <a:pt x="0" y="16"/>
                          <a:pt x="0" y="23"/>
                        </a:cubicBezTo>
                        <a:cubicBezTo>
                          <a:pt x="0" y="30"/>
                          <a:pt x="2" y="36"/>
                          <a:pt x="7" y="41"/>
                        </a:cubicBezTo>
                        <a:cubicBezTo>
                          <a:pt x="11" y="46"/>
                          <a:pt x="17" y="49"/>
                          <a:pt x="24" y="50"/>
                        </a:cubicBezTo>
                        <a:close/>
                        <a:moveTo>
                          <a:pt x="43" y="17"/>
                        </a:moveTo>
                        <a:cubicBezTo>
                          <a:pt x="43" y="17"/>
                          <a:pt x="42" y="18"/>
                          <a:pt x="41" y="18"/>
                        </a:cubicBezTo>
                        <a:cubicBezTo>
                          <a:pt x="40" y="17"/>
                          <a:pt x="40" y="16"/>
                          <a:pt x="39" y="15"/>
                        </a:cubicBezTo>
                        <a:cubicBezTo>
                          <a:pt x="40" y="15"/>
                          <a:pt x="41" y="14"/>
                          <a:pt x="42" y="14"/>
                        </a:cubicBezTo>
                        <a:cubicBezTo>
                          <a:pt x="42" y="15"/>
                          <a:pt x="43" y="16"/>
                          <a:pt x="43" y="17"/>
                        </a:cubicBezTo>
                        <a:close/>
                        <a:moveTo>
                          <a:pt x="44" y="18"/>
                        </a:moveTo>
                        <a:cubicBezTo>
                          <a:pt x="44" y="19"/>
                          <a:pt x="44" y="20"/>
                          <a:pt x="45" y="21"/>
                        </a:cubicBezTo>
                        <a:cubicBezTo>
                          <a:pt x="44" y="21"/>
                          <a:pt x="44" y="22"/>
                          <a:pt x="43" y="22"/>
                        </a:cubicBezTo>
                        <a:cubicBezTo>
                          <a:pt x="43" y="21"/>
                          <a:pt x="42" y="20"/>
                          <a:pt x="42" y="19"/>
                        </a:cubicBezTo>
                        <a:cubicBezTo>
                          <a:pt x="43" y="19"/>
                          <a:pt x="43" y="19"/>
                          <a:pt x="44" y="18"/>
                        </a:cubicBezTo>
                        <a:close/>
                        <a:moveTo>
                          <a:pt x="45" y="25"/>
                        </a:moveTo>
                        <a:cubicBezTo>
                          <a:pt x="45" y="25"/>
                          <a:pt x="45" y="26"/>
                          <a:pt x="45" y="26"/>
                        </a:cubicBezTo>
                        <a:cubicBezTo>
                          <a:pt x="45" y="25"/>
                          <a:pt x="45" y="25"/>
                          <a:pt x="45" y="25"/>
                        </a:cubicBezTo>
                        <a:cubicBezTo>
                          <a:pt x="45" y="25"/>
                          <a:pt x="45" y="25"/>
                          <a:pt x="45" y="25"/>
                        </a:cubicBezTo>
                        <a:cubicBezTo>
                          <a:pt x="45" y="25"/>
                          <a:pt x="45" y="25"/>
                          <a:pt x="45" y="25"/>
                        </a:cubicBezTo>
                        <a:close/>
                        <a:moveTo>
                          <a:pt x="45" y="23"/>
                        </a:moveTo>
                        <a:cubicBezTo>
                          <a:pt x="45" y="23"/>
                          <a:pt x="44" y="24"/>
                          <a:pt x="44" y="24"/>
                        </a:cubicBezTo>
                        <a:cubicBezTo>
                          <a:pt x="44" y="24"/>
                          <a:pt x="44" y="23"/>
                          <a:pt x="44" y="23"/>
                        </a:cubicBezTo>
                        <a:cubicBezTo>
                          <a:pt x="44" y="23"/>
                          <a:pt x="45" y="23"/>
                          <a:pt x="45" y="23"/>
                        </a:cubicBezTo>
                        <a:cubicBezTo>
                          <a:pt x="45" y="23"/>
                          <a:pt x="45" y="23"/>
                          <a:pt x="45" y="23"/>
                        </a:cubicBezTo>
                        <a:close/>
                        <a:moveTo>
                          <a:pt x="45" y="27"/>
                        </a:moveTo>
                        <a:cubicBezTo>
                          <a:pt x="45" y="27"/>
                          <a:pt x="45" y="27"/>
                          <a:pt x="45" y="27"/>
                        </a:cubicBezTo>
                        <a:cubicBezTo>
                          <a:pt x="45" y="27"/>
                          <a:pt x="45" y="27"/>
                          <a:pt x="45" y="27"/>
                        </a:cubicBezTo>
                        <a:cubicBezTo>
                          <a:pt x="45" y="27"/>
                          <a:pt x="45" y="27"/>
                          <a:pt x="45" y="27"/>
                        </a:cubicBezTo>
                        <a:close/>
                        <a:moveTo>
                          <a:pt x="41" y="12"/>
                        </a:moveTo>
                        <a:cubicBezTo>
                          <a:pt x="40" y="13"/>
                          <a:pt x="39" y="13"/>
                          <a:pt x="38" y="14"/>
                        </a:cubicBezTo>
                        <a:cubicBezTo>
                          <a:pt x="37" y="13"/>
                          <a:pt x="35" y="12"/>
                          <a:pt x="34" y="11"/>
                        </a:cubicBezTo>
                        <a:cubicBezTo>
                          <a:pt x="35" y="10"/>
                          <a:pt x="36" y="10"/>
                          <a:pt x="38" y="9"/>
                        </a:cubicBezTo>
                        <a:cubicBezTo>
                          <a:pt x="38" y="9"/>
                          <a:pt x="38" y="10"/>
                          <a:pt x="39" y="10"/>
                        </a:cubicBezTo>
                        <a:cubicBezTo>
                          <a:pt x="40" y="11"/>
                          <a:pt x="40" y="12"/>
                          <a:pt x="41" y="12"/>
                        </a:cubicBezTo>
                        <a:close/>
                        <a:moveTo>
                          <a:pt x="32" y="5"/>
                        </a:moveTo>
                        <a:cubicBezTo>
                          <a:pt x="31" y="5"/>
                          <a:pt x="31" y="5"/>
                          <a:pt x="31" y="5"/>
                        </a:cubicBezTo>
                        <a:cubicBezTo>
                          <a:pt x="30" y="6"/>
                          <a:pt x="29" y="7"/>
                          <a:pt x="28" y="8"/>
                        </a:cubicBezTo>
                        <a:cubicBezTo>
                          <a:pt x="26" y="7"/>
                          <a:pt x="25" y="7"/>
                          <a:pt x="23" y="7"/>
                        </a:cubicBezTo>
                        <a:cubicBezTo>
                          <a:pt x="25" y="6"/>
                          <a:pt x="26" y="5"/>
                          <a:pt x="27" y="3"/>
                        </a:cubicBezTo>
                        <a:cubicBezTo>
                          <a:pt x="29" y="4"/>
                          <a:pt x="30" y="4"/>
                          <a:pt x="32" y="5"/>
                        </a:cubicBezTo>
                        <a:close/>
                        <a:moveTo>
                          <a:pt x="32" y="6"/>
                        </a:moveTo>
                        <a:cubicBezTo>
                          <a:pt x="32" y="6"/>
                          <a:pt x="33" y="6"/>
                          <a:pt x="33" y="6"/>
                        </a:cubicBezTo>
                        <a:cubicBezTo>
                          <a:pt x="34" y="6"/>
                          <a:pt x="35" y="7"/>
                          <a:pt x="36" y="8"/>
                        </a:cubicBezTo>
                        <a:cubicBezTo>
                          <a:pt x="35" y="9"/>
                          <a:pt x="34" y="9"/>
                          <a:pt x="33" y="10"/>
                        </a:cubicBezTo>
                        <a:cubicBezTo>
                          <a:pt x="32" y="9"/>
                          <a:pt x="31" y="9"/>
                          <a:pt x="29" y="8"/>
                        </a:cubicBezTo>
                        <a:cubicBezTo>
                          <a:pt x="30" y="8"/>
                          <a:pt x="31" y="7"/>
                          <a:pt x="32" y="6"/>
                        </a:cubicBezTo>
                        <a:close/>
                        <a:moveTo>
                          <a:pt x="26" y="3"/>
                        </a:moveTo>
                        <a:cubicBezTo>
                          <a:pt x="24" y="4"/>
                          <a:pt x="23" y="5"/>
                          <a:pt x="21" y="7"/>
                        </a:cubicBezTo>
                        <a:cubicBezTo>
                          <a:pt x="20" y="7"/>
                          <a:pt x="18" y="7"/>
                          <a:pt x="17" y="7"/>
                        </a:cubicBezTo>
                        <a:cubicBezTo>
                          <a:pt x="19" y="6"/>
                          <a:pt x="20" y="4"/>
                          <a:pt x="22" y="3"/>
                        </a:cubicBezTo>
                        <a:cubicBezTo>
                          <a:pt x="22" y="3"/>
                          <a:pt x="23" y="3"/>
                          <a:pt x="24" y="3"/>
                        </a:cubicBezTo>
                        <a:cubicBezTo>
                          <a:pt x="24" y="3"/>
                          <a:pt x="25" y="3"/>
                          <a:pt x="26" y="3"/>
                        </a:cubicBezTo>
                        <a:close/>
                        <a:moveTo>
                          <a:pt x="17" y="4"/>
                        </a:moveTo>
                        <a:cubicBezTo>
                          <a:pt x="18" y="4"/>
                          <a:pt x="18" y="4"/>
                          <a:pt x="19" y="4"/>
                        </a:cubicBezTo>
                        <a:cubicBezTo>
                          <a:pt x="17" y="5"/>
                          <a:pt x="15" y="7"/>
                          <a:pt x="14" y="8"/>
                        </a:cubicBezTo>
                        <a:cubicBezTo>
                          <a:pt x="13" y="8"/>
                          <a:pt x="13" y="8"/>
                          <a:pt x="12" y="9"/>
                        </a:cubicBezTo>
                        <a:cubicBezTo>
                          <a:pt x="14" y="7"/>
                          <a:pt x="15" y="6"/>
                          <a:pt x="17" y="4"/>
                        </a:cubicBezTo>
                        <a:close/>
                        <a:moveTo>
                          <a:pt x="12" y="7"/>
                        </a:moveTo>
                        <a:cubicBezTo>
                          <a:pt x="10" y="8"/>
                          <a:pt x="9" y="10"/>
                          <a:pt x="8" y="11"/>
                        </a:cubicBezTo>
                        <a:cubicBezTo>
                          <a:pt x="7" y="11"/>
                          <a:pt x="7" y="12"/>
                          <a:pt x="6" y="12"/>
                        </a:cubicBezTo>
                        <a:cubicBezTo>
                          <a:pt x="7" y="10"/>
                          <a:pt x="9" y="9"/>
                          <a:pt x="12" y="7"/>
                        </a:cubicBezTo>
                        <a:close/>
                        <a:moveTo>
                          <a:pt x="3" y="20"/>
                        </a:moveTo>
                        <a:cubicBezTo>
                          <a:pt x="3" y="20"/>
                          <a:pt x="3" y="20"/>
                          <a:pt x="3" y="19"/>
                        </a:cubicBezTo>
                        <a:cubicBezTo>
                          <a:pt x="3" y="19"/>
                          <a:pt x="3" y="19"/>
                          <a:pt x="3" y="19"/>
                        </a:cubicBezTo>
                        <a:cubicBezTo>
                          <a:pt x="5" y="17"/>
                          <a:pt x="7" y="15"/>
                          <a:pt x="10" y="13"/>
                        </a:cubicBezTo>
                        <a:cubicBezTo>
                          <a:pt x="14" y="11"/>
                          <a:pt x="18" y="10"/>
                          <a:pt x="21" y="10"/>
                        </a:cubicBezTo>
                        <a:cubicBezTo>
                          <a:pt x="27" y="10"/>
                          <a:pt x="33" y="12"/>
                          <a:pt x="37" y="17"/>
                        </a:cubicBezTo>
                        <a:cubicBezTo>
                          <a:pt x="40" y="21"/>
                          <a:pt x="43" y="27"/>
                          <a:pt x="43" y="33"/>
                        </a:cubicBezTo>
                        <a:cubicBezTo>
                          <a:pt x="43" y="34"/>
                          <a:pt x="43" y="35"/>
                          <a:pt x="43" y="36"/>
                        </a:cubicBezTo>
                        <a:cubicBezTo>
                          <a:pt x="43" y="36"/>
                          <a:pt x="43" y="36"/>
                          <a:pt x="43" y="36"/>
                        </a:cubicBezTo>
                        <a:cubicBezTo>
                          <a:pt x="41" y="39"/>
                          <a:pt x="39" y="41"/>
                          <a:pt x="35" y="43"/>
                        </a:cubicBezTo>
                        <a:cubicBezTo>
                          <a:pt x="35" y="43"/>
                          <a:pt x="35" y="43"/>
                          <a:pt x="35" y="43"/>
                        </a:cubicBezTo>
                        <a:cubicBezTo>
                          <a:pt x="31" y="46"/>
                          <a:pt x="27" y="47"/>
                          <a:pt x="24" y="47"/>
                        </a:cubicBezTo>
                        <a:cubicBezTo>
                          <a:pt x="18" y="47"/>
                          <a:pt x="13" y="44"/>
                          <a:pt x="9" y="39"/>
                        </a:cubicBezTo>
                        <a:cubicBezTo>
                          <a:pt x="5" y="35"/>
                          <a:pt x="3" y="29"/>
                          <a:pt x="3" y="23"/>
                        </a:cubicBezTo>
                        <a:cubicBezTo>
                          <a:pt x="3" y="22"/>
                          <a:pt x="3" y="21"/>
                          <a:pt x="3" y="2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20" name="Freeform 169"/>
                  <p:cNvSpPr>
                    <a:spLocks noEditPoints="1"/>
                  </p:cNvSpPr>
                  <p:nvPr/>
                </p:nvSpPr>
                <p:spPr bwMode="auto">
                  <a:xfrm>
                    <a:off x="3262" y="1315"/>
                    <a:ext cx="190" cy="199"/>
                  </a:xfrm>
                  <a:custGeom>
                    <a:avLst/>
                    <a:gdLst>
                      <a:gd name="T0" fmla="*/ 8 w 80"/>
                      <a:gd name="T1" fmla="*/ 70 h 84"/>
                      <a:gd name="T2" fmla="*/ 22 w 80"/>
                      <a:gd name="T3" fmla="*/ 80 h 84"/>
                      <a:gd name="T4" fmla="*/ 40 w 80"/>
                      <a:gd name="T5" fmla="*/ 78 h 84"/>
                      <a:gd name="T6" fmla="*/ 64 w 80"/>
                      <a:gd name="T7" fmla="*/ 74 h 84"/>
                      <a:gd name="T8" fmla="*/ 67 w 80"/>
                      <a:gd name="T9" fmla="*/ 66 h 84"/>
                      <a:gd name="T10" fmla="*/ 73 w 80"/>
                      <a:gd name="T11" fmla="*/ 61 h 84"/>
                      <a:gd name="T12" fmla="*/ 74 w 80"/>
                      <a:gd name="T13" fmla="*/ 39 h 84"/>
                      <a:gd name="T14" fmla="*/ 75 w 80"/>
                      <a:gd name="T15" fmla="*/ 31 h 84"/>
                      <a:gd name="T16" fmla="*/ 77 w 80"/>
                      <a:gd name="T17" fmla="*/ 23 h 84"/>
                      <a:gd name="T18" fmla="*/ 70 w 80"/>
                      <a:gd name="T19" fmla="*/ 13 h 84"/>
                      <a:gd name="T20" fmla="*/ 56 w 80"/>
                      <a:gd name="T21" fmla="*/ 10 h 84"/>
                      <a:gd name="T22" fmla="*/ 41 w 80"/>
                      <a:gd name="T23" fmla="*/ 6 h 84"/>
                      <a:gd name="T24" fmla="*/ 16 w 80"/>
                      <a:gd name="T25" fmla="*/ 9 h 84"/>
                      <a:gd name="T26" fmla="*/ 13 w 80"/>
                      <a:gd name="T27" fmla="*/ 18 h 84"/>
                      <a:gd name="T28" fmla="*/ 5 w 80"/>
                      <a:gd name="T29" fmla="*/ 24 h 84"/>
                      <a:gd name="T30" fmla="*/ 6 w 80"/>
                      <a:gd name="T31" fmla="*/ 45 h 84"/>
                      <a:gd name="T32" fmla="*/ 2 w 80"/>
                      <a:gd name="T33" fmla="*/ 59 h 84"/>
                      <a:gd name="T34" fmla="*/ 3 w 80"/>
                      <a:gd name="T35" fmla="*/ 41 h 84"/>
                      <a:gd name="T36" fmla="*/ 3 w 80"/>
                      <a:gd name="T37" fmla="*/ 41 h 84"/>
                      <a:gd name="T38" fmla="*/ 62 w 80"/>
                      <a:gd name="T39" fmla="*/ 73 h 84"/>
                      <a:gd name="T40" fmla="*/ 56 w 80"/>
                      <a:gd name="T41" fmla="*/ 76 h 84"/>
                      <a:gd name="T42" fmla="*/ 52 w 80"/>
                      <a:gd name="T43" fmla="*/ 76 h 84"/>
                      <a:gd name="T44" fmla="*/ 48 w 80"/>
                      <a:gd name="T45" fmla="*/ 74 h 84"/>
                      <a:gd name="T46" fmla="*/ 44 w 80"/>
                      <a:gd name="T47" fmla="*/ 75 h 84"/>
                      <a:gd name="T48" fmla="*/ 43 w 80"/>
                      <a:gd name="T49" fmla="*/ 71 h 84"/>
                      <a:gd name="T50" fmla="*/ 36 w 80"/>
                      <a:gd name="T51" fmla="*/ 77 h 84"/>
                      <a:gd name="T52" fmla="*/ 35 w 80"/>
                      <a:gd name="T53" fmla="*/ 81 h 84"/>
                      <a:gd name="T54" fmla="*/ 31 w 80"/>
                      <a:gd name="T55" fmla="*/ 80 h 84"/>
                      <a:gd name="T56" fmla="*/ 28 w 80"/>
                      <a:gd name="T57" fmla="*/ 80 h 84"/>
                      <a:gd name="T58" fmla="*/ 25 w 80"/>
                      <a:gd name="T59" fmla="*/ 72 h 84"/>
                      <a:gd name="T60" fmla="*/ 20 w 80"/>
                      <a:gd name="T61" fmla="*/ 69 h 84"/>
                      <a:gd name="T62" fmla="*/ 18 w 80"/>
                      <a:gd name="T63" fmla="*/ 67 h 84"/>
                      <a:gd name="T64" fmla="*/ 18 w 80"/>
                      <a:gd name="T65" fmla="*/ 67 h 84"/>
                      <a:gd name="T66" fmla="*/ 14 w 80"/>
                      <a:gd name="T67" fmla="*/ 65 h 84"/>
                      <a:gd name="T68" fmla="*/ 11 w 80"/>
                      <a:gd name="T69" fmla="*/ 63 h 84"/>
                      <a:gd name="T70" fmla="*/ 9 w 80"/>
                      <a:gd name="T71" fmla="*/ 61 h 84"/>
                      <a:gd name="T72" fmla="*/ 6 w 80"/>
                      <a:gd name="T73" fmla="*/ 42 h 84"/>
                      <a:gd name="T74" fmla="*/ 9 w 80"/>
                      <a:gd name="T75" fmla="*/ 48 h 84"/>
                      <a:gd name="T76" fmla="*/ 6 w 80"/>
                      <a:gd name="T77" fmla="*/ 57 h 84"/>
                      <a:gd name="T78" fmla="*/ 70 w 80"/>
                      <a:gd name="T79" fmla="*/ 55 h 84"/>
                      <a:gd name="T80" fmla="*/ 67 w 80"/>
                      <a:gd name="T81" fmla="*/ 58 h 84"/>
                      <a:gd name="T82" fmla="*/ 73 w 80"/>
                      <a:gd name="T83" fmla="*/ 30 h 84"/>
                      <a:gd name="T84" fmla="*/ 16 w 80"/>
                      <a:gd name="T85" fmla="*/ 17 h 84"/>
                      <a:gd name="T86" fmla="*/ 17 w 80"/>
                      <a:gd name="T87" fmla="*/ 21 h 84"/>
                      <a:gd name="T88" fmla="*/ 27 w 80"/>
                      <a:gd name="T89" fmla="*/ 6 h 84"/>
                      <a:gd name="T90" fmla="*/ 44 w 80"/>
                      <a:gd name="T91" fmla="*/ 8 h 84"/>
                      <a:gd name="T92" fmla="*/ 63 w 80"/>
                      <a:gd name="T93" fmla="*/ 19 h 84"/>
                      <a:gd name="T94" fmla="*/ 73 w 80"/>
                      <a:gd name="T95" fmla="*/ 22 h 84"/>
                      <a:gd name="T96" fmla="*/ 70 w 80"/>
                      <a:gd name="T97" fmla="*/ 32 h 84"/>
                      <a:gd name="T98" fmla="*/ 74 w 80"/>
                      <a:gd name="T99" fmla="*/ 52 h 84"/>
                      <a:gd name="T100" fmla="*/ 61 w 80"/>
                      <a:gd name="T101" fmla="*/ 62 h 84"/>
                      <a:gd name="T102" fmla="*/ 41 w 80"/>
                      <a:gd name="T103" fmla="*/ 69 h 84"/>
                      <a:gd name="T104" fmla="*/ 29 w 80"/>
                      <a:gd name="T105" fmla="*/ 67 h 84"/>
                      <a:gd name="T106" fmla="*/ 8 w 80"/>
                      <a:gd name="T107" fmla="*/ 53 h 84"/>
                      <a:gd name="T108" fmla="*/ 10 w 80"/>
                      <a:gd name="T109" fmla="*/ 36 h 84"/>
                      <a:gd name="T110" fmla="*/ 17 w 80"/>
                      <a:gd name="T111" fmla="*/ 21 h 8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</a:cxnLst>
                    <a:rect l="0" t="0" r="r" b="b"/>
                    <a:pathLst>
                      <a:path w="80" h="84">
                        <a:moveTo>
                          <a:pt x="2" y="59"/>
                        </a:moveTo>
                        <a:cubicBezTo>
                          <a:pt x="2" y="59"/>
                          <a:pt x="2" y="59"/>
                          <a:pt x="2" y="59"/>
                        </a:cubicBezTo>
                        <a:cubicBezTo>
                          <a:pt x="2" y="59"/>
                          <a:pt x="2" y="59"/>
                          <a:pt x="2" y="59"/>
                        </a:cubicBezTo>
                        <a:cubicBezTo>
                          <a:pt x="2" y="60"/>
                          <a:pt x="2" y="60"/>
                          <a:pt x="3" y="61"/>
                        </a:cubicBezTo>
                        <a:cubicBezTo>
                          <a:pt x="4" y="64"/>
                          <a:pt x="6" y="67"/>
                          <a:pt x="8" y="70"/>
                        </a:cubicBezTo>
                        <a:cubicBezTo>
                          <a:pt x="9" y="71"/>
                          <a:pt x="9" y="71"/>
                          <a:pt x="10" y="71"/>
                        </a:cubicBezTo>
                        <a:cubicBezTo>
                          <a:pt x="10" y="71"/>
                          <a:pt x="10" y="71"/>
                          <a:pt x="11" y="71"/>
                        </a:cubicBezTo>
                        <a:cubicBezTo>
                          <a:pt x="12" y="70"/>
                          <a:pt x="14" y="69"/>
                          <a:pt x="15" y="68"/>
                        </a:cubicBezTo>
                        <a:cubicBezTo>
                          <a:pt x="18" y="71"/>
                          <a:pt x="20" y="73"/>
                          <a:pt x="23" y="74"/>
                        </a:cubicBezTo>
                        <a:cubicBezTo>
                          <a:pt x="23" y="76"/>
                          <a:pt x="22" y="77"/>
                          <a:pt x="22" y="80"/>
                        </a:cubicBezTo>
                        <a:cubicBezTo>
                          <a:pt x="22" y="80"/>
                          <a:pt x="23" y="81"/>
                          <a:pt x="23" y="81"/>
                        </a:cubicBezTo>
                        <a:cubicBezTo>
                          <a:pt x="27" y="83"/>
                          <a:pt x="31" y="84"/>
                          <a:pt x="36" y="84"/>
                        </a:cubicBezTo>
                        <a:cubicBezTo>
                          <a:pt x="36" y="84"/>
                          <a:pt x="37" y="84"/>
                          <a:pt x="37" y="83"/>
                        </a:cubicBezTo>
                        <a:cubicBezTo>
                          <a:pt x="37" y="82"/>
                          <a:pt x="38" y="80"/>
                          <a:pt x="39" y="78"/>
                        </a:cubicBezTo>
                        <a:cubicBezTo>
                          <a:pt x="39" y="78"/>
                          <a:pt x="40" y="78"/>
                          <a:pt x="40" y="78"/>
                        </a:cubicBezTo>
                        <a:cubicBezTo>
                          <a:pt x="43" y="78"/>
                          <a:pt x="46" y="77"/>
                          <a:pt x="49" y="77"/>
                        </a:cubicBezTo>
                        <a:cubicBezTo>
                          <a:pt x="49" y="78"/>
                          <a:pt x="50" y="79"/>
                          <a:pt x="51" y="81"/>
                        </a:cubicBezTo>
                        <a:cubicBezTo>
                          <a:pt x="52" y="82"/>
                          <a:pt x="52" y="82"/>
                          <a:pt x="53" y="81"/>
                        </a:cubicBezTo>
                        <a:cubicBezTo>
                          <a:pt x="57" y="80"/>
                          <a:pt x="61" y="78"/>
                          <a:pt x="64" y="75"/>
                        </a:cubicBezTo>
                        <a:cubicBezTo>
                          <a:pt x="64" y="74"/>
                          <a:pt x="64" y="74"/>
                          <a:pt x="64" y="74"/>
                        </a:cubicBezTo>
                        <a:cubicBezTo>
                          <a:pt x="65" y="72"/>
                          <a:pt x="66" y="70"/>
                          <a:pt x="67" y="68"/>
                        </a:cubicBezTo>
                        <a:cubicBezTo>
                          <a:pt x="67" y="68"/>
                          <a:pt x="67" y="67"/>
                          <a:pt x="67" y="67"/>
                        </a:cubicBezTo>
                        <a:cubicBezTo>
                          <a:pt x="67" y="67"/>
                          <a:pt x="67" y="67"/>
                          <a:pt x="67" y="67"/>
                        </a:cubicBezTo>
                        <a:cubicBezTo>
                          <a:pt x="67" y="67"/>
                          <a:pt x="67" y="67"/>
                          <a:pt x="67" y="66"/>
                        </a:cubicBezTo>
                        <a:cubicBezTo>
                          <a:pt x="67" y="66"/>
                          <a:pt x="67" y="66"/>
                          <a:pt x="67" y="66"/>
                        </a:cubicBezTo>
                        <a:cubicBezTo>
                          <a:pt x="66" y="66"/>
                          <a:pt x="66" y="65"/>
                          <a:pt x="65" y="64"/>
                        </a:cubicBezTo>
                        <a:cubicBezTo>
                          <a:pt x="67" y="63"/>
                          <a:pt x="67" y="62"/>
                          <a:pt x="68" y="61"/>
                        </a:cubicBezTo>
                        <a:cubicBezTo>
                          <a:pt x="69" y="61"/>
                          <a:pt x="69" y="61"/>
                          <a:pt x="69" y="61"/>
                        </a:cubicBezTo>
                        <a:cubicBezTo>
                          <a:pt x="69" y="61"/>
                          <a:pt x="69" y="61"/>
                          <a:pt x="69" y="61"/>
                        </a:cubicBezTo>
                        <a:cubicBezTo>
                          <a:pt x="70" y="61"/>
                          <a:pt x="71" y="61"/>
                          <a:pt x="73" y="61"/>
                        </a:cubicBezTo>
                        <a:cubicBezTo>
                          <a:pt x="73" y="62"/>
                          <a:pt x="74" y="61"/>
                          <a:pt x="74" y="61"/>
                        </a:cubicBezTo>
                        <a:cubicBezTo>
                          <a:pt x="75" y="58"/>
                          <a:pt x="76" y="56"/>
                          <a:pt x="77" y="54"/>
                        </a:cubicBezTo>
                        <a:cubicBezTo>
                          <a:pt x="78" y="50"/>
                          <a:pt x="79" y="46"/>
                          <a:pt x="80" y="42"/>
                        </a:cubicBezTo>
                        <a:cubicBezTo>
                          <a:pt x="80" y="41"/>
                          <a:pt x="79" y="40"/>
                          <a:pt x="79" y="40"/>
                        </a:cubicBezTo>
                        <a:cubicBezTo>
                          <a:pt x="77" y="40"/>
                          <a:pt x="75" y="39"/>
                          <a:pt x="74" y="39"/>
                        </a:cubicBezTo>
                        <a:cubicBezTo>
                          <a:pt x="74" y="39"/>
                          <a:pt x="74" y="39"/>
                          <a:pt x="74" y="39"/>
                        </a:cubicBezTo>
                        <a:cubicBezTo>
                          <a:pt x="74" y="37"/>
                          <a:pt x="73" y="35"/>
                          <a:pt x="73" y="33"/>
                        </a:cubicBezTo>
                        <a:cubicBezTo>
                          <a:pt x="73" y="33"/>
                          <a:pt x="74" y="33"/>
                          <a:pt x="74" y="32"/>
                        </a:cubicBezTo>
                        <a:cubicBezTo>
                          <a:pt x="75" y="32"/>
                          <a:pt x="75" y="32"/>
                          <a:pt x="75" y="31"/>
                        </a:cubicBezTo>
                        <a:cubicBezTo>
                          <a:pt x="75" y="31"/>
                          <a:pt x="75" y="31"/>
                          <a:pt x="75" y="31"/>
                        </a:cubicBezTo>
                        <a:cubicBezTo>
                          <a:pt x="76" y="30"/>
                          <a:pt x="76" y="28"/>
                          <a:pt x="77" y="26"/>
                        </a:cubicBezTo>
                        <a:cubicBezTo>
                          <a:pt x="77" y="26"/>
                          <a:pt x="77" y="26"/>
                          <a:pt x="77" y="25"/>
                        </a:cubicBezTo>
                        <a:cubicBezTo>
                          <a:pt x="77" y="25"/>
                          <a:pt x="77" y="25"/>
                          <a:pt x="77" y="24"/>
                        </a:cubicBezTo>
                        <a:cubicBezTo>
                          <a:pt x="77" y="24"/>
                          <a:pt x="77" y="24"/>
                          <a:pt x="77" y="24"/>
                        </a:cubicBezTo>
                        <a:cubicBezTo>
                          <a:pt x="77" y="24"/>
                          <a:pt x="77" y="24"/>
                          <a:pt x="77" y="23"/>
                        </a:cubicBezTo>
                        <a:cubicBezTo>
                          <a:pt x="76" y="23"/>
                          <a:pt x="76" y="22"/>
                          <a:pt x="76" y="21"/>
                        </a:cubicBezTo>
                        <a:cubicBezTo>
                          <a:pt x="75" y="21"/>
                          <a:pt x="74" y="19"/>
                          <a:pt x="73" y="17"/>
                        </a:cubicBezTo>
                        <a:cubicBezTo>
                          <a:pt x="73" y="16"/>
                          <a:pt x="72" y="15"/>
                          <a:pt x="71" y="15"/>
                        </a:cubicBezTo>
                        <a:cubicBezTo>
                          <a:pt x="71" y="14"/>
                          <a:pt x="71" y="14"/>
                          <a:pt x="71" y="14"/>
                        </a:cubicBezTo>
                        <a:cubicBezTo>
                          <a:pt x="70" y="13"/>
                          <a:pt x="70" y="13"/>
                          <a:pt x="70" y="13"/>
                        </a:cubicBezTo>
                        <a:cubicBezTo>
                          <a:pt x="70" y="13"/>
                          <a:pt x="70" y="13"/>
                          <a:pt x="69" y="13"/>
                        </a:cubicBezTo>
                        <a:cubicBezTo>
                          <a:pt x="68" y="13"/>
                          <a:pt x="68" y="13"/>
                          <a:pt x="68" y="13"/>
                        </a:cubicBezTo>
                        <a:cubicBezTo>
                          <a:pt x="68" y="13"/>
                          <a:pt x="68" y="13"/>
                          <a:pt x="68" y="13"/>
                        </a:cubicBezTo>
                        <a:cubicBezTo>
                          <a:pt x="67" y="14"/>
                          <a:pt x="65" y="15"/>
                          <a:pt x="64" y="16"/>
                        </a:cubicBezTo>
                        <a:cubicBezTo>
                          <a:pt x="62" y="13"/>
                          <a:pt x="59" y="11"/>
                          <a:pt x="56" y="10"/>
                        </a:cubicBezTo>
                        <a:cubicBezTo>
                          <a:pt x="56" y="8"/>
                          <a:pt x="57" y="6"/>
                          <a:pt x="57" y="5"/>
                        </a:cubicBezTo>
                        <a:cubicBezTo>
                          <a:pt x="57" y="4"/>
                          <a:pt x="57" y="3"/>
                          <a:pt x="56" y="3"/>
                        </a:cubicBezTo>
                        <a:cubicBezTo>
                          <a:pt x="52" y="1"/>
                          <a:pt x="48" y="0"/>
                          <a:pt x="44" y="0"/>
                        </a:cubicBezTo>
                        <a:cubicBezTo>
                          <a:pt x="43" y="0"/>
                          <a:pt x="42" y="0"/>
                          <a:pt x="42" y="1"/>
                        </a:cubicBezTo>
                        <a:cubicBezTo>
                          <a:pt x="42" y="3"/>
                          <a:pt x="41" y="4"/>
                          <a:pt x="41" y="6"/>
                        </a:cubicBezTo>
                        <a:cubicBezTo>
                          <a:pt x="41" y="6"/>
                          <a:pt x="41" y="6"/>
                          <a:pt x="41" y="6"/>
                        </a:cubicBezTo>
                        <a:cubicBezTo>
                          <a:pt x="38" y="6"/>
                          <a:pt x="34" y="7"/>
                          <a:pt x="31" y="8"/>
                        </a:cubicBezTo>
                        <a:cubicBezTo>
                          <a:pt x="30" y="6"/>
                          <a:pt x="29" y="5"/>
                          <a:pt x="28" y="3"/>
                        </a:cubicBezTo>
                        <a:cubicBezTo>
                          <a:pt x="28" y="3"/>
                          <a:pt x="27" y="2"/>
                          <a:pt x="27" y="3"/>
                        </a:cubicBezTo>
                        <a:cubicBezTo>
                          <a:pt x="23" y="4"/>
                          <a:pt x="19" y="6"/>
                          <a:pt x="16" y="9"/>
                        </a:cubicBezTo>
                        <a:cubicBezTo>
                          <a:pt x="15" y="10"/>
                          <a:pt x="15" y="10"/>
                          <a:pt x="15" y="10"/>
                        </a:cubicBezTo>
                        <a:cubicBezTo>
                          <a:pt x="15" y="10"/>
                          <a:pt x="15" y="10"/>
                          <a:pt x="15" y="10"/>
                        </a:cubicBezTo>
                        <a:cubicBezTo>
                          <a:pt x="15" y="10"/>
                          <a:pt x="15" y="10"/>
                          <a:pt x="15" y="10"/>
                        </a:cubicBezTo>
                        <a:cubicBezTo>
                          <a:pt x="14" y="12"/>
                          <a:pt x="14" y="14"/>
                          <a:pt x="13" y="16"/>
                        </a:cubicBezTo>
                        <a:cubicBezTo>
                          <a:pt x="13" y="17"/>
                          <a:pt x="13" y="17"/>
                          <a:pt x="13" y="18"/>
                        </a:cubicBezTo>
                        <a:cubicBezTo>
                          <a:pt x="13" y="18"/>
                          <a:pt x="14" y="19"/>
                          <a:pt x="14" y="20"/>
                        </a:cubicBezTo>
                        <a:cubicBezTo>
                          <a:pt x="13" y="21"/>
                          <a:pt x="13" y="22"/>
                          <a:pt x="12" y="24"/>
                        </a:cubicBezTo>
                        <a:cubicBezTo>
                          <a:pt x="10" y="23"/>
                          <a:pt x="9" y="23"/>
                          <a:pt x="7" y="22"/>
                        </a:cubicBezTo>
                        <a:cubicBezTo>
                          <a:pt x="6" y="22"/>
                          <a:pt x="5" y="23"/>
                          <a:pt x="5" y="23"/>
                        </a:cubicBezTo>
                        <a:cubicBezTo>
                          <a:pt x="5" y="24"/>
                          <a:pt x="5" y="24"/>
                          <a:pt x="5" y="24"/>
                        </a:cubicBezTo>
                        <a:cubicBezTo>
                          <a:pt x="5" y="24"/>
                          <a:pt x="4" y="25"/>
                          <a:pt x="4" y="25"/>
                        </a:cubicBezTo>
                        <a:cubicBezTo>
                          <a:pt x="3" y="29"/>
                          <a:pt x="0" y="38"/>
                          <a:pt x="0" y="42"/>
                        </a:cubicBezTo>
                        <a:cubicBezTo>
                          <a:pt x="0" y="43"/>
                          <a:pt x="0" y="44"/>
                          <a:pt x="1" y="44"/>
                        </a:cubicBezTo>
                        <a:cubicBezTo>
                          <a:pt x="3" y="44"/>
                          <a:pt x="4" y="45"/>
                          <a:pt x="6" y="45"/>
                        </a:cubicBezTo>
                        <a:cubicBezTo>
                          <a:pt x="6" y="45"/>
                          <a:pt x="6" y="45"/>
                          <a:pt x="6" y="45"/>
                        </a:cubicBezTo>
                        <a:cubicBezTo>
                          <a:pt x="6" y="47"/>
                          <a:pt x="6" y="49"/>
                          <a:pt x="6" y="51"/>
                        </a:cubicBezTo>
                        <a:cubicBezTo>
                          <a:pt x="6" y="51"/>
                          <a:pt x="6" y="51"/>
                          <a:pt x="6" y="51"/>
                        </a:cubicBezTo>
                        <a:cubicBezTo>
                          <a:pt x="5" y="51"/>
                          <a:pt x="5" y="52"/>
                          <a:pt x="5" y="52"/>
                        </a:cubicBezTo>
                        <a:cubicBezTo>
                          <a:pt x="5" y="52"/>
                          <a:pt x="5" y="52"/>
                          <a:pt x="5" y="52"/>
                        </a:cubicBezTo>
                        <a:cubicBezTo>
                          <a:pt x="4" y="54"/>
                          <a:pt x="3" y="57"/>
                          <a:pt x="2" y="59"/>
                        </a:cubicBezTo>
                        <a:close/>
                        <a:moveTo>
                          <a:pt x="4" y="37"/>
                        </a:moveTo>
                        <a:cubicBezTo>
                          <a:pt x="4" y="37"/>
                          <a:pt x="4" y="37"/>
                          <a:pt x="4" y="37"/>
                        </a:cubicBezTo>
                        <a:cubicBezTo>
                          <a:pt x="4" y="38"/>
                          <a:pt x="4" y="38"/>
                          <a:pt x="3" y="38"/>
                        </a:cubicBezTo>
                        <a:cubicBezTo>
                          <a:pt x="3" y="38"/>
                          <a:pt x="4" y="38"/>
                          <a:pt x="4" y="37"/>
                        </a:cubicBezTo>
                        <a:close/>
                        <a:moveTo>
                          <a:pt x="3" y="41"/>
                        </a:moveTo>
                        <a:cubicBezTo>
                          <a:pt x="4" y="40"/>
                          <a:pt x="5" y="39"/>
                          <a:pt x="5" y="38"/>
                        </a:cubicBezTo>
                        <a:cubicBezTo>
                          <a:pt x="6" y="38"/>
                          <a:pt x="6" y="38"/>
                          <a:pt x="7" y="38"/>
                        </a:cubicBezTo>
                        <a:cubicBezTo>
                          <a:pt x="6" y="39"/>
                          <a:pt x="5" y="40"/>
                          <a:pt x="4" y="42"/>
                        </a:cubicBezTo>
                        <a:cubicBezTo>
                          <a:pt x="4" y="42"/>
                          <a:pt x="3" y="41"/>
                          <a:pt x="3" y="41"/>
                        </a:cubicBezTo>
                        <a:cubicBezTo>
                          <a:pt x="3" y="41"/>
                          <a:pt x="3" y="41"/>
                          <a:pt x="3" y="41"/>
                        </a:cubicBezTo>
                        <a:close/>
                        <a:moveTo>
                          <a:pt x="62" y="73"/>
                        </a:moveTo>
                        <a:cubicBezTo>
                          <a:pt x="61" y="73"/>
                          <a:pt x="60" y="74"/>
                          <a:pt x="59" y="75"/>
                        </a:cubicBezTo>
                        <a:cubicBezTo>
                          <a:pt x="60" y="74"/>
                          <a:pt x="60" y="73"/>
                          <a:pt x="61" y="72"/>
                        </a:cubicBezTo>
                        <a:cubicBezTo>
                          <a:pt x="61" y="72"/>
                          <a:pt x="62" y="72"/>
                          <a:pt x="62" y="71"/>
                        </a:cubicBezTo>
                        <a:cubicBezTo>
                          <a:pt x="62" y="72"/>
                          <a:pt x="62" y="72"/>
                          <a:pt x="62" y="73"/>
                        </a:cubicBezTo>
                        <a:close/>
                        <a:moveTo>
                          <a:pt x="56" y="76"/>
                        </a:moveTo>
                        <a:cubicBezTo>
                          <a:pt x="56" y="77"/>
                          <a:pt x="55" y="77"/>
                          <a:pt x="55" y="77"/>
                        </a:cubicBezTo>
                        <a:cubicBezTo>
                          <a:pt x="55" y="77"/>
                          <a:pt x="55" y="76"/>
                          <a:pt x="56" y="75"/>
                        </a:cubicBezTo>
                        <a:cubicBezTo>
                          <a:pt x="56" y="74"/>
                          <a:pt x="57" y="74"/>
                          <a:pt x="58" y="74"/>
                        </a:cubicBezTo>
                        <a:cubicBezTo>
                          <a:pt x="58" y="75"/>
                          <a:pt x="57" y="76"/>
                          <a:pt x="56" y="76"/>
                        </a:cubicBezTo>
                        <a:close/>
                        <a:moveTo>
                          <a:pt x="52" y="76"/>
                        </a:moveTo>
                        <a:cubicBezTo>
                          <a:pt x="52" y="76"/>
                          <a:pt x="51" y="75"/>
                          <a:pt x="51" y="75"/>
                        </a:cubicBezTo>
                        <a:cubicBezTo>
                          <a:pt x="51" y="74"/>
                          <a:pt x="52" y="73"/>
                          <a:pt x="52" y="72"/>
                        </a:cubicBezTo>
                        <a:cubicBezTo>
                          <a:pt x="52" y="72"/>
                          <a:pt x="53" y="73"/>
                          <a:pt x="53" y="73"/>
                        </a:cubicBezTo>
                        <a:cubicBezTo>
                          <a:pt x="53" y="74"/>
                          <a:pt x="52" y="75"/>
                          <a:pt x="52" y="76"/>
                        </a:cubicBezTo>
                        <a:close/>
                        <a:moveTo>
                          <a:pt x="48" y="74"/>
                        </a:moveTo>
                        <a:cubicBezTo>
                          <a:pt x="47" y="74"/>
                          <a:pt x="47" y="74"/>
                          <a:pt x="46" y="74"/>
                        </a:cubicBezTo>
                        <a:cubicBezTo>
                          <a:pt x="47" y="73"/>
                          <a:pt x="48" y="72"/>
                          <a:pt x="49" y="71"/>
                        </a:cubicBezTo>
                        <a:cubicBezTo>
                          <a:pt x="49" y="71"/>
                          <a:pt x="49" y="70"/>
                          <a:pt x="49" y="70"/>
                        </a:cubicBezTo>
                        <a:cubicBezTo>
                          <a:pt x="49" y="71"/>
                          <a:pt x="48" y="73"/>
                          <a:pt x="48" y="74"/>
                        </a:cubicBezTo>
                        <a:close/>
                        <a:moveTo>
                          <a:pt x="44" y="75"/>
                        </a:moveTo>
                        <a:cubicBezTo>
                          <a:pt x="43" y="75"/>
                          <a:pt x="43" y="75"/>
                          <a:pt x="42" y="75"/>
                        </a:cubicBezTo>
                        <a:cubicBezTo>
                          <a:pt x="43" y="74"/>
                          <a:pt x="44" y="72"/>
                          <a:pt x="45" y="71"/>
                        </a:cubicBezTo>
                        <a:cubicBezTo>
                          <a:pt x="46" y="71"/>
                          <a:pt x="46" y="71"/>
                          <a:pt x="46" y="71"/>
                        </a:cubicBezTo>
                        <a:cubicBezTo>
                          <a:pt x="46" y="72"/>
                          <a:pt x="45" y="73"/>
                          <a:pt x="44" y="75"/>
                        </a:cubicBezTo>
                        <a:close/>
                        <a:moveTo>
                          <a:pt x="40" y="75"/>
                        </a:moveTo>
                        <a:cubicBezTo>
                          <a:pt x="40" y="75"/>
                          <a:pt x="40" y="75"/>
                          <a:pt x="40" y="75"/>
                        </a:cubicBezTo>
                        <a:cubicBezTo>
                          <a:pt x="40" y="74"/>
                          <a:pt x="40" y="73"/>
                          <a:pt x="41" y="72"/>
                        </a:cubicBezTo>
                        <a:cubicBezTo>
                          <a:pt x="41" y="72"/>
                          <a:pt x="41" y="72"/>
                          <a:pt x="41" y="72"/>
                        </a:cubicBezTo>
                        <a:cubicBezTo>
                          <a:pt x="42" y="72"/>
                          <a:pt x="42" y="71"/>
                          <a:pt x="43" y="71"/>
                        </a:cubicBezTo>
                        <a:cubicBezTo>
                          <a:pt x="42" y="73"/>
                          <a:pt x="41" y="74"/>
                          <a:pt x="40" y="75"/>
                        </a:cubicBezTo>
                        <a:close/>
                        <a:moveTo>
                          <a:pt x="33" y="81"/>
                        </a:moveTo>
                        <a:cubicBezTo>
                          <a:pt x="33" y="81"/>
                          <a:pt x="32" y="81"/>
                          <a:pt x="32" y="81"/>
                        </a:cubicBezTo>
                        <a:cubicBezTo>
                          <a:pt x="33" y="80"/>
                          <a:pt x="34" y="78"/>
                          <a:pt x="35" y="77"/>
                        </a:cubicBezTo>
                        <a:cubicBezTo>
                          <a:pt x="35" y="77"/>
                          <a:pt x="35" y="77"/>
                          <a:pt x="36" y="77"/>
                        </a:cubicBezTo>
                        <a:cubicBezTo>
                          <a:pt x="35" y="79"/>
                          <a:pt x="34" y="80"/>
                          <a:pt x="33" y="81"/>
                        </a:cubicBezTo>
                        <a:close/>
                        <a:moveTo>
                          <a:pt x="35" y="81"/>
                        </a:moveTo>
                        <a:cubicBezTo>
                          <a:pt x="35" y="81"/>
                          <a:pt x="35" y="81"/>
                          <a:pt x="35" y="81"/>
                        </a:cubicBezTo>
                        <a:cubicBezTo>
                          <a:pt x="35" y="81"/>
                          <a:pt x="35" y="81"/>
                          <a:pt x="35" y="81"/>
                        </a:cubicBezTo>
                        <a:cubicBezTo>
                          <a:pt x="35" y="81"/>
                          <a:pt x="35" y="81"/>
                          <a:pt x="35" y="81"/>
                        </a:cubicBezTo>
                        <a:close/>
                        <a:moveTo>
                          <a:pt x="31" y="80"/>
                        </a:moveTo>
                        <a:cubicBezTo>
                          <a:pt x="30" y="80"/>
                          <a:pt x="30" y="80"/>
                          <a:pt x="29" y="80"/>
                        </a:cubicBezTo>
                        <a:cubicBezTo>
                          <a:pt x="30" y="79"/>
                          <a:pt x="31" y="78"/>
                          <a:pt x="32" y="77"/>
                        </a:cubicBezTo>
                        <a:cubicBezTo>
                          <a:pt x="32" y="77"/>
                          <a:pt x="33" y="77"/>
                          <a:pt x="33" y="77"/>
                        </a:cubicBezTo>
                        <a:cubicBezTo>
                          <a:pt x="32" y="78"/>
                          <a:pt x="31" y="79"/>
                          <a:pt x="31" y="80"/>
                        </a:cubicBezTo>
                        <a:close/>
                        <a:moveTo>
                          <a:pt x="28" y="80"/>
                        </a:moveTo>
                        <a:cubicBezTo>
                          <a:pt x="27" y="80"/>
                          <a:pt x="27" y="79"/>
                          <a:pt x="27" y="79"/>
                        </a:cubicBezTo>
                        <a:cubicBezTo>
                          <a:pt x="28" y="78"/>
                          <a:pt x="28" y="77"/>
                          <a:pt x="29" y="76"/>
                        </a:cubicBezTo>
                        <a:cubicBezTo>
                          <a:pt x="30" y="76"/>
                          <a:pt x="30" y="76"/>
                          <a:pt x="30" y="76"/>
                        </a:cubicBezTo>
                        <a:cubicBezTo>
                          <a:pt x="29" y="77"/>
                          <a:pt x="29" y="79"/>
                          <a:pt x="28" y="80"/>
                        </a:cubicBezTo>
                        <a:close/>
                        <a:moveTo>
                          <a:pt x="27" y="77"/>
                        </a:moveTo>
                        <a:cubicBezTo>
                          <a:pt x="27" y="76"/>
                          <a:pt x="27" y="76"/>
                          <a:pt x="27" y="75"/>
                        </a:cubicBezTo>
                        <a:cubicBezTo>
                          <a:pt x="27" y="75"/>
                          <a:pt x="28" y="75"/>
                          <a:pt x="28" y="75"/>
                        </a:cubicBezTo>
                        <a:cubicBezTo>
                          <a:pt x="27" y="76"/>
                          <a:pt x="27" y="76"/>
                          <a:pt x="27" y="77"/>
                        </a:cubicBezTo>
                        <a:close/>
                        <a:moveTo>
                          <a:pt x="25" y="72"/>
                        </a:moveTo>
                        <a:cubicBezTo>
                          <a:pt x="24" y="71"/>
                          <a:pt x="23" y="71"/>
                          <a:pt x="22" y="70"/>
                        </a:cubicBezTo>
                        <a:cubicBezTo>
                          <a:pt x="23" y="69"/>
                          <a:pt x="24" y="68"/>
                          <a:pt x="25" y="67"/>
                        </a:cubicBezTo>
                        <a:cubicBezTo>
                          <a:pt x="25" y="68"/>
                          <a:pt x="26" y="68"/>
                          <a:pt x="26" y="68"/>
                        </a:cubicBezTo>
                        <a:cubicBezTo>
                          <a:pt x="26" y="69"/>
                          <a:pt x="25" y="71"/>
                          <a:pt x="25" y="72"/>
                        </a:cubicBezTo>
                        <a:close/>
                        <a:moveTo>
                          <a:pt x="20" y="69"/>
                        </a:moveTo>
                        <a:cubicBezTo>
                          <a:pt x="20" y="69"/>
                          <a:pt x="19" y="68"/>
                          <a:pt x="19" y="68"/>
                        </a:cubicBezTo>
                        <a:cubicBezTo>
                          <a:pt x="20" y="67"/>
                          <a:pt x="21" y="66"/>
                          <a:pt x="22" y="66"/>
                        </a:cubicBezTo>
                        <a:cubicBezTo>
                          <a:pt x="23" y="66"/>
                          <a:pt x="23" y="66"/>
                          <a:pt x="24" y="67"/>
                        </a:cubicBezTo>
                        <a:cubicBezTo>
                          <a:pt x="22" y="67"/>
                          <a:pt x="21" y="68"/>
                          <a:pt x="20" y="69"/>
                        </a:cubicBezTo>
                        <a:close/>
                        <a:moveTo>
                          <a:pt x="18" y="67"/>
                        </a:moveTo>
                        <a:cubicBezTo>
                          <a:pt x="18" y="67"/>
                          <a:pt x="17" y="66"/>
                          <a:pt x="17" y="66"/>
                        </a:cubicBezTo>
                        <a:cubicBezTo>
                          <a:pt x="17" y="66"/>
                          <a:pt x="18" y="65"/>
                          <a:pt x="18" y="64"/>
                        </a:cubicBezTo>
                        <a:cubicBezTo>
                          <a:pt x="18" y="64"/>
                          <a:pt x="19" y="64"/>
                          <a:pt x="19" y="63"/>
                        </a:cubicBezTo>
                        <a:cubicBezTo>
                          <a:pt x="20" y="64"/>
                          <a:pt x="20" y="64"/>
                          <a:pt x="21" y="65"/>
                        </a:cubicBezTo>
                        <a:cubicBezTo>
                          <a:pt x="20" y="65"/>
                          <a:pt x="19" y="66"/>
                          <a:pt x="18" y="67"/>
                        </a:cubicBezTo>
                        <a:close/>
                        <a:moveTo>
                          <a:pt x="14" y="65"/>
                        </a:moveTo>
                        <a:cubicBezTo>
                          <a:pt x="14" y="66"/>
                          <a:pt x="13" y="66"/>
                          <a:pt x="12" y="67"/>
                        </a:cubicBezTo>
                        <a:cubicBezTo>
                          <a:pt x="13" y="66"/>
                          <a:pt x="13" y="65"/>
                          <a:pt x="13" y="64"/>
                        </a:cubicBezTo>
                        <a:cubicBezTo>
                          <a:pt x="14" y="64"/>
                          <a:pt x="15" y="64"/>
                          <a:pt x="15" y="63"/>
                        </a:cubicBezTo>
                        <a:cubicBezTo>
                          <a:pt x="15" y="64"/>
                          <a:pt x="15" y="65"/>
                          <a:pt x="14" y="65"/>
                        </a:cubicBezTo>
                        <a:close/>
                        <a:moveTo>
                          <a:pt x="10" y="66"/>
                        </a:moveTo>
                        <a:cubicBezTo>
                          <a:pt x="10" y="66"/>
                          <a:pt x="9" y="66"/>
                          <a:pt x="9" y="66"/>
                        </a:cubicBezTo>
                        <a:cubicBezTo>
                          <a:pt x="9" y="65"/>
                          <a:pt x="8" y="65"/>
                          <a:pt x="8" y="64"/>
                        </a:cubicBezTo>
                        <a:cubicBezTo>
                          <a:pt x="8" y="63"/>
                          <a:pt x="9" y="63"/>
                          <a:pt x="10" y="62"/>
                        </a:cubicBezTo>
                        <a:cubicBezTo>
                          <a:pt x="10" y="63"/>
                          <a:pt x="10" y="63"/>
                          <a:pt x="11" y="63"/>
                        </a:cubicBezTo>
                        <a:cubicBezTo>
                          <a:pt x="10" y="64"/>
                          <a:pt x="10" y="65"/>
                          <a:pt x="10" y="66"/>
                        </a:cubicBezTo>
                        <a:close/>
                        <a:moveTo>
                          <a:pt x="7" y="63"/>
                        </a:moveTo>
                        <a:cubicBezTo>
                          <a:pt x="7" y="62"/>
                          <a:pt x="6" y="61"/>
                          <a:pt x="6" y="61"/>
                        </a:cubicBezTo>
                        <a:cubicBezTo>
                          <a:pt x="7" y="60"/>
                          <a:pt x="7" y="60"/>
                          <a:pt x="8" y="59"/>
                        </a:cubicBezTo>
                        <a:cubicBezTo>
                          <a:pt x="8" y="60"/>
                          <a:pt x="8" y="60"/>
                          <a:pt x="9" y="61"/>
                        </a:cubicBezTo>
                        <a:cubicBezTo>
                          <a:pt x="8" y="62"/>
                          <a:pt x="8" y="62"/>
                          <a:pt x="7" y="63"/>
                        </a:cubicBezTo>
                        <a:close/>
                        <a:moveTo>
                          <a:pt x="7" y="40"/>
                        </a:moveTo>
                        <a:cubicBezTo>
                          <a:pt x="7" y="41"/>
                          <a:pt x="7" y="41"/>
                          <a:pt x="7" y="41"/>
                        </a:cubicBezTo>
                        <a:cubicBezTo>
                          <a:pt x="6" y="42"/>
                          <a:pt x="6" y="42"/>
                          <a:pt x="6" y="42"/>
                        </a:cubicBezTo>
                        <a:cubicBezTo>
                          <a:pt x="6" y="42"/>
                          <a:pt x="6" y="42"/>
                          <a:pt x="6" y="42"/>
                        </a:cubicBezTo>
                        <a:cubicBezTo>
                          <a:pt x="6" y="41"/>
                          <a:pt x="7" y="41"/>
                          <a:pt x="7" y="40"/>
                        </a:cubicBezTo>
                        <a:close/>
                        <a:moveTo>
                          <a:pt x="9" y="47"/>
                        </a:moveTo>
                        <a:cubicBezTo>
                          <a:pt x="9" y="47"/>
                          <a:pt x="9" y="46"/>
                          <a:pt x="9" y="46"/>
                        </a:cubicBezTo>
                        <a:cubicBezTo>
                          <a:pt x="9" y="47"/>
                          <a:pt x="9" y="47"/>
                          <a:pt x="9" y="47"/>
                        </a:cubicBezTo>
                        <a:cubicBezTo>
                          <a:pt x="9" y="48"/>
                          <a:pt x="9" y="48"/>
                          <a:pt x="9" y="48"/>
                        </a:cubicBezTo>
                        <a:cubicBezTo>
                          <a:pt x="9" y="48"/>
                          <a:pt x="9" y="47"/>
                          <a:pt x="9" y="47"/>
                        </a:cubicBezTo>
                        <a:close/>
                        <a:moveTo>
                          <a:pt x="7" y="58"/>
                        </a:moveTo>
                        <a:cubicBezTo>
                          <a:pt x="6" y="58"/>
                          <a:pt x="6" y="59"/>
                          <a:pt x="5" y="59"/>
                        </a:cubicBezTo>
                        <a:cubicBezTo>
                          <a:pt x="5" y="59"/>
                          <a:pt x="5" y="59"/>
                          <a:pt x="5" y="59"/>
                        </a:cubicBezTo>
                        <a:cubicBezTo>
                          <a:pt x="6" y="58"/>
                          <a:pt x="6" y="58"/>
                          <a:pt x="6" y="57"/>
                        </a:cubicBezTo>
                        <a:cubicBezTo>
                          <a:pt x="7" y="57"/>
                          <a:pt x="7" y="57"/>
                          <a:pt x="7" y="58"/>
                        </a:cubicBezTo>
                        <a:close/>
                        <a:moveTo>
                          <a:pt x="67" y="58"/>
                        </a:moveTo>
                        <a:cubicBezTo>
                          <a:pt x="67" y="58"/>
                          <a:pt x="67" y="59"/>
                          <a:pt x="66" y="59"/>
                        </a:cubicBezTo>
                        <a:cubicBezTo>
                          <a:pt x="67" y="58"/>
                          <a:pt x="68" y="57"/>
                          <a:pt x="68" y="56"/>
                        </a:cubicBezTo>
                        <a:cubicBezTo>
                          <a:pt x="69" y="56"/>
                          <a:pt x="69" y="55"/>
                          <a:pt x="70" y="55"/>
                        </a:cubicBezTo>
                        <a:cubicBezTo>
                          <a:pt x="70" y="54"/>
                          <a:pt x="71" y="54"/>
                          <a:pt x="71" y="54"/>
                        </a:cubicBezTo>
                        <a:cubicBezTo>
                          <a:pt x="72" y="54"/>
                          <a:pt x="72" y="54"/>
                          <a:pt x="72" y="54"/>
                        </a:cubicBezTo>
                        <a:cubicBezTo>
                          <a:pt x="71" y="55"/>
                          <a:pt x="70" y="57"/>
                          <a:pt x="70" y="58"/>
                        </a:cubicBezTo>
                        <a:cubicBezTo>
                          <a:pt x="70" y="58"/>
                          <a:pt x="69" y="58"/>
                          <a:pt x="69" y="58"/>
                        </a:cubicBezTo>
                        <a:cubicBezTo>
                          <a:pt x="69" y="58"/>
                          <a:pt x="68" y="58"/>
                          <a:pt x="67" y="58"/>
                        </a:cubicBezTo>
                        <a:close/>
                        <a:moveTo>
                          <a:pt x="73" y="55"/>
                        </a:moveTo>
                        <a:cubicBezTo>
                          <a:pt x="73" y="56"/>
                          <a:pt x="72" y="57"/>
                          <a:pt x="72" y="58"/>
                        </a:cubicBezTo>
                        <a:cubicBezTo>
                          <a:pt x="72" y="58"/>
                          <a:pt x="72" y="58"/>
                          <a:pt x="71" y="58"/>
                        </a:cubicBezTo>
                        <a:cubicBezTo>
                          <a:pt x="72" y="57"/>
                          <a:pt x="73" y="56"/>
                          <a:pt x="73" y="55"/>
                        </a:cubicBezTo>
                        <a:close/>
                        <a:moveTo>
                          <a:pt x="73" y="30"/>
                        </a:moveTo>
                        <a:cubicBezTo>
                          <a:pt x="73" y="30"/>
                          <a:pt x="72" y="30"/>
                          <a:pt x="72" y="30"/>
                        </a:cubicBezTo>
                        <a:cubicBezTo>
                          <a:pt x="72" y="30"/>
                          <a:pt x="72" y="29"/>
                          <a:pt x="72" y="29"/>
                        </a:cubicBezTo>
                        <a:cubicBezTo>
                          <a:pt x="72" y="29"/>
                          <a:pt x="73" y="28"/>
                          <a:pt x="73" y="28"/>
                        </a:cubicBezTo>
                        <a:cubicBezTo>
                          <a:pt x="73" y="29"/>
                          <a:pt x="73" y="29"/>
                          <a:pt x="73" y="30"/>
                        </a:cubicBezTo>
                        <a:close/>
                        <a:moveTo>
                          <a:pt x="16" y="17"/>
                        </a:moveTo>
                        <a:cubicBezTo>
                          <a:pt x="16" y="16"/>
                          <a:pt x="17" y="15"/>
                          <a:pt x="17" y="14"/>
                        </a:cubicBezTo>
                        <a:cubicBezTo>
                          <a:pt x="17" y="14"/>
                          <a:pt x="18" y="15"/>
                          <a:pt x="18" y="16"/>
                        </a:cubicBezTo>
                        <a:cubicBezTo>
                          <a:pt x="17" y="16"/>
                          <a:pt x="17" y="17"/>
                          <a:pt x="16" y="17"/>
                        </a:cubicBezTo>
                        <a:cubicBezTo>
                          <a:pt x="16" y="17"/>
                          <a:pt x="16" y="17"/>
                          <a:pt x="16" y="17"/>
                        </a:cubicBezTo>
                        <a:close/>
                        <a:moveTo>
                          <a:pt x="17" y="21"/>
                        </a:moveTo>
                        <a:cubicBezTo>
                          <a:pt x="17" y="21"/>
                          <a:pt x="17" y="21"/>
                          <a:pt x="17" y="21"/>
                        </a:cubicBezTo>
                        <a:cubicBezTo>
                          <a:pt x="18" y="19"/>
                          <a:pt x="19" y="18"/>
                          <a:pt x="21" y="17"/>
                        </a:cubicBezTo>
                        <a:cubicBezTo>
                          <a:pt x="21" y="16"/>
                          <a:pt x="21" y="16"/>
                          <a:pt x="21" y="15"/>
                        </a:cubicBezTo>
                        <a:cubicBezTo>
                          <a:pt x="20" y="14"/>
                          <a:pt x="19" y="12"/>
                          <a:pt x="18" y="11"/>
                        </a:cubicBezTo>
                        <a:cubicBezTo>
                          <a:pt x="21" y="9"/>
                          <a:pt x="24" y="7"/>
                          <a:pt x="27" y="6"/>
                        </a:cubicBezTo>
                        <a:cubicBezTo>
                          <a:pt x="27" y="7"/>
                          <a:pt x="28" y="9"/>
                          <a:pt x="29" y="10"/>
                        </a:cubicBezTo>
                        <a:cubicBezTo>
                          <a:pt x="29" y="11"/>
                          <a:pt x="30" y="11"/>
                          <a:pt x="31" y="11"/>
                        </a:cubicBezTo>
                        <a:cubicBezTo>
                          <a:pt x="34" y="10"/>
                          <a:pt x="37" y="9"/>
                          <a:pt x="41" y="9"/>
                        </a:cubicBezTo>
                        <a:cubicBezTo>
                          <a:pt x="41" y="9"/>
                          <a:pt x="42" y="9"/>
                          <a:pt x="42" y="9"/>
                        </a:cubicBezTo>
                        <a:cubicBezTo>
                          <a:pt x="43" y="9"/>
                          <a:pt x="43" y="9"/>
                          <a:pt x="44" y="8"/>
                        </a:cubicBezTo>
                        <a:cubicBezTo>
                          <a:pt x="44" y="6"/>
                          <a:pt x="44" y="5"/>
                          <a:pt x="45" y="3"/>
                        </a:cubicBezTo>
                        <a:cubicBezTo>
                          <a:pt x="48" y="3"/>
                          <a:pt x="51" y="4"/>
                          <a:pt x="54" y="5"/>
                        </a:cubicBezTo>
                        <a:cubicBezTo>
                          <a:pt x="54" y="7"/>
                          <a:pt x="53" y="9"/>
                          <a:pt x="53" y="10"/>
                        </a:cubicBezTo>
                        <a:cubicBezTo>
                          <a:pt x="53" y="11"/>
                          <a:pt x="53" y="12"/>
                          <a:pt x="54" y="12"/>
                        </a:cubicBezTo>
                        <a:cubicBezTo>
                          <a:pt x="57" y="13"/>
                          <a:pt x="60" y="16"/>
                          <a:pt x="63" y="19"/>
                        </a:cubicBezTo>
                        <a:cubicBezTo>
                          <a:pt x="63" y="19"/>
                          <a:pt x="64" y="19"/>
                          <a:pt x="65" y="19"/>
                        </a:cubicBezTo>
                        <a:cubicBezTo>
                          <a:pt x="66" y="18"/>
                          <a:pt x="67" y="17"/>
                          <a:pt x="69" y="16"/>
                        </a:cubicBezTo>
                        <a:cubicBezTo>
                          <a:pt x="69" y="16"/>
                          <a:pt x="69" y="17"/>
                          <a:pt x="69" y="17"/>
                        </a:cubicBezTo>
                        <a:cubicBezTo>
                          <a:pt x="70" y="18"/>
                          <a:pt x="71" y="19"/>
                          <a:pt x="72" y="20"/>
                        </a:cubicBezTo>
                        <a:cubicBezTo>
                          <a:pt x="72" y="21"/>
                          <a:pt x="73" y="22"/>
                          <a:pt x="73" y="22"/>
                        </a:cubicBezTo>
                        <a:cubicBezTo>
                          <a:pt x="73" y="23"/>
                          <a:pt x="73" y="24"/>
                          <a:pt x="74" y="24"/>
                        </a:cubicBezTo>
                        <a:cubicBezTo>
                          <a:pt x="72" y="25"/>
                          <a:pt x="71" y="26"/>
                          <a:pt x="69" y="27"/>
                        </a:cubicBezTo>
                        <a:cubicBezTo>
                          <a:pt x="69" y="27"/>
                          <a:pt x="69" y="28"/>
                          <a:pt x="69" y="29"/>
                        </a:cubicBezTo>
                        <a:cubicBezTo>
                          <a:pt x="69" y="30"/>
                          <a:pt x="70" y="31"/>
                          <a:pt x="70" y="32"/>
                        </a:cubicBezTo>
                        <a:cubicBezTo>
                          <a:pt x="70" y="32"/>
                          <a:pt x="70" y="32"/>
                          <a:pt x="70" y="32"/>
                        </a:cubicBezTo>
                        <a:cubicBezTo>
                          <a:pt x="70" y="34"/>
                          <a:pt x="71" y="37"/>
                          <a:pt x="71" y="39"/>
                        </a:cubicBezTo>
                        <a:cubicBezTo>
                          <a:pt x="71" y="39"/>
                          <a:pt x="71" y="40"/>
                          <a:pt x="71" y="40"/>
                        </a:cubicBezTo>
                        <a:cubicBezTo>
                          <a:pt x="71" y="41"/>
                          <a:pt x="71" y="41"/>
                          <a:pt x="72" y="41"/>
                        </a:cubicBezTo>
                        <a:cubicBezTo>
                          <a:pt x="73" y="42"/>
                          <a:pt x="75" y="42"/>
                          <a:pt x="77" y="43"/>
                        </a:cubicBezTo>
                        <a:cubicBezTo>
                          <a:pt x="76" y="46"/>
                          <a:pt x="76" y="49"/>
                          <a:pt x="74" y="52"/>
                        </a:cubicBezTo>
                        <a:cubicBezTo>
                          <a:pt x="73" y="51"/>
                          <a:pt x="72" y="51"/>
                          <a:pt x="71" y="51"/>
                        </a:cubicBezTo>
                        <a:cubicBezTo>
                          <a:pt x="70" y="51"/>
                          <a:pt x="69" y="52"/>
                          <a:pt x="68" y="52"/>
                        </a:cubicBezTo>
                        <a:cubicBezTo>
                          <a:pt x="67" y="53"/>
                          <a:pt x="66" y="55"/>
                          <a:pt x="65" y="56"/>
                        </a:cubicBezTo>
                        <a:cubicBezTo>
                          <a:pt x="64" y="58"/>
                          <a:pt x="63" y="59"/>
                          <a:pt x="61" y="61"/>
                        </a:cubicBezTo>
                        <a:cubicBezTo>
                          <a:pt x="61" y="61"/>
                          <a:pt x="60" y="62"/>
                          <a:pt x="61" y="62"/>
                        </a:cubicBezTo>
                        <a:cubicBezTo>
                          <a:pt x="62" y="64"/>
                          <a:pt x="63" y="65"/>
                          <a:pt x="63" y="67"/>
                        </a:cubicBezTo>
                        <a:cubicBezTo>
                          <a:pt x="61" y="69"/>
                          <a:pt x="58" y="70"/>
                          <a:pt x="55" y="72"/>
                        </a:cubicBezTo>
                        <a:cubicBezTo>
                          <a:pt x="55" y="70"/>
                          <a:pt x="54" y="69"/>
                          <a:pt x="53" y="67"/>
                        </a:cubicBezTo>
                        <a:cubicBezTo>
                          <a:pt x="52" y="67"/>
                          <a:pt x="52" y="67"/>
                          <a:pt x="51" y="67"/>
                        </a:cubicBezTo>
                        <a:cubicBezTo>
                          <a:pt x="48" y="68"/>
                          <a:pt x="44" y="69"/>
                          <a:pt x="41" y="69"/>
                        </a:cubicBezTo>
                        <a:cubicBezTo>
                          <a:pt x="40" y="69"/>
                          <a:pt x="40" y="69"/>
                          <a:pt x="40" y="69"/>
                        </a:cubicBezTo>
                        <a:cubicBezTo>
                          <a:pt x="39" y="69"/>
                          <a:pt x="38" y="69"/>
                          <a:pt x="38" y="70"/>
                        </a:cubicBezTo>
                        <a:cubicBezTo>
                          <a:pt x="38" y="71"/>
                          <a:pt x="37" y="73"/>
                          <a:pt x="37" y="75"/>
                        </a:cubicBezTo>
                        <a:cubicBezTo>
                          <a:pt x="34" y="74"/>
                          <a:pt x="31" y="73"/>
                          <a:pt x="28" y="72"/>
                        </a:cubicBezTo>
                        <a:cubicBezTo>
                          <a:pt x="28" y="71"/>
                          <a:pt x="29" y="69"/>
                          <a:pt x="29" y="67"/>
                        </a:cubicBezTo>
                        <a:cubicBezTo>
                          <a:pt x="29" y="67"/>
                          <a:pt x="29" y="66"/>
                          <a:pt x="28" y="66"/>
                        </a:cubicBezTo>
                        <a:cubicBezTo>
                          <a:pt x="25" y="64"/>
                          <a:pt x="22" y="62"/>
                          <a:pt x="19" y="59"/>
                        </a:cubicBezTo>
                        <a:cubicBezTo>
                          <a:pt x="18" y="58"/>
                          <a:pt x="18" y="58"/>
                          <a:pt x="17" y="59"/>
                        </a:cubicBezTo>
                        <a:cubicBezTo>
                          <a:pt x="16" y="59"/>
                          <a:pt x="14" y="60"/>
                          <a:pt x="13" y="61"/>
                        </a:cubicBezTo>
                        <a:cubicBezTo>
                          <a:pt x="11" y="59"/>
                          <a:pt x="9" y="56"/>
                          <a:pt x="8" y="53"/>
                        </a:cubicBezTo>
                        <a:cubicBezTo>
                          <a:pt x="9" y="52"/>
                          <a:pt x="11" y="51"/>
                          <a:pt x="12" y="51"/>
                        </a:cubicBezTo>
                        <a:cubicBezTo>
                          <a:pt x="13" y="50"/>
                          <a:pt x="13" y="49"/>
                          <a:pt x="13" y="49"/>
                        </a:cubicBezTo>
                        <a:cubicBezTo>
                          <a:pt x="12" y="46"/>
                          <a:pt x="11" y="42"/>
                          <a:pt x="11" y="39"/>
                        </a:cubicBezTo>
                        <a:cubicBezTo>
                          <a:pt x="11" y="38"/>
                          <a:pt x="11" y="38"/>
                          <a:pt x="11" y="37"/>
                        </a:cubicBezTo>
                        <a:cubicBezTo>
                          <a:pt x="11" y="37"/>
                          <a:pt x="11" y="36"/>
                          <a:pt x="10" y="36"/>
                        </a:cubicBezTo>
                        <a:cubicBezTo>
                          <a:pt x="8" y="36"/>
                          <a:pt x="7" y="35"/>
                          <a:pt x="5" y="35"/>
                        </a:cubicBezTo>
                        <a:cubicBezTo>
                          <a:pt x="6" y="32"/>
                          <a:pt x="6" y="29"/>
                          <a:pt x="7" y="26"/>
                        </a:cubicBezTo>
                        <a:cubicBezTo>
                          <a:pt x="9" y="26"/>
                          <a:pt x="11" y="26"/>
                          <a:pt x="12" y="27"/>
                        </a:cubicBezTo>
                        <a:cubicBezTo>
                          <a:pt x="13" y="27"/>
                          <a:pt x="14" y="27"/>
                          <a:pt x="14" y="26"/>
                        </a:cubicBezTo>
                        <a:cubicBezTo>
                          <a:pt x="15" y="24"/>
                          <a:pt x="16" y="23"/>
                          <a:pt x="17" y="2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21" name="Freeform 170"/>
                  <p:cNvSpPr>
                    <a:spLocks noEditPoints="1"/>
                  </p:cNvSpPr>
                  <p:nvPr/>
                </p:nvSpPr>
                <p:spPr bwMode="auto">
                  <a:xfrm>
                    <a:off x="5026" y="3000"/>
                    <a:ext cx="294" cy="286"/>
                  </a:xfrm>
                  <a:custGeom>
                    <a:avLst/>
                    <a:gdLst>
                      <a:gd name="T0" fmla="*/ 62 w 124"/>
                      <a:gd name="T1" fmla="*/ 0 h 121"/>
                      <a:gd name="T2" fmla="*/ 0 w 124"/>
                      <a:gd name="T3" fmla="*/ 61 h 121"/>
                      <a:gd name="T4" fmla="*/ 62 w 124"/>
                      <a:gd name="T5" fmla="*/ 121 h 121"/>
                      <a:gd name="T6" fmla="*/ 124 w 124"/>
                      <a:gd name="T7" fmla="*/ 61 h 121"/>
                      <a:gd name="T8" fmla="*/ 62 w 124"/>
                      <a:gd name="T9" fmla="*/ 0 h 121"/>
                      <a:gd name="T10" fmla="*/ 62 w 124"/>
                      <a:gd name="T11" fmla="*/ 116 h 121"/>
                      <a:gd name="T12" fmla="*/ 4 w 124"/>
                      <a:gd name="T13" fmla="*/ 61 h 121"/>
                      <a:gd name="T14" fmla="*/ 62 w 124"/>
                      <a:gd name="T15" fmla="*/ 5 h 121"/>
                      <a:gd name="T16" fmla="*/ 62 w 124"/>
                      <a:gd name="T17" fmla="*/ 5 h 121"/>
                      <a:gd name="T18" fmla="*/ 102 w 124"/>
                      <a:gd name="T19" fmla="*/ 19 h 121"/>
                      <a:gd name="T20" fmla="*/ 120 w 124"/>
                      <a:gd name="T21" fmla="*/ 61 h 121"/>
                      <a:gd name="T22" fmla="*/ 62 w 124"/>
                      <a:gd name="T23" fmla="*/ 116 h 1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24" h="121">
                        <a:moveTo>
                          <a:pt x="62" y="0"/>
                        </a:moveTo>
                        <a:cubicBezTo>
                          <a:pt x="31" y="0"/>
                          <a:pt x="0" y="21"/>
                          <a:pt x="0" y="61"/>
                        </a:cubicBezTo>
                        <a:cubicBezTo>
                          <a:pt x="0" y="101"/>
                          <a:pt x="31" y="121"/>
                          <a:pt x="62" y="121"/>
                        </a:cubicBezTo>
                        <a:cubicBezTo>
                          <a:pt x="93" y="121"/>
                          <a:pt x="124" y="101"/>
                          <a:pt x="124" y="61"/>
                        </a:cubicBezTo>
                        <a:cubicBezTo>
                          <a:pt x="124" y="21"/>
                          <a:pt x="93" y="0"/>
                          <a:pt x="62" y="0"/>
                        </a:cubicBezTo>
                        <a:close/>
                        <a:moveTo>
                          <a:pt x="62" y="116"/>
                        </a:moveTo>
                        <a:cubicBezTo>
                          <a:pt x="34" y="116"/>
                          <a:pt x="4" y="99"/>
                          <a:pt x="4" y="61"/>
                        </a:cubicBezTo>
                        <a:cubicBezTo>
                          <a:pt x="4" y="22"/>
                          <a:pt x="34" y="5"/>
                          <a:pt x="62" y="5"/>
                        </a:cubicBezTo>
                        <a:cubicBezTo>
                          <a:pt x="62" y="5"/>
                          <a:pt x="62" y="5"/>
                          <a:pt x="62" y="5"/>
                        </a:cubicBezTo>
                        <a:cubicBezTo>
                          <a:pt x="77" y="5"/>
                          <a:pt x="91" y="10"/>
                          <a:pt x="102" y="19"/>
                        </a:cubicBezTo>
                        <a:cubicBezTo>
                          <a:pt x="114" y="29"/>
                          <a:pt x="120" y="43"/>
                          <a:pt x="120" y="61"/>
                        </a:cubicBezTo>
                        <a:cubicBezTo>
                          <a:pt x="120" y="99"/>
                          <a:pt x="90" y="116"/>
                          <a:pt x="62" y="11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22" name="Freeform 171"/>
                  <p:cNvSpPr>
                    <a:spLocks noEditPoints="1"/>
                  </p:cNvSpPr>
                  <p:nvPr/>
                </p:nvSpPr>
                <p:spPr bwMode="auto">
                  <a:xfrm>
                    <a:off x="4988" y="2965"/>
                    <a:ext cx="369" cy="357"/>
                  </a:xfrm>
                  <a:custGeom>
                    <a:avLst/>
                    <a:gdLst>
                      <a:gd name="T0" fmla="*/ 156 w 156"/>
                      <a:gd name="T1" fmla="*/ 76 h 151"/>
                      <a:gd name="T2" fmla="*/ 132 w 156"/>
                      <a:gd name="T3" fmla="*/ 19 h 151"/>
                      <a:gd name="T4" fmla="*/ 78 w 156"/>
                      <a:gd name="T5" fmla="*/ 0 h 151"/>
                      <a:gd name="T6" fmla="*/ 24 w 156"/>
                      <a:gd name="T7" fmla="*/ 19 h 151"/>
                      <a:gd name="T8" fmla="*/ 0 w 156"/>
                      <a:gd name="T9" fmla="*/ 76 h 151"/>
                      <a:gd name="T10" fmla="*/ 24 w 156"/>
                      <a:gd name="T11" fmla="*/ 133 h 151"/>
                      <a:gd name="T12" fmla="*/ 78 w 156"/>
                      <a:gd name="T13" fmla="*/ 151 h 151"/>
                      <a:gd name="T14" fmla="*/ 132 w 156"/>
                      <a:gd name="T15" fmla="*/ 133 h 151"/>
                      <a:gd name="T16" fmla="*/ 156 w 156"/>
                      <a:gd name="T17" fmla="*/ 76 h 151"/>
                      <a:gd name="T18" fmla="*/ 4 w 156"/>
                      <a:gd name="T19" fmla="*/ 76 h 151"/>
                      <a:gd name="T20" fmla="*/ 78 w 156"/>
                      <a:gd name="T21" fmla="*/ 4 h 151"/>
                      <a:gd name="T22" fmla="*/ 152 w 156"/>
                      <a:gd name="T23" fmla="*/ 76 h 151"/>
                      <a:gd name="T24" fmla="*/ 78 w 156"/>
                      <a:gd name="T25" fmla="*/ 147 h 151"/>
                      <a:gd name="T26" fmla="*/ 4 w 156"/>
                      <a:gd name="T27" fmla="*/ 76 h 1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156" h="151">
                        <a:moveTo>
                          <a:pt x="156" y="76"/>
                        </a:moveTo>
                        <a:cubicBezTo>
                          <a:pt x="156" y="52"/>
                          <a:pt x="148" y="33"/>
                          <a:pt x="132" y="19"/>
                        </a:cubicBezTo>
                        <a:cubicBezTo>
                          <a:pt x="117" y="6"/>
                          <a:pt x="98" y="0"/>
                          <a:pt x="78" y="0"/>
                        </a:cubicBezTo>
                        <a:cubicBezTo>
                          <a:pt x="57" y="0"/>
                          <a:pt x="38" y="6"/>
                          <a:pt x="24" y="19"/>
                        </a:cubicBezTo>
                        <a:cubicBezTo>
                          <a:pt x="8" y="33"/>
                          <a:pt x="0" y="52"/>
                          <a:pt x="0" y="76"/>
                        </a:cubicBezTo>
                        <a:cubicBezTo>
                          <a:pt x="0" y="99"/>
                          <a:pt x="8" y="119"/>
                          <a:pt x="24" y="133"/>
                        </a:cubicBezTo>
                        <a:cubicBezTo>
                          <a:pt x="38" y="145"/>
                          <a:pt x="57" y="151"/>
                          <a:pt x="78" y="151"/>
                        </a:cubicBezTo>
                        <a:cubicBezTo>
                          <a:pt x="98" y="151"/>
                          <a:pt x="117" y="145"/>
                          <a:pt x="132" y="133"/>
                        </a:cubicBezTo>
                        <a:cubicBezTo>
                          <a:pt x="148" y="119"/>
                          <a:pt x="156" y="99"/>
                          <a:pt x="156" y="76"/>
                        </a:cubicBezTo>
                        <a:close/>
                        <a:moveTo>
                          <a:pt x="4" y="76"/>
                        </a:moveTo>
                        <a:cubicBezTo>
                          <a:pt x="4" y="28"/>
                          <a:pt x="41" y="4"/>
                          <a:pt x="78" y="4"/>
                        </a:cubicBezTo>
                        <a:cubicBezTo>
                          <a:pt x="115" y="4"/>
                          <a:pt x="152" y="28"/>
                          <a:pt x="152" y="76"/>
                        </a:cubicBezTo>
                        <a:cubicBezTo>
                          <a:pt x="152" y="123"/>
                          <a:pt x="115" y="147"/>
                          <a:pt x="78" y="147"/>
                        </a:cubicBezTo>
                        <a:cubicBezTo>
                          <a:pt x="41" y="147"/>
                          <a:pt x="4" y="123"/>
                          <a:pt x="4" y="7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23" name="Freeform 172"/>
                  <p:cNvSpPr/>
                  <p:nvPr/>
                </p:nvSpPr>
                <p:spPr bwMode="auto">
                  <a:xfrm>
                    <a:off x="5159" y="3026"/>
                    <a:ext cx="16" cy="31"/>
                  </a:xfrm>
                  <a:custGeom>
                    <a:avLst/>
                    <a:gdLst>
                      <a:gd name="T0" fmla="*/ 3 w 7"/>
                      <a:gd name="T1" fmla="*/ 13 h 13"/>
                      <a:gd name="T2" fmla="*/ 4 w 7"/>
                      <a:gd name="T3" fmla="*/ 13 h 13"/>
                      <a:gd name="T4" fmla="*/ 7 w 7"/>
                      <a:gd name="T5" fmla="*/ 10 h 13"/>
                      <a:gd name="T6" fmla="*/ 7 w 7"/>
                      <a:gd name="T7" fmla="*/ 3 h 13"/>
                      <a:gd name="T8" fmla="*/ 5 w 7"/>
                      <a:gd name="T9" fmla="*/ 0 h 13"/>
                      <a:gd name="T10" fmla="*/ 4 w 7"/>
                      <a:gd name="T11" fmla="*/ 0 h 13"/>
                      <a:gd name="T12" fmla="*/ 2 w 7"/>
                      <a:gd name="T13" fmla="*/ 1 h 13"/>
                      <a:gd name="T14" fmla="*/ 2 w 7"/>
                      <a:gd name="T15" fmla="*/ 11 h 13"/>
                      <a:gd name="T16" fmla="*/ 3 w 7"/>
                      <a:gd name="T17" fmla="*/ 13 h 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7" h="13">
                        <a:moveTo>
                          <a:pt x="3" y="13"/>
                        </a:moveTo>
                        <a:cubicBezTo>
                          <a:pt x="4" y="13"/>
                          <a:pt x="4" y="13"/>
                          <a:pt x="4" y="13"/>
                        </a:cubicBezTo>
                        <a:cubicBezTo>
                          <a:pt x="5" y="13"/>
                          <a:pt x="6" y="11"/>
                          <a:pt x="7" y="10"/>
                        </a:cubicBezTo>
                        <a:cubicBezTo>
                          <a:pt x="7" y="7"/>
                          <a:pt x="7" y="5"/>
                          <a:pt x="7" y="3"/>
                        </a:cubicBezTo>
                        <a:cubicBezTo>
                          <a:pt x="7" y="2"/>
                          <a:pt x="6" y="1"/>
                          <a:pt x="5" y="0"/>
                        </a:cubicBezTo>
                        <a:cubicBezTo>
                          <a:pt x="5" y="0"/>
                          <a:pt x="4" y="0"/>
                          <a:pt x="4" y="0"/>
                        </a:cubicBezTo>
                        <a:cubicBezTo>
                          <a:pt x="3" y="0"/>
                          <a:pt x="2" y="0"/>
                          <a:pt x="2" y="1"/>
                        </a:cubicBezTo>
                        <a:cubicBezTo>
                          <a:pt x="0" y="2"/>
                          <a:pt x="0" y="9"/>
                          <a:pt x="2" y="11"/>
                        </a:cubicBezTo>
                        <a:cubicBezTo>
                          <a:pt x="2" y="12"/>
                          <a:pt x="3" y="12"/>
                          <a:pt x="3" y="1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24" name="Freeform 173"/>
                  <p:cNvSpPr/>
                  <p:nvPr/>
                </p:nvSpPr>
                <p:spPr bwMode="auto">
                  <a:xfrm>
                    <a:off x="5161" y="3223"/>
                    <a:ext cx="17" cy="42"/>
                  </a:xfrm>
                  <a:custGeom>
                    <a:avLst/>
                    <a:gdLst>
                      <a:gd name="T0" fmla="*/ 3 w 7"/>
                      <a:gd name="T1" fmla="*/ 0 h 18"/>
                      <a:gd name="T2" fmla="*/ 3 w 7"/>
                      <a:gd name="T3" fmla="*/ 0 h 18"/>
                      <a:gd name="T4" fmla="*/ 0 w 7"/>
                      <a:gd name="T5" fmla="*/ 3 h 18"/>
                      <a:gd name="T6" fmla="*/ 0 w 7"/>
                      <a:gd name="T7" fmla="*/ 15 h 18"/>
                      <a:gd name="T8" fmla="*/ 1 w 7"/>
                      <a:gd name="T9" fmla="*/ 17 h 18"/>
                      <a:gd name="T10" fmla="*/ 3 w 7"/>
                      <a:gd name="T11" fmla="*/ 18 h 18"/>
                      <a:gd name="T12" fmla="*/ 5 w 7"/>
                      <a:gd name="T13" fmla="*/ 17 h 18"/>
                      <a:gd name="T14" fmla="*/ 5 w 7"/>
                      <a:gd name="T15" fmla="*/ 2 h 18"/>
                      <a:gd name="T16" fmla="*/ 3 w 7"/>
                      <a:gd name="T17" fmla="*/ 0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7" h="18">
                        <a:moveTo>
                          <a:pt x="3" y="0"/>
                        </a:move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1" y="0"/>
                          <a:pt x="0" y="2"/>
                          <a:pt x="0" y="3"/>
                        </a:cubicBezTo>
                        <a:cubicBezTo>
                          <a:pt x="0" y="5"/>
                          <a:pt x="0" y="12"/>
                          <a:pt x="0" y="15"/>
                        </a:cubicBezTo>
                        <a:cubicBezTo>
                          <a:pt x="0" y="15"/>
                          <a:pt x="0" y="16"/>
                          <a:pt x="1" y="17"/>
                        </a:cubicBezTo>
                        <a:cubicBezTo>
                          <a:pt x="2" y="17"/>
                          <a:pt x="2" y="18"/>
                          <a:pt x="3" y="18"/>
                        </a:cubicBezTo>
                        <a:cubicBezTo>
                          <a:pt x="4" y="18"/>
                          <a:pt x="4" y="17"/>
                          <a:pt x="5" y="17"/>
                        </a:cubicBezTo>
                        <a:cubicBezTo>
                          <a:pt x="7" y="16"/>
                          <a:pt x="6" y="4"/>
                          <a:pt x="5" y="2"/>
                        </a:cubicBezTo>
                        <a:cubicBezTo>
                          <a:pt x="5" y="1"/>
                          <a:pt x="4" y="1"/>
                          <a:pt x="3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25" name="Freeform 174"/>
                  <p:cNvSpPr/>
                  <p:nvPr/>
                </p:nvSpPr>
                <p:spPr bwMode="auto">
                  <a:xfrm>
                    <a:off x="5047" y="3137"/>
                    <a:ext cx="43" cy="15"/>
                  </a:xfrm>
                  <a:custGeom>
                    <a:avLst/>
                    <a:gdLst>
                      <a:gd name="T0" fmla="*/ 15 w 18"/>
                      <a:gd name="T1" fmla="*/ 0 h 6"/>
                      <a:gd name="T2" fmla="*/ 9 w 18"/>
                      <a:gd name="T3" fmla="*/ 0 h 6"/>
                      <a:gd name="T4" fmla="*/ 3 w 18"/>
                      <a:gd name="T5" fmla="*/ 0 h 6"/>
                      <a:gd name="T6" fmla="*/ 1 w 18"/>
                      <a:gd name="T7" fmla="*/ 2 h 6"/>
                      <a:gd name="T8" fmla="*/ 1 w 18"/>
                      <a:gd name="T9" fmla="*/ 5 h 6"/>
                      <a:gd name="T10" fmla="*/ 8 w 18"/>
                      <a:gd name="T11" fmla="*/ 6 h 6"/>
                      <a:gd name="T12" fmla="*/ 16 w 18"/>
                      <a:gd name="T13" fmla="*/ 5 h 6"/>
                      <a:gd name="T14" fmla="*/ 18 w 18"/>
                      <a:gd name="T15" fmla="*/ 4 h 6"/>
                      <a:gd name="T16" fmla="*/ 17 w 18"/>
                      <a:gd name="T17" fmla="*/ 2 h 6"/>
                      <a:gd name="T18" fmla="*/ 15 w 18"/>
                      <a:gd name="T19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8" h="6">
                        <a:moveTo>
                          <a:pt x="15" y="0"/>
                        </a:moveTo>
                        <a:cubicBezTo>
                          <a:pt x="14" y="0"/>
                          <a:pt x="11" y="0"/>
                          <a:pt x="9" y="0"/>
                        </a:cubicBezTo>
                        <a:cubicBezTo>
                          <a:pt x="6" y="0"/>
                          <a:pt x="4" y="0"/>
                          <a:pt x="3" y="0"/>
                        </a:cubicBezTo>
                        <a:cubicBezTo>
                          <a:pt x="3" y="0"/>
                          <a:pt x="2" y="1"/>
                          <a:pt x="1" y="2"/>
                        </a:cubicBezTo>
                        <a:cubicBezTo>
                          <a:pt x="0" y="3"/>
                          <a:pt x="0" y="4"/>
                          <a:pt x="1" y="5"/>
                        </a:cubicBezTo>
                        <a:cubicBezTo>
                          <a:pt x="1" y="6"/>
                          <a:pt x="2" y="6"/>
                          <a:pt x="8" y="6"/>
                        </a:cubicBezTo>
                        <a:cubicBezTo>
                          <a:pt x="10" y="6"/>
                          <a:pt x="15" y="6"/>
                          <a:pt x="16" y="5"/>
                        </a:cubicBezTo>
                        <a:cubicBezTo>
                          <a:pt x="17" y="5"/>
                          <a:pt x="17" y="4"/>
                          <a:pt x="18" y="4"/>
                        </a:cubicBezTo>
                        <a:cubicBezTo>
                          <a:pt x="18" y="3"/>
                          <a:pt x="18" y="2"/>
                          <a:pt x="17" y="2"/>
                        </a:cubicBezTo>
                        <a:cubicBezTo>
                          <a:pt x="17" y="1"/>
                          <a:pt x="16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26" name="Freeform 175"/>
                  <p:cNvSpPr/>
                  <p:nvPr/>
                </p:nvSpPr>
                <p:spPr bwMode="auto">
                  <a:xfrm>
                    <a:off x="5246" y="3137"/>
                    <a:ext cx="43" cy="15"/>
                  </a:xfrm>
                  <a:custGeom>
                    <a:avLst/>
                    <a:gdLst>
                      <a:gd name="T0" fmla="*/ 16 w 18"/>
                      <a:gd name="T1" fmla="*/ 1 h 6"/>
                      <a:gd name="T2" fmla="*/ 10 w 18"/>
                      <a:gd name="T3" fmla="*/ 0 h 6"/>
                      <a:gd name="T4" fmla="*/ 1 w 18"/>
                      <a:gd name="T5" fmla="*/ 1 h 6"/>
                      <a:gd name="T6" fmla="*/ 0 w 18"/>
                      <a:gd name="T7" fmla="*/ 3 h 6"/>
                      <a:gd name="T8" fmla="*/ 0 w 18"/>
                      <a:gd name="T9" fmla="*/ 4 h 6"/>
                      <a:gd name="T10" fmla="*/ 3 w 18"/>
                      <a:gd name="T11" fmla="*/ 6 h 6"/>
                      <a:gd name="T12" fmla="*/ 9 w 18"/>
                      <a:gd name="T13" fmla="*/ 6 h 6"/>
                      <a:gd name="T14" fmla="*/ 14 w 18"/>
                      <a:gd name="T15" fmla="*/ 6 h 6"/>
                      <a:gd name="T16" fmla="*/ 17 w 18"/>
                      <a:gd name="T17" fmla="*/ 5 h 6"/>
                      <a:gd name="T18" fmla="*/ 16 w 18"/>
                      <a:gd name="T19" fmla="*/ 1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8" h="6">
                        <a:moveTo>
                          <a:pt x="16" y="1"/>
                        </a:moveTo>
                        <a:cubicBezTo>
                          <a:pt x="16" y="1"/>
                          <a:pt x="16" y="0"/>
                          <a:pt x="10" y="0"/>
                        </a:cubicBezTo>
                        <a:cubicBezTo>
                          <a:pt x="7" y="0"/>
                          <a:pt x="3" y="0"/>
                          <a:pt x="1" y="1"/>
                        </a:cubicBezTo>
                        <a:cubicBezTo>
                          <a:pt x="1" y="1"/>
                          <a:pt x="0" y="2"/>
                          <a:pt x="0" y="3"/>
                        </a:cubicBezTo>
                        <a:cubicBezTo>
                          <a:pt x="0" y="3"/>
                          <a:pt x="0" y="4"/>
                          <a:pt x="0" y="4"/>
                        </a:cubicBezTo>
                        <a:cubicBezTo>
                          <a:pt x="1" y="5"/>
                          <a:pt x="2" y="6"/>
                          <a:pt x="3" y="6"/>
                        </a:cubicBezTo>
                        <a:cubicBezTo>
                          <a:pt x="4" y="6"/>
                          <a:pt x="6" y="6"/>
                          <a:pt x="9" y="6"/>
                        </a:cubicBezTo>
                        <a:cubicBezTo>
                          <a:pt x="11" y="6"/>
                          <a:pt x="13" y="6"/>
                          <a:pt x="14" y="6"/>
                        </a:cubicBezTo>
                        <a:cubicBezTo>
                          <a:pt x="15" y="6"/>
                          <a:pt x="16" y="6"/>
                          <a:pt x="17" y="5"/>
                        </a:cubicBezTo>
                        <a:cubicBezTo>
                          <a:pt x="18" y="4"/>
                          <a:pt x="17" y="2"/>
                          <a:pt x="16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27" name="Freeform 176"/>
                  <p:cNvSpPr/>
                  <p:nvPr/>
                </p:nvSpPr>
                <p:spPr bwMode="auto">
                  <a:xfrm>
                    <a:off x="5069" y="3189"/>
                    <a:ext cx="19" cy="22"/>
                  </a:xfrm>
                  <a:custGeom>
                    <a:avLst/>
                    <a:gdLst>
                      <a:gd name="T0" fmla="*/ 7 w 8"/>
                      <a:gd name="T1" fmla="*/ 1 h 9"/>
                      <a:gd name="T2" fmla="*/ 5 w 8"/>
                      <a:gd name="T3" fmla="*/ 1 h 9"/>
                      <a:gd name="T4" fmla="*/ 1 w 8"/>
                      <a:gd name="T5" fmla="*/ 5 h 9"/>
                      <a:gd name="T6" fmla="*/ 0 w 8"/>
                      <a:gd name="T7" fmla="*/ 8 h 9"/>
                      <a:gd name="T8" fmla="*/ 2 w 8"/>
                      <a:gd name="T9" fmla="*/ 8 h 9"/>
                      <a:gd name="T10" fmla="*/ 2 w 8"/>
                      <a:gd name="T11" fmla="*/ 8 h 9"/>
                      <a:gd name="T12" fmla="*/ 8 w 8"/>
                      <a:gd name="T13" fmla="*/ 3 h 9"/>
                      <a:gd name="T14" fmla="*/ 7 w 8"/>
                      <a:gd name="T15" fmla="*/ 1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8" h="9">
                        <a:moveTo>
                          <a:pt x="7" y="1"/>
                        </a:moveTo>
                        <a:cubicBezTo>
                          <a:pt x="6" y="0"/>
                          <a:pt x="5" y="1"/>
                          <a:pt x="5" y="1"/>
                        </a:cubicBezTo>
                        <a:cubicBezTo>
                          <a:pt x="4" y="3"/>
                          <a:pt x="2" y="5"/>
                          <a:pt x="1" y="5"/>
                        </a:cubicBezTo>
                        <a:cubicBezTo>
                          <a:pt x="0" y="6"/>
                          <a:pt x="0" y="7"/>
                          <a:pt x="0" y="8"/>
                        </a:cubicBezTo>
                        <a:cubicBezTo>
                          <a:pt x="0" y="8"/>
                          <a:pt x="1" y="9"/>
                          <a:pt x="2" y="8"/>
                        </a:cubicBezTo>
                        <a:cubicBezTo>
                          <a:pt x="2" y="8"/>
                          <a:pt x="2" y="8"/>
                          <a:pt x="2" y="8"/>
                        </a:cubicBezTo>
                        <a:cubicBezTo>
                          <a:pt x="4" y="7"/>
                          <a:pt x="6" y="5"/>
                          <a:pt x="8" y="3"/>
                        </a:cubicBezTo>
                        <a:cubicBezTo>
                          <a:pt x="8" y="2"/>
                          <a:pt x="8" y="1"/>
                          <a:pt x="7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28" name="Freeform 177"/>
                  <p:cNvSpPr/>
                  <p:nvPr/>
                </p:nvSpPr>
                <p:spPr bwMode="auto">
                  <a:xfrm>
                    <a:off x="5111" y="3227"/>
                    <a:ext cx="17" cy="19"/>
                  </a:xfrm>
                  <a:custGeom>
                    <a:avLst/>
                    <a:gdLst>
                      <a:gd name="T0" fmla="*/ 4 w 7"/>
                      <a:gd name="T1" fmla="*/ 1 h 8"/>
                      <a:gd name="T2" fmla="*/ 1 w 7"/>
                      <a:gd name="T3" fmla="*/ 6 h 8"/>
                      <a:gd name="T4" fmla="*/ 1 w 7"/>
                      <a:gd name="T5" fmla="*/ 8 h 8"/>
                      <a:gd name="T6" fmla="*/ 3 w 7"/>
                      <a:gd name="T7" fmla="*/ 7 h 8"/>
                      <a:gd name="T8" fmla="*/ 7 w 7"/>
                      <a:gd name="T9" fmla="*/ 3 h 8"/>
                      <a:gd name="T10" fmla="*/ 6 w 7"/>
                      <a:gd name="T11" fmla="*/ 0 h 8"/>
                      <a:gd name="T12" fmla="*/ 4 w 7"/>
                      <a:gd name="T13" fmla="*/ 1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7" h="8">
                        <a:moveTo>
                          <a:pt x="4" y="1"/>
                        </a:moveTo>
                        <a:cubicBezTo>
                          <a:pt x="3" y="3"/>
                          <a:pt x="2" y="4"/>
                          <a:pt x="1" y="6"/>
                        </a:cubicBezTo>
                        <a:cubicBezTo>
                          <a:pt x="0" y="6"/>
                          <a:pt x="1" y="7"/>
                          <a:pt x="1" y="8"/>
                        </a:cubicBezTo>
                        <a:cubicBezTo>
                          <a:pt x="2" y="8"/>
                          <a:pt x="3" y="8"/>
                          <a:pt x="3" y="7"/>
                        </a:cubicBezTo>
                        <a:cubicBezTo>
                          <a:pt x="5" y="5"/>
                          <a:pt x="5" y="4"/>
                          <a:pt x="7" y="3"/>
                        </a:cubicBezTo>
                        <a:cubicBezTo>
                          <a:pt x="7" y="2"/>
                          <a:pt x="7" y="1"/>
                          <a:pt x="6" y="0"/>
                        </a:cubicBezTo>
                        <a:cubicBezTo>
                          <a:pt x="6" y="0"/>
                          <a:pt x="5" y="0"/>
                          <a:pt x="4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29" name="Freeform 178"/>
                  <p:cNvSpPr/>
                  <p:nvPr/>
                </p:nvSpPr>
                <p:spPr bwMode="auto">
                  <a:xfrm>
                    <a:off x="5213" y="3227"/>
                    <a:ext cx="17" cy="17"/>
                  </a:xfrm>
                  <a:custGeom>
                    <a:avLst/>
                    <a:gdLst>
                      <a:gd name="T0" fmla="*/ 6 w 7"/>
                      <a:gd name="T1" fmla="*/ 4 h 7"/>
                      <a:gd name="T2" fmla="*/ 4 w 7"/>
                      <a:gd name="T3" fmla="*/ 3 h 7"/>
                      <a:gd name="T4" fmla="*/ 3 w 7"/>
                      <a:gd name="T5" fmla="*/ 1 h 7"/>
                      <a:gd name="T6" fmla="*/ 1 w 7"/>
                      <a:gd name="T7" fmla="*/ 1 h 7"/>
                      <a:gd name="T8" fmla="*/ 0 w 7"/>
                      <a:gd name="T9" fmla="*/ 3 h 7"/>
                      <a:gd name="T10" fmla="*/ 0 w 7"/>
                      <a:gd name="T11" fmla="*/ 3 h 7"/>
                      <a:gd name="T12" fmla="*/ 2 w 7"/>
                      <a:gd name="T13" fmla="*/ 5 h 7"/>
                      <a:gd name="T14" fmla="*/ 4 w 7"/>
                      <a:gd name="T15" fmla="*/ 7 h 7"/>
                      <a:gd name="T16" fmla="*/ 7 w 7"/>
                      <a:gd name="T17" fmla="*/ 6 h 7"/>
                      <a:gd name="T18" fmla="*/ 6 w 7"/>
                      <a:gd name="T19" fmla="*/ 4 h 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7" h="7">
                        <a:moveTo>
                          <a:pt x="6" y="4"/>
                        </a:moveTo>
                        <a:cubicBezTo>
                          <a:pt x="5" y="3"/>
                          <a:pt x="4" y="3"/>
                          <a:pt x="4" y="3"/>
                        </a:cubicBezTo>
                        <a:cubicBezTo>
                          <a:pt x="4" y="3"/>
                          <a:pt x="4" y="2"/>
                          <a:pt x="3" y="1"/>
                        </a:cubicBezTo>
                        <a:cubicBezTo>
                          <a:pt x="2" y="0"/>
                          <a:pt x="1" y="0"/>
                          <a:pt x="1" y="1"/>
                        </a:cubicBezTo>
                        <a:cubicBezTo>
                          <a:pt x="0" y="1"/>
                          <a:pt x="0" y="2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1" y="4"/>
                          <a:pt x="1" y="5"/>
                          <a:pt x="2" y="5"/>
                        </a:cubicBezTo>
                        <a:cubicBezTo>
                          <a:pt x="3" y="6"/>
                          <a:pt x="3" y="6"/>
                          <a:pt x="4" y="7"/>
                        </a:cubicBezTo>
                        <a:cubicBezTo>
                          <a:pt x="5" y="7"/>
                          <a:pt x="6" y="7"/>
                          <a:pt x="7" y="6"/>
                        </a:cubicBezTo>
                        <a:cubicBezTo>
                          <a:pt x="7" y="5"/>
                          <a:pt x="7" y="4"/>
                          <a:pt x="6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30" name="Freeform 179"/>
                  <p:cNvSpPr/>
                  <p:nvPr/>
                </p:nvSpPr>
                <p:spPr bwMode="auto">
                  <a:xfrm>
                    <a:off x="5253" y="3189"/>
                    <a:ext cx="22" cy="17"/>
                  </a:xfrm>
                  <a:custGeom>
                    <a:avLst/>
                    <a:gdLst>
                      <a:gd name="T0" fmla="*/ 8 w 9"/>
                      <a:gd name="T1" fmla="*/ 4 h 7"/>
                      <a:gd name="T2" fmla="*/ 5 w 9"/>
                      <a:gd name="T3" fmla="*/ 2 h 7"/>
                      <a:gd name="T4" fmla="*/ 2 w 9"/>
                      <a:gd name="T5" fmla="*/ 0 h 7"/>
                      <a:gd name="T6" fmla="*/ 0 w 9"/>
                      <a:gd name="T7" fmla="*/ 1 h 7"/>
                      <a:gd name="T8" fmla="*/ 1 w 9"/>
                      <a:gd name="T9" fmla="*/ 3 h 7"/>
                      <a:gd name="T10" fmla="*/ 1 w 9"/>
                      <a:gd name="T11" fmla="*/ 3 h 7"/>
                      <a:gd name="T12" fmla="*/ 3 w 9"/>
                      <a:gd name="T13" fmla="*/ 5 h 7"/>
                      <a:gd name="T14" fmla="*/ 6 w 9"/>
                      <a:gd name="T15" fmla="*/ 7 h 7"/>
                      <a:gd name="T16" fmla="*/ 8 w 9"/>
                      <a:gd name="T17" fmla="*/ 6 h 7"/>
                      <a:gd name="T18" fmla="*/ 8 w 9"/>
                      <a:gd name="T19" fmla="*/ 4 h 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9" h="7">
                        <a:moveTo>
                          <a:pt x="8" y="4"/>
                        </a:moveTo>
                        <a:cubicBezTo>
                          <a:pt x="6" y="3"/>
                          <a:pt x="6" y="3"/>
                          <a:pt x="5" y="2"/>
                        </a:cubicBezTo>
                        <a:cubicBezTo>
                          <a:pt x="5" y="2"/>
                          <a:pt x="4" y="1"/>
                          <a:pt x="2" y="0"/>
                        </a:cubicBezTo>
                        <a:cubicBezTo>
                          <a:pt x="1" y="0"/>
                          <a:pt x="0" y="0"/>
                          <a:pt x="0" y="1"/>
                        </a:cubicBezTo>
                        <a:cubicBezTo>
                          <a:pt x="0" y="2"/>
                          <a:pt x="0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2" y="4"/>
                          <a:pt x="3" y="4"/>
                          <a:pt x="3" y="5"/>
                        </a:cubicBezTo>
                        <a:cubicBezTo>
                          <a:pt x="4" y="5"/>
                          <a:pt x="4" y="6"/>
                          <a:pt x="6" y="7"/>
                        </a:cubicBezTo>
                        <a:cubicBezTo>
                          <a:pt x="7" y="7"/>
                          <a:pt x="8" y="7"/>
                          <a:pt x="8" y="6"/>
                        </a:cubicBezTo>
                        <a:cubicBezTo>
                          <a:pt x="9" y="5"/>
                          <a:pt x="8" y="4"/>
                          <a:pt x="8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31" name="Freeform 180"/>
                  <p:cNvSpPr/>
                  <p:nvPr/>
                </p:nvSpPr>
                <p:spPr bwMode="auto">
                  <a:xfrm>
                    <a:off x="5059" y="3085"/>
                    <a:ext cx="26" cy="19"/>
                  </a:xfrm>
                  <a:custGeom>
                    <a:avLst/>
                    <a:gdLst>
                      <a:gd name="T0" fmla="*/ 4 w 11"/>
                      <a:gd name="T1" fmla="*/ 6 h 8"/>
                      <a:gd name="T2" fmla="*/ 8 w 11"/>
                      <a:gd name="T3" fmla="*/ 8 h 8"/>
                      <a:gd name="T4" fmla="*/ 11 w 11"/>
                      <a:gd name="T5" fmla="*/ 7 h 8"/>
                      <a:gd name="T6" fmla="*/ 10 w 11"/>
                      <a:gd name="T7" fmla="*/ 5 h 8"/>
                      <a:gd name="T8" fmla="*/ 6 w 11"/>
                      <a:gd name="T9" fmla="*/ 3 h 8"/>
                      <a:gd name="T10" fmla="*/ 3 w 11"/>
                      <a:gd name="T11" fmla="*/ 1 h 8"/>
                      <a:gd name="T12" fmla="*/ 0 w 11"/>
                      <a:gd name="T13" fmla="*/ 1 h 8"/>
                      <a:gd name="T14" fmla="*/ 1 w 11"/>
                      <a:gd name="T15" fmla="*/ 3 h 8"/>
                      <a:gd name="T16" fmla="*/ 4 w 11"/>
                      <a:gd name="T17" fmla="*/ 6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1" h="8">
                        <a:moveTo>
                          <a:pt x="4" y="6"/>
                        </a:moveTo>
                        <a:cubicBezTo>
                          <a:pt x="6" y="6"/>
                          <a:pt x="7" y="7"/>
                          <a:pt x="8" y="8"/>
                        </a:cubicBezTo>
                        <a:cubicBezTo>
                          <a:pt x="9" y="8"/>
                          <a:pt x="10" y="8"/>
                          <a:pt x="11" y="7"/>
                        </a:cubicBezTo>
                        <a:cubicBezTo>
                          <a:pt x="11" y="6"/>
                          <a:pt x="11" y="5"/>
                          <a:pt x="10" y="5"/>
                        </a:cubicBezTo>
                        <a:cubicBezTo>
                          <a:pt x="8" y="4"/>
                          <a:pt x="7" y="3"/>
                          <a:pt x="6" y="3"/>
                        </a:cubicBezTo>
                        <a:cubicBezTo>
                          <a:pt x="5" y="2"/>
                          <a:pt x="4" y="2"/>
                          <a:pt x="3" y="1"/>
                        </a:cubicBezTo>
                        <a:cubicBezTo>
                          <a:pt x="2" y="0"/>
                          <a:pt x="1" y="1"/>
                          <a:pt x="0" y="1"/>
                        </a:cubicBezTo>
                        <a:cubicBezTo>
                          <a:pt x="0" y="2"/>
                          <a:pt x="0" y="3"/>
                          <a:pt x="1" y="3"/>
                        </a:cubicBezTo>
                        <a:cubicBezTo>
                          <a:pt x="2" y="4"/>
                          <a:pt x="3" y="5"/>
                          <a:pt x="4" y="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32" name="Freeform 181"/>
                  <p:cNvSpPr/>
                  <p:nvPr/>
                </p:nvSpPr>
                <p:spPr bwMode="auto">
                  <a:xfrm>
                    <a:off x="5211" y="3033"/>
                    <a:ext cx="19" cy="24"/>
                  </a:xfrm>
                  <a:custGeom>
                    <a:avLst/>
                    <a:gdLst>
                      <a:gd name="T0" fmla="*/ 1 w 8"/>
                      <a:gd name="T1" fmla="*/ 9 h 10"/>
                      <a:gd name="T2" fmla="*/ 3 w 8"/>
                      <a:gd name="T3" fmla="*/ 9 h 10"/>
                      <a:gd name="T4" fmla="*/ 5 w 8"/>
                      <a:gd name="T5" fmla="*/ 6 h 10"/>
                      <a:gd name="T6" fmla="*/ 8 w 8"/>
                      <a:gd name="T7" fmla="*/ 3 h 10"/>
                      <a:gd name="T8" fmla="*/ 7 w 8"/>
                      <a:gd name="T9" fmla="*/ 1 h 10"/>
                      <a:gd name="T10" fmla="*/ 5 w 8"/>
                      <a:gd name="T11" fmla="*/ 1 h 10"/>
                      <a:gd name="T12" fmla="*/ 3 w 8"/>
                      <a:gd name="T13" fmla="*/ 4 h 10"/>
                      <a:gd name="T14" fmla="*/ 1 w 8"/>
                      <a:gd name="T15" fmla="*/ 7 h 10"/>
                      <a:gd name="T16" fmla="*/ 1 w 8"/>
                      <a:gd name="T17" fmla="*/ 9 h 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8" h="10">
                        <a:moveTo>
                          <a:pt x="1" y="9"/>
                        </a:moveTo>
                        <a:cubicBezTo>
                          <a:pt x="2" y="10"/>
                          <a:pt x="3" y="10"/>
                          <a:pt x="3" y="9"/>
                        </a:cubicBezTo>
                        <a:cubicBezTo>
                          <a:pt x="4" y="7"/>
                          <a:pt x="5" y="7"/>
                          <a:pt x="5" y="6"/>
                        </a:cubicBezTo>
                        <a:cubicBezTo>
                          <a:pt x="6" y="6"/>
                          <a:pt x="7" y="5"/>
                          <a:pt x="8" y="3"/>
                        </a:cubicBezTo>
                        <a:cubicBezTo>
                          <a:pt x="8" y="2"/>
                          <a:pt x="8" y="1"/>
                          <a:pt x="7" y="1"/>
                        </a:cubicBezTo>
                        <a:cubicBezTo>
                          <a:pt x="6" y="0"/>
                          <a:pt x="5" y="1"/>
                          <a:pt x="5" y="1"/>
                        </a:cubicBezTo>
                        <a:cubicBezTo>
                          <a:pt x="4" y="3"/>
                          <a:pt x="3" y="3"/>
                          <a:pt x="3" y="4"/>
                        </a:cubicBezTo>
                        <a:cubicBezTo>
                          <a:pt x="2" y="5"/>
                          <a:pt x="2" y="6"/>
                          <a:pt x="1" y="7"/>
                        </a:cubicBezTo>
                        <a:cubicBezTo>
                          <a:pt x="0" y="8"/>
                          <a:pt x="0" y="9"/>
                          <a:pt x="1" y="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33" name="Freeform 182"/>
                  <p:cNvSpPr/>
                  <p:nvPr/>
                </p:nvSpPr>
                <p:spPr bwMode="auto">
                  <a:xfrm>
                    <a:off x="5253" y="3066"/>
                    <a:ext cx="19" cy="19"/>
                  </a:xfrm>
                  <a:custGeom>
                    <a:avLst/>
                    <a:gdLst>
                      <a:gd name="T0" fmla="*/ 2 w 8"/>
                      <a:gd name="T1" fmla="*/ 7 h 8"/>
                      <a:gd name="T2" fmla="*/ 7 w 8"/>
                      <a:gd name="T3" fmla="*/ 2 h 8"/>
                      <a:gd name="T4" fmla="*/ 7 w 8"/>
                      <a:gd name="T5" fmla="*/ 0 h 8"/>
                      <a:gd name="T6" fmla="*/ 4 w 8"/>
                      <a:gd name="T7" fmla="*/ 1 h 8"/>
                      <a:gd name="T8" fmla="*/ 4 w 8"/>
                      <a:gd name="T9" fmla="*/ 1 h 8"/>
                      <a:gd name="T10" fmla="*/ 1 w 8"/>
                      <a:gd name="T11" fmla="*/ 5 h 8"/>
                      <a:gd name="T12" fmla="*/ 0 w 8"/>
                      <a:gd name="T13" fmla="*/ 7 h 8"/>
                      <a:gd name="T14" fmla="*/ 2 w 8"/>
                      <a:gd name="T15" fmla="*/ 7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8" h="8">
                        <a:moveTo>
                          <a:pt x="2" y="7"/>
                        </a:moveTo>
                        <a:cubicBezTo>
                          <a:pt x="4" y="6"/>
                          <a:pt x="6" y="4"/>
                          <a:pt x="7" y="2"/>
                        </a:cubicBezTo>
                        <a:cubicBezTo>
                          <a:pt x="8" y="2"/>
                          <a:pt x="7" y="1"/>
                          <a:pt x="7" y="0"/>
                        </a:cubicBezTo>
                        <a:cubicBezTo>
                          <a:pt x="6" y="0"/>
                          <a:pt x="5" y="0"/>
                          <a:pt x="4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2"/>
                          <a:pt x="2" y="4"/>
                          <a:pt x="1" y="5"/>
                        </a:cubicBezTo>
                        <a:cubicBezTo>
                          <a:pt x="0" y="5"/>
                          <a:pt x="0" y="6"/>
                          <a:pt x="0" y="7"/>
                        </a:cubicBezTo>
                        <a:cubicBezTo>
                          <a:pt x="1" y="7"/>
                          <a:pt x="2" y="8"/>
                          <a:pt x="2" y="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34" name="Freeform 183"/>
                  <p:cNvSpPr>
                    <a:spLocks noEditPoints="1"/>
                  </p:cNvSpPr>
                  <p:nvPr/>
                </p:nvSpPr>
                <p:spPr bwMode="auto">
                  <a:xfrm>
                    <a:off x="5102" y="3047"/>
                    <a:ext cx="156" cy="126"/>
                  </a:xfrm>
                  <a:custGeom>
                    <a:avLst/>
                    <a:gdLst>
                      <a:gd name="T0" fmla="*/ 28 w 66"/>
                      <a:gd name="T1" fmla="*/ 50 h 53"/>
                      <a:gd name="T2" fmla="*/ 64 w 66"/>
                      <a:gd name="T3" fmla="*/ 26 h 53"/>
                      <a:gd name="T4" fmla="*/ 59 w 66"/>
                      <a:gd name="T5" fmla="*/ 20 h 53"/>
                      <a:gd name="T6" fmla="*/ 31 w 66"/>
                      <a:gd name="T7" fmla="*/ 35 h 53"/>
                      <a:gd name="T8" fmla="*/ 10 w 66"/>
                      <a:gd name="T9" fmla="*/ 8 h 53"/>
                      <a:gd name="T10" fmla="*/ 2 w 66"/>
                      <a:gd name="T11" fmla="*/ 2 h 53"/>
                      <a:gd name="T12" fmla="*/ 5 w 66"/>
                      <a:gd name="T13" fmla="*/ 13 h 53"/>
                      <a:gd name="T14" fmla="*/ 28 w 66"/>
                      <a:gd name="T15" fmla="*/ 50 h 53"/>
                      <a:gd name="T16" fmla="*/ 29 w 66"/>
                      <a:gd name="T17" fmla="*/ 39 h 53"/>
                      <a:gd name="T18" fmla="*/ 32 w 66"/>
                      <a:gd name="T19" fmla="*/ 41 h 53"/>
                      <a:gd name="T20" fmla="*/ 32 w 66"/>
                      <a:gd name="T21" fmla="*/ 44 h 53"/>
                      <a:gd name="T22" fmla="*/ 26 w 66"/>
                      <a:gd name="T23" fmla="*/ 43 h 53"/>
                      <a:gd name="T24" fmla="*/ 29 w 66"/>
                      <a:gd name="T25" fmla="*/ 39 h 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66" h="53">
                        <a:moveTo>
                          <a:pt x="28" y="50"/>
                        </a:moveTo>
                        <a:cubicBezTo>
                          <a:pt x="31" y="53"/>
                          <a:pt x="64" y="26"/>
                          <a:pt x="64" y="26"/>
                        </a:cubicBezTo>
                        <a:cubicBezTo>
                          <a:pt x="66" y="22"/>
                          <a:pt x="61" y="21"/>
                          <a:pt x="59" y="20"/>
                        </a:cubicBezTo>
                        <a:cubicBezTo>
                          <a:pt x="59" y="20"/>
                          <a:pt x="36" y="34"/>
                          <a:pt x="31" y="35"/>
                        </a:cubicBezTo>
                        <a:cubicBezTo>
                          <a:pt x="28" y="34"/>
                          <a:pt x="16" y="16"/>
                          <a:pt x="10" y="8"/>
                        </a:cubicBezTo>
                        <a:cubicBezTo>
                          <a:pt x="10" y="8"/>
                          <a:pt x="5" y="0"/>
                          <a:pt x="2" y="2"/>
                        </a:cubicBezTo>
                        <a:cubicBezTo>
                          <a:pt x="0" y="4"/>
                          <a:pt x="5" y="13"/>
                          <a:pt x="5" y="13"/>
                        </a:cubicBezTo>
                        <a:cubicBezTo>
                          <a:pt x="13" y="25"/>
                          <a:pt x="23" y="47"/>
                          <a:pt x="28" y="50"/>
                        </a:cubicBezTo>
                        <a:close/>
                        <a:moveTo>
                          <a:pt x="29" y="39"/>
                        </a:moveTo>
                        <a:cubicBezTo>
                          <a:pt x="31" y="38"/>
                          <a:pt x="32" y="39"/>
                          <a:pt x="32" y="41"/>
                        </a:cubicBezTo>
                        <a:cubicBezTo>
                          <a:pt x="33" y="42"/>
                          <a:pt x="33" y="43"/>
                          <a:pt x="32" y="44"/>
                        </a:cubicBezTo>
                        <a:cubicBezTo>
                          <a:pt x="30" y="46"/>
                          <a:pt x="27" y="45"/>
                          <a:pt x="26" y="43"/>
                        </a:cubicBezTo>
                        <a:cubicBezTo>
                          <a:pt x="26" y="41"/>
                          <a:pt x="27" y="39"/>
                          <a:pt x="29" y="3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35" name="Freeform 184"/>
                  <p:cNvSpPr>
                    <a:spLocks noEditPoints="1"/>
                  </p:cNvSpPr>
                  <p:nvPr/>
                </p:nvSpPr>
                <p:spPr bwMode="auto">
                  <a:xfrm>
                    <a:off x="3187" y="1816"/>
                    <a:ext cx="441" cy="450"/>
                  </a:xfrm>
                  <a:custGeom>
                    <a:avLst/>
                    <a:gdLst>
                      <a:gd name="T0" fmla="*/ 68 w 186"/>
                      <a:gd name="T1" fmla="*/ 189 h 190"/>
                      <a:gd name="T2" fmla="*/ 101 w 186"/>
                      <a:gd name="T3" fmla="*/ 190 h 190"/>
                      <a:gd name="T4" fmla="*/ 123 w 186"/>
                      <a:gd name="T5" fmla="*/ 183 h 190"/>
                      <a:gd name="T6" fmla="*/ 125 w 186"/>
                      <a:gd name="T7" fmla="*/ 184 h 190"/>
                      <a:gd name="T8" fmla="*/ 170 w 186"/>
                      <a:gd name="T9" fmla="*/ 149 h 190"/>
                      <a:gd name="T10" fmla="*/ 177 w 186"/>
                      <a:gd name="T11" fmla="*/ 142 h 190"/>
                      <a:gd name="T12" fmla="*/ 152 w 186"/>
                      <a:gd name="T13" fmla="*/ 69 h 190"/>
                      <a:gd name="T14" fmla="*/ 106 w 186"/>
                      <a:gd name="T15" fmla="*/ 0 h 190"/>
                      <a:gd name="T16" fmla="*/ 92 w 186"/>
                      <a:gd name="T17" fmla="*/ 71 h 190"/>
                      <a:gd name="T18" fmla="*/ 93 w 186"/>
                      <a:gd name="T19" fmla="*/ 7 h 190"/>
                      <a:gd name="T20" fmla="*/ 14 w 186"/>
                      <a:gd name="T21" fmla="*/ 46 h 190"/>
                      <a:gd name="T22" fmla="*/ 5 w 186"/>
                      <a:gd name="T23" fmla="*/ 133 h 190"/>
                      <a:gd name="T24" fmla="*/ 20 w 186"/>
                      <a:gd name="T25" fmla="*/ 158 h 190"/>
                      <a:gd name="T26" fmla="*/ 43 w 186"/>
                      <a:gd name="T27" fmla="*/ 155 h 190"/>
                      <a:gd name="T28" fmla="*/ 47 w 186"/>
                      <a:gd name="T29" fmla="*/ 157 h 190"/>
                      <a:gd name="T30" fmla="*/ 68 w 186"/>
                      <a:gd name="T31" fmla="*/ 183 h 190"/>
                      <a:gd name="T32" fmla="*/ 79 w 186"/>
                      <a:gd name="T33" fmla="*/ 166 h 190"/>
                      <a:gd name="T34" fmla="*/ 169 w 186"/>
                      <a:gd name="T35" fmla="*/ 42 h 190"/>
                      <a:gd name="T36" fmla="*/ 150 w 186"/>
                      <a:gd name="T37" fmla="*/ 66 h 190"/>
                      <a:gd name="T38" fmla="*/ 125 w 186"/>
                      <a:gd name="T39" fmla="*/ 158 h 190"/>
                      <a:gd name="T40" fmla="*/ 112 w 186"/>
                      <a:gd name="T41" fmla="*/ 182 h 190"/>
                      <a:gd name="T42" fmla="*/ 138 w 186"/>
                      <a:gd name="T43" fmla="*/ 116 h 190"/>
                      <a:gd name="T44" fmla="*/ 162 w 186"/>
                      <a:gd name="T45" fmla="*/ 136 h 190"/>
                      <a:gd name="T46" fmla="*/ 103 w 186"/>
                      <a:gd name="T47" fmla="*/ 117 h 190"/>
                      <a:gd name="T48" fmla="*/ 97 w 186"/>
                      <a:gd name="T49" fmla="*/ 92 h 190"/>
                      <a:gd name="T50" fmla="*/ 112 w 186"/>
                      <a:gd name="T51" fmla="*/ 100 h 190"/>
                      <a:gd name="T52" fmla="*/ 117 w 186"/>
                      <a:gd name="T53" fmla="*/ 99 h 190"/>
                      <a:gd name="T54" fmla="*/ 173 w 186"/>
                      <a:gd name="T55" fmla="*/ 120 h 190"/>
                      <a:gd name="T56" fmla="*/ 159 w 186"/>
                      <a:gd name="T57" fmla="*/ 119 h 190"/>
                      <a:gd name="T58" fmla="*/ 147 w 186"/>
                      <a:gd name="T59" fmla="*/ 110 h 190"/>
                      <a:gd name="T60" fmla="*/ 128 w 186"/>
                      <a:gd name="T61" fmla="*/ 107 h 190"/>
                      <a:gd name="T62" fmla="*/ 122 w 186"/>
                      <a:gd name="T63" fmla="*/ 154 h 190"/>
                      <a:gd name="T64" fmla="*/ 121 w 186"/>
                      <a:gd name="T65" fmla="*/ 149 h 190"/>
                      <a:gd name="T66" fmla="*/ 135 w 186"/>
                      <a:gd name="T67" fmla="*/ 158 h 190"/>
                      <a:gd name="T68" fmla="*/ 136 w 186"/>
                      <a:gd name="T69" fmla="*/ 175 h 190"/>
                      <a:gd name="T70" fmla="*/ 147 w 186"/>
                      <a:gd name="T71" fmla="*/ 152 h 190"/>
                      <a:gd name="T72" fmla="*/ 165 w 186"/>
                      <a:gd name="T73" fmla="*/ 139 h 190"/>
                      <a:gd name="T74" fmla="*/ 176 w 186"/>
                      <a:gd name="T75" fmla="*/ 135 h 190"/>
                      <a:gd name="T76" fmla="*/ 175 w 186"/>
                      <a:gd name="T77" fmla="*/ 115 h 190"/>
                      <a:gd name="T78" fmla="*/ 115 w 186"/>
                      <a:gd name="T79" fmla="*/ 95 h 190"/>
                      <a:gd name="T80" fmla="*/ 139 w 186"/>
                      <a:gd name="T81" fmla="*/ 78 h 190"/>
                      <a:gd name="T82" fmla="*/ 131 w 186"/>
                      <a:gd name="T83" fmla="*/ 75 h 190"/>
                      <a:gd name="T84" fmla="*/ 122 w 186"/>
                      <a:gd name="T85" fmla="*/ 69 h 190"/>
                      <a:gd name="T86" fmla="*/ 110 w 186"/>
                      <a:gd name="T87" fmla="*/ 76 h 190"/>
                      <a:gd name="T88" fmla="*/ 97 w 186"/>
                      <a:gd name="T89" fmla="*/ 88 h 190"/>
                      <a:gd name="T90" fmla="*/ 98 w 186"/>
                      <a:gd name="T91" fmla="*/ 107 h 190"/>
                      <a:gd name="T92" fmla="*/ 99 w 186"/>
                      <a:gd name="T93" fmla="*/ 114 h 190"/>
                      <a:gd name="T94" fmla="*/ 111 w 186"/>
                      <a:gd name="T95" fmla="*/ 132 h 190"/>
                      <a:gd name="T96" fmla="*/ 118 w 186"/>
                      <a:gd name="T97" fmla="*/ 145 h 190"/>
                      <a:gd name="T98" fmla="*/ 112 w 186"/>
                      <a:gd name="T99" fmla="*/ 171 h 190"/>
                      <a:gd name="T100" fmla="*/ 107 w 186"/>
                      <a:gd name="T101" fmla="*/ 166 h 190"/>
                      <a:gd name="T102" fmla="*/ 169 w 186"/>
                      <a:gd name="T103" fmla="*/ 29 h 190"/>
                      <a:gd name="T104" fmla="*/ 17 w 186"/>
                      <a:gd name="T105" fmla="*/ 48 h 190"/>
                      <a:gd name="T106" fmla="*/ 95 w 186"/>
                      <a:gd name="T107" fmla="*/ 113 h 190"/>
                      <a:gd name="T108" fmla="*/ 110 w 186"/>
                      <a:gd name="T109" fmla="*/ 161 h 190"/>
                      <a:gd name="T110" fmla="*/ 48 w 186"/>
                      <a:gd name="T111" fmla="*/ 153 h 190"/>
                      <a:gd name="T112" fmla="*/ 5 w 186"/>
                      <a:gd name="T113" fmla="*/ 87 h 190"/>
                      <a:gd name="T114" fmla="*/ 10 w 186"/>
                      <a:gd name="T115" fmla="*/ 125 h 190"/>
                      <a:gd name="T116" fmla="*/ 11 w 186"/>
                      <a:gd name="T117" fmla="*/ 138 h 190"/>
                      <a:gd name="T118" fmla="*/ 4 w 186"/>
                      <a:gd name="T119" fmla="*/ 110 h 190"/>
                      <a:gd name="T120" fmla="*/ 26 w 186"/>
                      <a:gd name="T121" fmla="*/ 160 h 19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</a:cxnLst>
                    <a:rect l="0" t="0" r="r" b="b"/>
                    <a:pathLst>
                      <a:path w="186" h="190">
                        <a:moveTo>
                          <a:pt x="45" y="180"/>
                        </a:moveTo>
                        <a:cubicBezTo>
                          <a:pt x="45" y="180"/>
                          <a:pt x="47" y="181"/>
                          <a:pt x="48" y="181"/>
                        </a:cubicBezTo>
                        <a:cubicBezTo>
                          <a:pt x="48" y="180"/>
                          <a:pt x="48" y="180"/>
                          <a:pt x="48" y="180"/>
                        </a:cubicBezTo>
                        <a:cubicBezTo>
                          <a:pt x="50" y="182"/>
                          <a:pt x="53" y="183"/>
                          <a:pt x="57" y="184"/>
                        </a:cubicBezTo>
                        <a:cubicBezTo>
                          <a:pt x="57" y="185"/>
                          <a:pt x="57" y="186"/>
                          <a:pt x="58" y="186"/>
                        </a:cubicBezTo>
                        <a:cubicBezTo>
                          <a:pt x="59" y="186"/>
                          <a:pt x="60" y="186"/>
                          <a:pt x="60" y="185"/>
                        </a:cubicBezTo>
                        <a:cubicBezTo>
                          <a:pt x="62" y="186"/>
                          <a:pt x="65" y="187"/>
                          <a:pt x="67" y="187"/>
                        </a:cubicBezTo>
                        <a:cubicBezTo>
                          <a:pt x="67" y="188"/>
                          <a:pt x="68" y="189"/>
                          <a:pt x="68" y="189"/>
                        </a:cubicBezTo>
                        <a:cubicBezTo>
                          <a:pt x="70" y="190"/>
                          <a:pt x="71" y="189"/>
                          <a:pt x="71" y="188"/>
                        </a:cubicBezTo>
                        <a:cubicBezTo>
                          <a:pt x="71" y="188"/>
                          <a:pt x="71" y="188"/>
                          <a:pt x="71" y="188"/>
                        </a:cubicBezTo>
                        <a:cubicBezTo>
                          <a:pt x="73" y="188"/>
                          <a:pt x="75" y="189"/>
                          <a:pt x="78" y="189"/>
                        </a:cubicBezTo>
                        <a:cubicBezTo>
                          <a:pt x="78" y="189"/>
                          <a:pt x="78" y="189"/>
                          <a:pt x="79" y="190"/>
                        </a:cubicBezTo>
                        <a:cubicBezTo>
                          <a:pt x="80" y="190"/>
                          <a:pt x="80" y="190"/>
                          <a:pt x="81" y="189"/>
                        </a:cubicBezTo>
                        <a:cubicBezTo>
                          <a:pt x="83" y="189"/>
                          <a:pt x="86" y="189"/>
                          <a:pt x="89" y="189"/>
                        </a:cubicBezTo>
                        <a:cubicBezTo>
                          <a:pt x="92" y="189"/>
                          <a:pt x="96" y="189"/>
                          <a:pt x="99" y="189"/>
                        </a:cubicBezTo>
                        <a:cubicBezTo>
                          <a:pt x="100" y="189"/>
                          <a:pt x="100" y="190"/>
                          <a:pt x="101" y="190"/>
                        </a:cubicBezTo>
                        <a:cubicBezTo>
                          <a:pt x="102" y="190"/>
                          <a:pt x="103" y="190"/>
                          <a:pt x="103" y="189"/>
                        </a:cubicBezTo>
                        <a:cubicBezTo>
                          <a:pt x="103" y="188"/>
                          <a:pt x="103" y="188"/>
                          <a:pt x="103" y="188"/>
                        </a:cubicBezTo>
                        <a:cubicBezTo>
                          <a:pt x="107" y="188"/>
                          <a:pt x="111" y="188"/>
                          <a:pt x="115" y="187"/>
                        </a:cubicBezTo>
                        <a:cubicBezTo>
                          <a:pt x="116" y="187"/>
                          <a:pt x="116" y="185"/>
                          <a:pt x="116" y="184"/>
                        </a:cubicBezTo>
                        <a:cubicBezTo>
                          <a:pt x="116" y="184"/>
                          <a:pt x="116" y="184"/>
                          <a:pt x="115" y="183"/>
                        </a:cubicBezTo>
                        <a:cubicBezTo>
                          <a:pt x="116" y="181"/>
                          <a:pt x="116" y="178"/>
                          <a:pt x="117" y="175"/>
                        </a:cubicBezTo>
                        <a:cubicBezTo>
                          <a:pt x="117" y="176"/>
                          <a:pt x="118" y="177"/>
                          <a:pt x="118" y="177"/>
                        </a:cubicBezTo>
                        <a:cubicBezTo>
                          <a:pt x="120" y="180"/>
                          <a:pt x="122" y="182"/>
                          <a:pt x="123" y="183"/>
                        </a:cubicBezTo>
                        <a:cubicBezTo>
                          <a:pt x="123" y="183"/>
                          <a:pt x="123" y="183"/>
                          <a:pt x="123" y="183"/>
                        </a:cubicBezTo>
                        <a:cubicBezTo>
                          <a:pt x="123" y="183"/>
                          <a:pt x="123" y="184"/>
                          <a:pt x="123" y="184"/>
                        </a:cubicBezTo>
                        <a:cubicBezTo>
                          <a:pt x="123" y="184"/>
                          <a:pt x="123" y="184"/>
                          <a:pt x="123" y="184"/>
                        </a:cubicBezTo>
                        <a:cubicBezTo>
                          <a:pt x="124" y="184"/>
                          <a:pt x="124" y="184"/>
                          <a:pt x="124" y="184"/>
                        </a:cubicBezTo>
                        <a:cubicBezTo>
                          <a:pt x="124" y="184"/>
                          <a:pt x="124" y="184"/>
                          <a:pt x="124" y="184"/>
                        </a:cubicBezTo>
                        <a:cubicBezTo>
                          <a:pt x="125" y="184"/>
                          <a:pt x="125" y="184"/>
                          <a:pt x="125" y="184"/>
                        </a:cubicBezTo>
                        <a:cubicBezTo>
                          <a:pt x="125" y="184"/>
                          <a:pt x="125" y="184"/>
                          <a:pt x="125" y="184"/>
                        </a:cubicBezTo>
                        <a:cubicBezTo>
                          <a:pt x="125" y="184"/>
                          <a:pt x="125" y="184"/>
                          <a:pt x="125" y="184"/>
                        </a:cubicBezTo>
                        <a:cubicBezTo>
                          <a:pt x="125" y="184"/>
                          <a:pt x="125" y="184"/>
                          <a:pt x="125" y="184"/>
                        </a:cubicBezTo>
                        <a:cubicBezTo>
                          <a:pt x="125" y="184"/>
                          <a:pt x="125" y="184"/>
                          <a:pt x="125" y="184"/>
                        </a:cubicBezTo>
                        <a:cubicBezTo>
                          <a:pt x="130" y="182"/>
                          <a:pt x="134" y="181"/>
                          <a:pt x="138" y="179"/>
                        </a:cubicBezTo>
                        <a:cubicBezTo>
                          <a:pt x="138" y="179"/>
                          <a:pt x="139" y="178"/>
                          <a:pt x="139" y="178"/>
                        </a:cubicBezTo>
                        <a:cubicBezTo>
                          <a:pt x="141" y="177"/>
                          <a:pt x="144" y="176"/>
                          <a:pt x="146" y="174"/>
                        </a:cubicBezTo>
                        <a:cubicBezTo>
                          <a:pt x="147" y="174"/>
                          <a:pt x="147" y="174"/>
                          <a:pt x="148" y="173"/>
                        </a:cubicBezTo>
                        <a:cubicBezTo>
                          <a:pt x="148" y="173"/>
                          <a:pt x="148" y="173"/>
                          <a:pt x="148" y="173"/>
                        </a:cubicBezTo>
                        <a:cubicBezTo>
                          <a:pt x="157" y="166"/>
                          <a:pt x="165" y="158"/>
                          <a:pt x="170" y="149"/>
                        </a:cubicBezTo>
                        <a:cubicBezTo>
                          <a:pt x="170" y="149"/>
                          <a:pt x="170" y="149"/>
                          <a:pt x="170" y="149"/>
                        </a:cubicBezTo>
                        <a:cubicBezTo>
                          <a:pt x="171" y="148"/>
                          <a:pt x="171" y="148"/>
                          <a:pt x="171" y="148"/>
                        </a:cubicBezTo>
                        <a:cubicBezTo>
                          <a:pt x="171" y="148"/>
                          <a:pt x="171" y="147"/>
                          <a:pt x="171" y="147"/>
                        </a:cubicBezTo>
                        <a:cubicBezTo>
                          <a:pt x="171" y="145"/>
                          <a:pt x="171" y="142"/>
                          <a:pt x="172" y="139"/>
                        </a:cubicBezTo>
                        <a:cubicBezTo>
                          <a:pt x="172" y="139"/>
                          <a:pt x="172" y="139"/>
                          <a:pt x="172" y="139"/>
                        </a:cubicBezTo>
                        <a:cubicBezTo>
                          <a:pt x="172" y="140"/>
                          <a:pt x="173" y="141"/>
                          <a:pt x="173" y="141"/>
                        </a:cubicBezTo>
                        <a:cubicBezTo>
                          <a:pt x="174" y="142"/>
                          <a:pt x="175" y="142"/>
                          <a:pt x="175" y="142"/>
                        </a:cubicBezTo>
                        <a:cubicBezTo>
                          <a:pt x="176" y="142"/>
                          <a:pt x="176" y="142"/>
                          <a:pt x="177" y="142"/>
                        </a:cubicBezTo>
                        <a:cubicBezTo>
                          <a:pt x="177" y="141"/>
                          <a:pt x="178" y="141"/>
                          <a:pt x="178" y="140"/>
                        </a:cubicBezTo>
                        <a:cubicBezTo>
                          <a:pt x="184" y="129"/>
                          <a:pt x="186" y="116"/>
                          <a:pt x="186" y="103"/>
                        </a:cubicBezTo>
                        <a:cubicBezTo>
                          <a:pt x="186" y="103"/>
                          <a:pt x="186" y="102"/>
                          <a:pt x="186" y="102"/>
                        </a:cubicBezTo>
                        <a:cubicBezTo>
                          <a:pt x="185" y="88"/>
                          <a:pt x="183" y="76"/>
                          <a:pt x="181" y="63"/>
                        </a:cubicBezTo>
                        <a:cubicBezTo>
                          <a:pt x="181" y="62"/>
                          <a:pt x="180" y="61"/>
                          <a:pt x="180" y="61"/>
                        </a:cubicBezTo>
                        <a:cubicBezTo>
                          <a:pt x="179" y="61"/>
                          <a:pt x="179" y="61"/>
                          <a:pt x="178" y="61"/>
                        </a:cubicBezTo>
                        <a:cubicBezTo>
                          <a:pt x="178" y="61"/>
                          <a:pt x="178" y="61"/>
                          <a:pt x="178" y="61"/>
                        </a:cubicBezTo>
                        <a:cubicBezTo>
                          <a:pt x="171" y="63"/>
                          <a:pt x="161" y="66"/>
                          <a:pt x="152" y="69"/>
                        </a:cubicBezTo>
                        <a:cubicBezTo>
                          <a:pt x="159" y="66"/>
                          <a:pt x="166" y="63"/>
                          <a:pt x="173" y="60"/>
                        </a:cubicBezTo>
                        <a:cubicBezTo>
                          <a:pt x="173" y="59"/>
                          <a:pt x="174" y="59"/>
                          <a:pt x="174" y="58"/>
                        </a:cubicBezTo>
                        <a:cubicBezTo>
                          <a:pt x="175" y="52"/>
                          <a:pt x="176" y="45"/>
                          <a:pt x="178" y="39"/>
                        </a:cubicBezTo>
                        <a:cubicBezTo>
                          <a:pt x="179" y="38"/>
                          <a:pt x="179" y="37"/>
                          <a:pt x="178" y="36"/>
                        </a:cubicBezTo>
                        <a:cubicBezTo>
                          <a:pt x="178" y="36"/>
                          <a:pt x="178" y="36"/>
                          <a:pt x="178" y="36"/>
                        </a:cubicBezTo>
                        <a:cubicBezTo>
                          <a:pt x="177" y="33"/>
                          <a:pt x="175" y="30"/>
                          <a:pt x="172" y="27"/>
                        </a:cubicBezTo>
                        <a:cubicBezTo>
                          <a:pt x="160" y="11"/>
                          <a:pt x="138" y="3"/>
                          <a:pt x="117" y="0"/>
                        </a:cubicBezTo>
                        <a:cubicBezTo>
                          <a:pt x="113" y="0"/>
                          <a:pt x="110" y="0"/>
                          <a:pt x="106" y="0"/>
                        </a:cubicBezTo>
                        <a:cubicBezTo>
                          <a:pt x="106" y="0"/>
                          <a:pt x="105" y="0"/>
                          <a:pt x="105" y="1"/>
                        </a:cubicBezTo>
                        <a:cubicBezTo>
                          <a:pt x="104" y="1"/>
                          <a:pt x="103" y="2"/>
                          <a:pt x="103" y="2"/>
                        </a:cubicBezTo>
                        <a:cubicBezTo>
                          <a:pt x="100" y="31"/>
                          <a:pt x="96" y="50"/>
                          <a:pt x="94" y="79"/>
                        </a:cubicBezTo>
                        <a:cubicBezTo>
                          <a:pt x="94" y="79"/>
                          <a:pt x="94" y="79"/>
                          <a:pt x="94" y="80"/>
                        </a:cubicBezTo>
                        <a:cubicBezTo>
                          <a:pt x="93" y="83"/>
                          <a:pt x="93" y="87"/>
                          <a:pt x="93" y="91"/>
                        </a:cubicBezTo>
                        <a:cubicBezTo>
                          <a:pt x="93" y="91"/>
                          <a:pt x="92" y="91"/>
                          <a:pt x="92" y="91"/>
                        </a:cubicBezTo>
                        <a:cubicBezTo>
                          <a:pt x="92" y="91"/>
                          <a:pt x="92" y="91"/>
                          <a:pt x="92" y="91"/>
                        </a:cubicBezTo>
                        <a:cubicBezTo>
                          <a:pt x="92" y="88"/>
                          <a:pt x="92" y="80"/>
                          <a:pt x="92" y="71"/>
                        </a:cubicBezTo>
                        <a:cubicBezTo>
                          <a:pt x="92" y="60"/>
                          <a:pt x="92" y="45"/>
                          <a:pt x="92" y="33"/>
                        </a:cubicBezTo>
                        <a:cubicBezTo>
                          <a:pt x="92" y="27"/>
                          <a:pt x="92" y="22"/>
                          <a:pt x="92" y="17"/>
                        </a:cubicBezTo>
                        <a:cubicBezTo>
                          <a:pt x="93" y="13"/>
                          <a:pt x="93" y="10"/>
                          <a:pt x="93" y="8"/>
                        </a:cubicBezTo>
                        <a:cubicBezTo>
                          <a:pt x="93" y="8"/>
                          <a:pt x="93" y="8"/>
                          <a:pt x="93" y="8"/>
                        </a:cubicBezTo>
                        <a:cubicBezTo>
                          <a:pt x="93" y="8"/>
                          <a:pt x="93" y="8"/>
                          <a:pt x="93" y="8"/>
                        </a:cubicBezTo>
                        <a:cubicBezTo>
                          <a:pt x="93" y="8"/>
                          <a:pt x="93" y="8"/>
                          <a:pt x="93" y="8"/>
                        </a:cubicBezTo>
                        <a:cubicBezTo>
                          <a:pt x="93" y="8"/>
                          <a:pt x="93" y="8"/>
                          <a:pt x="93" y="7"/>
                        </a:cubicBezTo>
                        <a:cubicBezTo>
                          <a:pt x="93" y="7"/>
                          <a:pt x="93" y="7"/>
                          <a:pt x="93" y="7"/>
                        </a:cubicBezTo>
                        <a:cubicBezTo>
                          <a:pt x="93" y="7"/>
                          <a:pt x="93" y="7"/>
                          <a:pt x="93" y="7"/>
                        </a:cubicBezTo>
                        <a:cubicBezTo>
                          <a:pt x="92" y="7"/>
                          <a:pt x="92" y="7"/>
                          <a:pt x="92" y="7"/>
                        </a:cubicBezTo>
                        <a:cubicBezTo>
                          <a:pt x="92" y="6"/>
                          <a:pt x="92" y="6"/>
                          <a:pt x="92" y="6"/>
                        </a:cubicBezTo>
                        <a:cubicBezTo>
                          <a:pt x="92" y="6"/>
                          <a:pt x="92" y="6"/>
                          <a:pt x="92" y="6"/>
                        </a:cubicBezTo>
                        <a:cubicBezTo>
                          <a:pt x="92" y="6"/>
                          <a:pt x="92" y="6"/>
                          <a:pt x="91" y="6"/>
                        </a:cubicBezTo>
                        <a:cubicBezTo>
                          <a:pt x="91" y="6"/>
                          <a:pt x="91" y="6"/>
                          <a:pt x="91" y="6"/>
                        </a:cubicBezTo>
                        <a:cubicBezTo>
                          <a:pt x="91" y="6"/>
                          <a:pt x="91" y="6"/>
                          <a:pt x="91" y="6"/>
                        </a:cubicBezTo>
                        <a:cubicBezTo>
                          <a:pt x="60" y="8"/>
                          <a:pt x="30" y="22"/>
                          <a:pt x="14" y="46"/>
                        </a:cubicBezTo>
                        <a:cubicBezTo>
                          <a:pt x="5" y="58"/>
                          <a:pt x="1" y="73"/>
                          <a:pt x="1" y="89"/>
                        </a:cubicBezTo>
                        <a:cubicBezTo>
                          <a:pt x="1" y="89"/>
                          <a:pt x="1" y="89"/>
                          <a:pt x="1" y="90"/>
                        </a:cubicBezTo>
                        <a:cubicBezTo>
                          <a:pt x="0" y="94"/>
                          <a:pt x="0" y="99"/>
                          <a:pt x="0" y="104"/>
                        </a:cubicBezTo>
                        <a:cubicBezTo>
                          <a:pt x="0" y="110"/>
                          <a:pt x="1" y="116"/>
                          <a:pt x="2" y="123"/>
                        </a:cubicBezTo>
                        <a:cubicBezTo>
                          <a:pt x="2" y="123"/>
                          <a:pt x="2" y="123"/>
                          <a:pt x="2" y="123"/>
                        </a:cubicBezTo>
                        <a:cubicBezTo>
                          <a:pt x="1" y="124"/>
                          <a:pt x="2" y="125"/>
                          <a:pt x="3" y="126"/>
                        </a:cubicBezTo>
                        <a:cubicBezTo>
                          <a:pt x="3" y="126"/>
                          <a:pt x="3" y="126"/>
                          <a:pt x="3" y="126"/>
                        </a:cubicBezTo>
                        <a:cubicBezTo>
                          <a:pt x="3" y="128"/>
                          <a:pt x="4" y="131"/>
                          <a:pt x="5" y="133"/>
                        </a:cubicBezTo>
                        <a:cubicBezTo>
                          <a:pt x="5" y="134"/>
                          <a:pt x="5" y="135"/>
                          <a:pt x="6" y="135"/>
                        </a:cubicBezTo>
                        <a:cubicBezTo>
                          <a:pt x="7" y="138"/>
                          <a:pt x="8" y="140"/>
                          <a:pt x="9" y="143"/>
                        </a:cubicBezTo>
                        <a:cubicBezTo>
                          <a:pt x="9" y="144"/>
                          <a:pt x="9" y="145"/>
                          <a:pt x="10" y="145"/>
                        </a:cubicBezTo>
                        <a:cubicBezTo>
                          <a:pt x="10" y="145"/>
                          <a:pt x="10" y="145"/>
                          <a:pt x="11" y="145"/>
                        </a:cubicBezTo>
                        <a:cubicBezTo>
                          <a:pt x="12" y="147"/>
                          <a:pt x="12" y="148"/>
                          <a:pt x="13" y="150"/>
                        </a:cubicBezTo>
                        <a:cubicBezTo>
                          <a:pt x="14" y="150"/>
                          <a:pt x="14" y="150"/>
                          <a:pt x="14" y="150"/>
                        </a:cubicBezTo>
                        <a:cubicBezTo>
                          <a:pt x="14" y="151"/>
                          <a:pt x="14" y="152"/>
                          <a:pt x="15" y="152"/>
                        </a:cubicBezTo>
                        <a:cubicBezTo>
                          <a:pt x="16" y="154"/>
                          <a:pt x="18" y="156"/>
                          <a:pt x="20" y="158"/>
                        </a:cubicBezTo>
                        <a:cubicBezTo>
                          <a:pt x="19" y="159"/>
                          <a:pt x="20" y="160"/>
                          <a:pt x="21" y="160"/>
                        </a:cubicBezTo>
                        <a:cubicBezTo>
                          <a:pt x="21" y="160"/>
                          <a:pt x="21" y="160"/>
                          <a:pt x="21" y="160"/>
                        </a:cubicBezTo>
                        <a:cubicBezTo>
                          <a:pt x="22" y="161"/>
                          <a:pt x="23" y="162"/>
                          <a:pt x="24" y="163"/>
                        </a:cubicBezTo>
                        <a:cubicBezTo>
                          <a:pt x="28" y="167"/>
                          <a:pt x="35" y="174"/>
                          <a:pt x="45" y="179"/>
                        </a:cubicBezTo>
                        <a:cubicBezTo>
                          <a:pt x="45" y="179"/>
                          <a:pt x="45" y="179"/>
                          <a:pt x="45" y="180"/>
                        </a:cubicBezTo>
                        <a:close/>
                        <a:moveTo>
                          <a:pt x="30" y="164"/>
                        </a:moveTo>
                        <a:cubicBezTo>
                          <a:pt x="32" y="160"/>
                          <a:pt x="35" y="155"/>
                          <a:pt x="37" y="151"/>
                        </a:cubicBezTo>
                        <a:cubicBezTo>
                          <a:pt x="39" y="153"/>
                          <a:pt x="41" y="154"/>
                          <a:pt x="43" y="155"/>
                        </a:cubicBezTo>
                        <a:cubicBezTo>
                          <a:pt x="40" y="159"/>
                          <a:pt x="38" y="164"/>
                          <a:pt x="36" y="168"/>
                        </a:cubicBezTo>
                        <a:cubicBezTo>
                          <a:pt x="34" y="167"/>
                          <a:pt x="32" y="165"/>
                          <a:pt x="30" y="164"/>
                        </a:cubicBezTo>
                        <a:close/>
                        <a:moveTo>
                          <a:pt x="47" y="157"/>
                        </a:moveTo>
                        <a:cubicBezTo>
                          <a:pt x="49" y="158"/>
                          <a:pt x="51" y="159"/>
                          <a:pt x="54" y="160"/>
                        </a:cubicBezTo>
                        <a:cubicBezTo>
                          <a:pt x="51" y="164"/>
                          <a:pt x="48" y="169"/>
                          <a:pt x="46" y="174"/>
                        </a:cubicBezTo>
                        <a:cubicBezTo>
                          <a:pt x="46" y="174"/>
                          <a:pt x="46" y="175"/>
                          <a:pt x="45" y="175"/>
                        </a:cubicBezTo>
                        <a:cubicBezTo>
                          <a:pt x="43" y="174"/>
                          <a:pt x="41" y="172"/>
                          <a:pt x="39" y="171"/>
                        </a:cubicBezTo>
                        <a:cubicBezTo>
                          <a:pt x="41" y="166"/>
                          <a:pt x="44" y="161"/>
                          <a:pt x="47" y="157"/>
                        </a:cubicBezTo>
                        <a:close/>
                        <a:moveTo>
                          <a:pt x="49" y="176"/>
                        </a:moveTo>
                        <a:cubicBezTo>
                          <a:pt x="52" y="171"/>
                          <a:pt x="55" y="166"/>
                          <a:pt x="57" y="161"/>
                        </a:cubicBezTo>
                        <a:cubicBezTo>
                          <a:pt x="60" y="162"/>
                          <a:pt x="63" y="163"/>
                          <a:pt x="66" y="164"/>
                        </a:cubicBezTo>
                        <a:cubicBezTo>
                          <a:pt x="63" y="169"/>
                          <a:pt x="60" y="175"/>
                          <a:pt x="58" y="180"/>
                        </a:cubicBezTo>
                        <a:cubicBezTo>
                          <a:pt x="55" y="179"/>
                          <a:pt x="52" y="178"/>
                          <a:pt x="49" y="177"/>
                        </a:cubicBezTo>
                        <a:cubicBezTo>
                          <a:pt x="49" y="176"/>
                          <a:pt x="49" y="176"/>
                          <a:pt x="49" y="176"/>
                        </a:cubicBezTo>
                        <a:close/>
                        <a:moveTo>
                          <a:pt x="75" y="166"/>
                        </a:moveTo>
                        <a:cubicBezTo>
                          <a:pt x="72" y="171"/>
                          <a:pt x="70" y="177"/>
                          <a:pt x="68" y="183"/>
                        </a:cubicBezTo>
                        <a:cubicBezTo>
                          <a:pt x="66" y="183"/>
                          <a:pt x="64" y="182"/>
                          <a:pt x="62" y="182"/>
                        </a:cubicBezTo>
                        <a:cubicBezTo>
                          <a:pt x="64" y="176"/>
                          <a:pt x="67" y="170"/>
                          <a:pt x="70" y="165"/>
                        </a:cubicBezTo>
                        <a:cubicBezTo>
                          <a:pt x="71" y="165"/>
                          <a:pt x="73" y="165"/>
                          <a:pt x="75" y="166"/>
                        </a:cubicBezTo>
                        <a:close/>
                        <a:moveTo>
                          <a:pt x="79" y="166"/>
                        </a:moveTo>
                        <a:cubicBezTo>
                          <a:pt x="81" y="167"/>
                          <a:pt x="83" y="167"/>
                          <a:pt x="85" y="167"/>
                        </a:cubicBezTo>
                        <a:cubicBezTo>
                          <a:pt x="83" y="173"/>
                          <a:pt x="81" y="179"/>
                          <a:pt x="78" y="185"/>
                        </a:cubicBezTo>
                        <a:cubicBezTo>
                          <a:pt x="76" y="185"/>
                          <a:pt x="74" y="184"/>
                          <a:pt x="72" y="184"/>
                        </a:cubicBezTo>
                        <a:cubicBezTo>
                          <a:pt x="74" y="178"/>
                          <a:pt x="76" y="172"/>
                          <a:pt x="79" y="166"/>
                        </a:cubicBezTo>
                        <a:close/>
                        <a:moveTo>
                          <a:pt x="91" y="167"/>
                        </a:moveTo>
                        <a:cubicBezTo>
                          <a:pt x="93" y="167"/>
                          <a:pt x="95" y="167"/>
                          <a:pt x="97" y="167"/>
                        </a:cubicBezTo>
                        <a:cubicBezTo>
                          <a:pt x="94" y="173"/>
                          <a:pt x="92" y="179"/>
                          <a:pt x="89" y="185"/>
                        </a:cubicBezTo>
                        <a:cubicBezTo>
                          <a:pt x="89" y="185"/>
                          <a:pt x="89" y="185"/>
                          <a:pt x="89" y="185"/>
                        </a:cubicBezTo>
                        <a:cubicBezTo>
                          <a:pt x="87" y="185"/>
                          <a:pt x="85" y="185"/>
                          <a:pt x="82" y="185"/>
                        </a:cubicBezTo>
                        <a:cubicBezTo>
                          <a:pt x="85" y="179"/>
                          <a:pt x="87" y="173"/>
                          <a:pt x="89" y="167"/>
                        </a:cubicBezTo>
                        <a:cubicBezTo>
                          <a:pt x="90" y="167"/>
                          <a:pt x="90" y="167"/>
                          <a:pt x="91" y="167"/>
                        </a:cubicBezTo>
                        <a:close/>
                        <a:moveTo>
                          <a:pt x="169" y="42"/>
                        </a:moveTo>
                        <a:cubicBezTo>
                          <a:pt x="167" y="48"/>
                          <a:pt x="165" y="54"/>
                          <a:pt x="163" y="60"/>
                        </a:cubicBezTo>
                        <a:cubicBezTo>
                          <a:pt x="161" y="60"/>
                          <a:pt x="160" y="61"/>
                          <a:pt x="159" y="62"/>
                        </a:cubicBezTo>
                        <a:cubicBezTo>
                          <a:pt x="161" y="56"/>
                          <a:pt x="163" y="50"/>
                          <a:pt x="166" y="44"/>
                        </a:cubicBezTo>
                        <a:cubicBezTo>
                          <a:pt x="167" y="43"/>
                          <a:pt x="168" y="43"/>
                          <a:pt x="169" y="42"/>
                        </a:cubicBezTo>
                        <a:close/>
                        <a:moveTo>
                          <a:pt x="155" y="62"/>
                        </a:moveTo>
                        <a:cubicBezTo>
                          <a:pt x="155" y="63"/>
                          <a:pt x="155" y="63"/>
                          <a:pt x="155" y="63"/>
                        </a:cubicBezTo>
                        <a:cubicBezTo>
                          <a:pt x="155" y="64"/>
                          <a:pt x="155" y="64"/>
                          <a:pt x="155" y="64"/>
                        </a:cubicBezTo>
                        <a:cubicBezTo>
                          <a:pt x="153" y="64"/>
                          <a:pt x="151" y="65"/>
                          <a:pt x="150" y="66"/>
                        </a:cubicBezTo>
                        <a:cubicBezTo>
                          <a:pt x="151" y="61"/>
                          <a:pt x="153" y="55"/>
                          <a:pt x="155" y="50"/>
                        </a:cubicBezTo>
                        <a:cubicBezTo>
                          <a:pt x="157" y="49"/>
                          <a:pt x="159" y="48"/>
                          <a:pt x="160" y="47"/>
                        </a:cubicBezTo>
                        <a:cubicBezTo>
                          <a:pt x="158" y="52"/>
                          <a:pt x="156" y="57"/>
                          <a:pt x="155" y="62"/>
                        </a:cubicBezTo>
                        <a:close/>
                        <a:moveTo>
                          <a:pt x="119" y="171"/>
                        </a:moveTo>
                        <a:cubicBezTo>
                          <a:pt x="119" y="171"/>
                          <a:pt x="119" y="171"/>
                          <a:pt x="119" y="170"/>
                        </a:cubicBezTo>
                        <a:cubicBezTo>
                          <a:pt x="120" y="168"/>
                          <a:pt x="121" y="165"/>
                          <a:pt x="123" y="162"/>
                        </a:cubicBezTo>
                        <a:cubicBezTo>
                          <a:pt x="123" y="161"/>
                          <a:pt x="124" y="160"/>
                          <a:pt x="125" y="159"/>
                        </a:cubicBezTo>
                        <a:cubicBezTo>
                          <a:pt x="125" y="159"/>
                          <a:pt x="125" y="158"/>
                          <a:pt x="125" y="158"/>
                        </a:cubicBezTo>
                        <a:cubicBezTo>
                          <a:pt x="125" y="159"/>
                          <a:pt x="125" y="159"/>
                          <a:pt x="125" y="159"/>
                        </a:cubicBezTo>
                        <a:cubicBezTo>
                          <a:pt x="125" y="160"/>
                          <a:pt x="125" y="162"/>
                          <a:pt x="124" y="164"/>
                        </a:cubicBezTo>
                        <a:cubicBezTo>
                          <a:pt x="124" y="165"/>
                          <a:pt x="124" y="165"/>
                          <a:pt x="123" y="165"/>
                        </a:cubicBezTo>
                        <a:cubicBezTo>
                          <a:pt x="122" y="168"/>
                          <a:pt x="121" y="170"/>
                          <a:pt x="120" y="172"/>
                        </a:cubicBezTo>
                        <a:cubicBezTo>
                          <a:pt x="119" y="172"/>
                          <a:pt x="119" y="172"/>
                          <a:pt x="119" y="171"/>
                        </a:cubicBezTo>
                        <a:close/>
                        <a:moveTo>
                          <a:pt x="112" y="183"/>
                        </a:moveTo>
                        <a:cubicBezTo>
                          <a:pt x="111" y="183"/>
                          <a:pt x="111" y="183"/>
                          <a:pt x="111" y="183"/>
                        </a:cubicBezTo>
                        <a:cubicBezTo>
                          <a:pt x="111" y="183"/>
                          <a:pt x="111" y="182"/>
                          <a:pt x="112" y="182"/>
                        </a:cubicBezTo>
                        <a:cubicBezTo>
                          <a:pt x="112" y="182"/>
                          <a:pt x="112" y="183"/>
                          <a:pt x="112" y="183"/>
                        </a:cubicBezTo>
                        <a:cubicBezTo>
                          <a:pt x="111" y="183"/>
                          <a:pt x="112" y="183"/>
                          <a:pt x="112" y="183"/>
                        </a:cubicBezTo>
                        <a:close/>
                        <a:moveTo>
                          <a:pt x="105" y="111"/>
                        </a:moveTo>
                        <a:cubicBezTo>
                          <a:pt x="105" y="111"/>
                          <a:pt x="105" y="111"/>
                          <a:pt x="104" y="111"/>
                        </a:cubicBezTo>
                        <a:cubicBezTo>
                          <a:pt x="102" y="106"/>
                          <a:pt x="100" y="102"/>
                          <a:pt x="97" y="98"/>
                        </a:cubicBezTo>
                        <a:cubicBezTo>
                          <a:pt x="100" y="99"/>
                          <a:pt x="103" y="100"/>
                          <a:pt x="105" y="101"/>
                        </a:cubicBezTo>
                        <a:cubicBezTo>
                          <a:pt x="115" y="105"/>
                          <a:pt x="126" y="110"/>
                          <a:pt x="138" y="115"/>
                        </a:cubicBezTo>
                        <a:cubicBezTo>
                          <a:pt x="138" y="115"/>
                          <a:pt x="138" y="116"/>
                          <a:pt x="138" y="116"/>
                        </a:cubicBezTo>
                        <a:cubicBezTo>
                          <a:pt x="139" y="116"/>
                          <a:pt x="139" y="116"/>
                          <a:pt x="140" y="116"/>
                        </a:cubicBezTo>
                        <a:cubicBezTo>
                          <a:pt x="149" y="120"/>
                          <a:pt x="157" y="123"/>
                          <a:pt x="163" y="126"/>
                        </a:cubicBezTo>
                        <a:cubicBezTo>
                          <a:pt x="163" y="126"/>
                          <a:pt x="163" y="126"/>
                          <a:pt x="164" y="126"/>
                        </a:cubicBezTo>
                        <a:cubicBezTo>
                          <a:pt x="164" y="126"/>
                          <a:pt x="164" y="126"/>
                          <a:pt x="165" y="126"/>
                        </a:cubicBezTo>
                        <a:cubicBezTo>
                          <a:pt x="166" y="127"/>
                          <a:pt x="167" y="127"/>
                          <a:pt x="167" y="127"/>
                        </a:cubicBezTo>
                        <a:cubicBezTo>
                          <a:pt x="167" y="128"/>
                          <a:pt x="167" y="128"/>
                          <a:pt x="167" y="128"/>
                        </a:cubicBezTo>
                        <a:cubicBezTo>
                          <a:pt x="167" y="129"/>
                          <a:pt x="167" y="129"/>
                          <a:pt x="167" y="130"/>
                        </a:cubicBezTo>
                        <a:cubicBezTo>
                          <a:pt x="166" y="132"/>
                          <a:pt x="164" y="134"/>
                          <a:pt x="162" y="136"/>
                        </a:cubicBezTo>
                        <a:cubicBezTo>
                          <a:pt x="162" y="136"/>
                          <a:pt x="161" y="136"/>
                          <a:pt x="161" y="137"/>
                        </a:cubicBezTo>
                        <a:cubicBezTo>
                          <a:pt x="154" y="144"/>
                          <a:pt x="143" y="151"/>
                          <a:pt x="129" y="157"/>
                        </a:cubicBezTo>
                        <a:cubicBezTo>
                          <a:pt x="128" y="156"/>
                          <a:pt x="128" y="156"/>
                          <a:pt x="128" y="156"/>
                        </a:cubicBezTo>
                        <a:cubicBezTo>
                          <a:pt x="127" y="154"/>
                          <a:pt x="125" y="150"/>
                          <a:pt x="123" y="145"/>
                        </a:cubicBezTo>
                        <a:cubicBezTo>
                          <a:pt x="123" y="145"/>
                          <a:pt x="123" y="145"/>
                          <a:pt x="123" y="145"/>
                        </a:cubicBezTo>
                        <a:cubicBezTo>
                          <a:pt x="123" y="144"/>
                          <a:pt x="122" y="144"/>
                          <a:pt x="122" y="144"/>
                        </a:cubicBezTo>
                        <a:cubicBezTo>
                          <a:pt x="117" y="135"/>
                          <a:pt x="111" y="123"/>
                          <a:pt x="105" y="111"/>
                        </a:cubicBezTo>
                        <a:close/>
                        <a:moveTo>
                          <a:pt x="103" y="117"/>
                        </a:moveTo>
                        <a:cubicBezTo>
                          <a:pt x="104" y="118"/>
                          <a:pt x="104" y="119"/>
                          <a:pt x="105" y="120"/>
                        </a:cubicBezTo>
                        <a:cubicBezTo>
                          <a:pt x="104" y="121"/>
                          <a:pt x="103" y="123"/>
                          <a:pt x="103" y="124"/>
                        </a:cubicBezTo>
                        <a:cubicBezTo>
                          <a:pt x="102" y="123"/>
                          <a:pt x="102" y="122"/>
                          <a:pt x="102" y="121"/>
                        </a:cubicBezTo>
                        <a:cubicBezTo>
                          <a:pt x="102" y="121"/>
                          <a:pt x="102" y="121"/>
                          <a:pt x="102" y="121"/>
                        </a:cubicBezTo>
                        <a:cubicBezTo>
                          <a:pt x="103" y="120"/>
                          <a:pt x="103" y="118"/>
                          <a:pt x="103" y="117"/>
                        </a:cubicBezTo>
                        <a:close/>
                        <a:moveTo>
                          <a:pt x="97" y="92"/>
                        </a:moveTo>
                        <a:cubicBezTo>
                          <a:pt x="97" y="92"/>
                          <a:pt x="97" y="92"/>
                          <a:pt x="97" y="92"/>
                        </a:cubicBezTo>
                        <a:cubicBezTo>
                          <a:pt x="97" y="92"/>
                          <a:pt x="97" y="92"/>
                          <a:pt x="97" y="92"/>
                        </a:cubicBezTo>
                        <a:cubicBezTo>
                          <a:pt x="97" y="92"/>
                          <a:pt x="97" y="92"/>
                          <a:pt x="97" y="92"/>
                        </a:cubicBezTo>
                        <a:cubicBezTo>
                          <a:pt x="99" y="93"/>
                          <a:pt x="102" y="94"/>
                          <a:pt x="106" y="95"/>
                        </a:cubicBezTo>
                        <a:cubicBezTo>
                          <a:pt x="106" y="96"/>
                          <a:pt x="106" y="96"/>
                          <a:pt x="105" y="97"/>
                        </a:cubicBezTo>
                        <a:cubicBezTo>
                          <a:pt x="102" y="95"/>
                          <a:pt x="99" y="94"/>
                          <a:pt x="97" y="93"/>
                        </a:cubicBezTo>
                        <a:cubicBezTo>
                          <a:pt x="97" y="93"/>
                          <a:pt x="97" y="92"/>
                          <a:pt x="97" y="92"/>
                        </a:cubicBezTo>
                        <a:close/>
                        <a:moveTo>
                          <a:pt x="110" y="97"/>
                        </a:moveTo>
                        <a:cubicBezTo>
                          <a:pt x="111" y="97"/>
                          <a:pt x="112" y="98"/>
                          <a:pt x="113" y="98"/>
                        </a:cubicBezTo>
                        <a:cubicBezTo>
                          <a:pt x="113" y="99"/>
                          <a:pt x="113" y="99"/>
                          <a:pt x="112" y="100"/>
                        </a:cubicBezTo>
                        <a:cubicBezTo>
                          <a:pt x="111" y="99"/>
                          <a:pt x="110" y="99"/>
                          <a:pt x="109" y="98"/>
                        </a:cubicBezTo>
                        <a:cubicBezTo>
                          <a:pt x="109" y="98"/>
                          <a:pt x="109" y="98"/>
                          <a:pt x="109" y="98"/>
                        </a:cubicBezTo>
                        <a:cubicBezTo>
                          <a:pt x="109" y="98"/>
                          <a:pt x="109" y="97"/>
                          <a:pt x="109" y="97"/>
                        </a:cubicBezTo>
                        <a:cubicBezTo>
                          <a:pt x="110" y="97"/>
                          <a:pt x="110" y="97"/>
                          <a:pt x="110" y="97"/>
                        </a:cubicBezTo>
                        <a:close/>
                        <a:moveTo>
                          <a:pt x="122" y="101"/>
                        </a:moveTo>
                        <a:cubicBezTo>
                          <a:pt x="122" y="102"/>
                          <a:pt x="121" y="103"/>
                          <a:pt x="121" y="103"/>
                        </a:cubicBezTo>
                        <a:cubicBezTo>
                          <a:pt x="119" y="103"/>
                          <a:pt x="117" y="102"/>
                          <a:pt x="116" y="101"/>
                        </a:cubicBezTo>
                        <a:cubicBezTo>
                          <a:pt x="116" y="101"/>
                          <a:pt x="116" y="100"/>
                          <a:pt x="117" y="99"/>
                        </a:cubicBezTo>
                        <a:cubicBezTo>
                          <a:pt x="118" y="100"/>
                          <a:pt x="120" y="101"/>
                          <a:pt x="122" y="101"/>
                        </a:cubicBezTo>
                        <a:close/>
                        <a:moveTo>
                          <a:pt x="158" y="113"/>
                        </a:moveTo>
                        <a:cubicBezTo>
                          <a:pt x="157" y="115"/>
                          <a:pt x="156" y="116"/>
                          <a:pt x="155" y="118"/>
                        </a:cubicBezTo>
                        <a:cubicBezTo>
                          <a:pt x="153" y="117"/>
                          <a:pt x="150" y="116"/>
                          <a:pt x="148" y="115"/>
                        </a:cubicBezTo>
                        <a:cubicBezTo>
                          <a:pt x="149" y="114"/>
                          <a:pt x="150" y="112"/>
                          <a:pt x="150" y="111"/>
                        </a:cubicBezTo>
                        <a:cubicBezTo>
                          <a:pt x="153" y="112"/>
                          <a:pt x="155" y="113"/>
                          <a:pt x="158" y="113"/>
                        </a:cubicBezTo>
                        <a:close/>
                        <a:moveTo>
                          <a:pt x="173" y="120"/>
                        </a:moveTo>
                        <a:cubicBezTo>
                          <a:pt x="173" y="120"/>
                          <a:pt x="173" y="120"/>
                          <a:pt x="173" y="120"/>
                        </a:cubicBezTo>
                        <a:cubicBezTo>
                          <a:pt x="173" y="120"/>
                          <a:pt x="173" y="120"/>
                          <a:pt x="173" y="120"/>
                        </a:cubicBezTo>
                        <a:cubicBezTo>
                          <a:pt x="172" y="121"/>
                          <a:pt x="170" y="123"/>
                          <a:pt x="169" y="124"/>
                        </a:cubicBezTo>
                        <a:cubicBezTo>
                          <a:pt x="169" y="124"/>
                          <a:pt x="168" y="123"/>
                          <a:pt x="167" y="123"/>
                        </a:cubicBezTo>
                        <a:cubicBezTo>
                          <a:pt x="168" y="121"/>
                          <a:pt x="169" y="119"/>
                          <a:pt x="171" y="118"/>
                        </a:cubicBezTo>
                        <a:cubicBezTo>
                          <a:pt x="172" y="118"/>
                          <a:pt x="173" y="119"/>
                          <a:pt x="173" y="119"/>
                        </a:cubicBezTo>
                        <a:cubicBezTo>
                          <a:pt x="173" y="119"/>
                          <a:pt x="173" y="120"/>
                          <a:pt x="173" y="120"/>
                        </a:cubicBezTo>
                        <a:close/>
                        <a:moveTo>
                          <a:pt x="164" y="122"/>
                        </a:moveTo>
                        <a:cubicBezTo>
                          <a:pt x="162" y="121"/>
                          <a:pt x="160" y="120"/>
                          <a:pt x="159" y="119"/>
                        </a:cubicBezTo>
                        <a:cubicBezTo>
                          <a:pt x="159" y="118"/>
                          <a:pt x="160" y="116"/>
                          <a:pt x="161" y="115"/>
                        </a:cubicBezTo>
                        <a:cubicBezTo>
                          <a:pt x="161" y="115"/>
                          <a:pt x="161" y="115"/>
                          <a:pt x="161" y="115"/>
                        </a:cubicBezTo>
                        <a:cubicBezTo>
                          <a:pt x="163" y="115"/>
                          <a:pt x="165" y="116"/>
                          <a:pt x="167" y="117"/>
                        </a:cubicBezTo>
                        <a:cubicBezTo>
                          <a:pt x="165" y="118"/>
                          <a:pt x="164" y="120"/>
                          <a:pt x="164" y="122"/>
                        </a:cubicBezTo>
                        <a:close/>
                        <a:moveTo>
                          <a:pt x="144" y="113"/>
                        </a:moveTo>
                        <a:cubicBezTo>
                          <a:pt x="144" y="113"/>
                          <a:pt x="143" y="113"/>
                          <a:pt x="142" y="112"/>
                        </a:cubicBezTo>
                        <a:cubicBezTo>
                          <a:pt x="143" y="111"/>
                          <a:pt x="143" y="110"/>
                          <a:pt x="144" y="109"/>
                        </a:cubicBezTo>
                        <a:cubicBezTo>
                          <a:pt x="145" y="109"/>
                          <a:pt x="146" y="109"/>
                          <a:pt x="147" y="110"/>
                        </a:cubicBezTo>
                        <a:cubicBezTo>
                          <a:pt x="146" y="111"/>
                          <a:pt x="145" y="112"/>
                          <a:pt x="144" y="113"/>
                        </a:cubicBezTo>
                        <a:close/>
                        <a:moveTo>
                          <a:pt x="138" y="111"/>
                        </a:moveTo>
                        <a:cubicBezTo>
                          <a:pt x="136" y="110"/>
                          <a:pt x="134" y="109"/>
                          <a:pt x="132" y="108"/>
                        </a:cubicBezTo>
                        <a:cubicBezTo>
                          <a:pt x="132" y="108"/>
                          <a:pt x="132" y="108"/>
                          <a:pt x="132" y="108"/>
                        </a:cubicBezTo>
                        <a:cubicBezTo>
                          <a:pt x="133" y="107"/>
                          <a:pt x="133" y="106"/>
                          <a:pt x="134" y="105"/>
                        </a:cubicBezTo>
                        <a:cubicBezTo>
                          <a:pt x="136" y="106"/>
                          <a:pt x="138" y="107"/>
                          <a:pt x="140" y="107"/>
                        </a:cubicBezTo>
                        <a:cubicBezTo>
                          <a:pt x="139" y="109"/>
                          <a:pt x="139" y="110"/>
                          <a:pt x="138" y="111"/>
                        </a:cubicBezTo>
                        <a:close/>
                        <a:moveTo>
                          <a:pt x="128" y="107"/>
                        </a:moveTo>
                        <a:cubicBezTo>
                          <a:pt x="127" y="106"/>
                          <a:pt x="126" y="106"/>
                          <a:pt x="124" y="105"/>
                        </a:cubicBezTo>
                        <a:cubicBezTo>
                          <a:pt x="125" y="104"/>
                          <a:pt x="125" y="103"/>
                          <a:pt x="126" y="103"/>
                        </a:cubicBezTo>
                        <a:cubicBezTo>
                          <a:pt x="127" y="103"/>
                          <a:pt x="128" y="104"/>
                          <a:pt x="130" y="104"/>
                        </a:cubicBezTo>
                        <a:cubicBezTo>
                          <a:pt x="129" y="105"/>
                          <a:pt x="129" y="106"/>
                          <a:pt x="128" y="107"/>
                        </a:cubicBezTo>
                        <a:close/>
                        <a:moveTo>
                          <a:pt x="121" y="150"/>
                        </a:moveTo>
                        <a:cubicBezTo>
                          <a:pt x="121" y="151"/>
                          <a:pt x="122" y="152"/>
                          <a:pt x="122" y="153"/>
                        </a:cubicBezTo>
                        <a:cubicBezTo>
                          <a:pt x="122" y="153"/>
                          <a:pt x="122" y="153"/>
                          <a:pt x="122" y="154"/>
                        </a:cubicBezTo>
                        <a:cubicBezTo>
                          <a:pt x="122" y="154"/>
                          <a:pt x="122" y="154"/>
                          <a:pt x="122" y="154"/>
                        </a:cubicBezTo>
                        <a:cubicBezTo>
                          <a:pt x="122" y="155"/>
                          <a:pt x="122" y="156"/>
                          <a:pt x="121" y="157"/>
                        </a:cubicBezTo>
                        <a:cubicBezTo>
                          <a:pt x="121" y="158"/>
                          <a:pt x="120" y="159"/>
                          <a:pt x="119" y="160"/>
                        </a:cubicBezTo>
                        <a:cubicBezTo>
                          <a:pt x="119" y="161"/>
                          <a:pt x="118" y="163"/>
                          <a:pt x="117" y="165"/>
                        </a:cubicBezTo>
                        <a:cubicBezTo>
                          <a:pt x="117" y="164"/>
                          <a:pt x="117" y="163"/>
                          <a:pt x="117" y="162"/>
                        </a:cubicBezTo>
                        <a:cubicBezTo>
                          <a:pt x="117" y="161"/>
                          <a:pt x="116" y="160"/>
                          <a:pt x="116" y="160"/>
                        </a:cubicBezTo>
                        <a:cubicBezTo>
                          <a:pt x="116" y="160"/>
                          <a:pt x="116" y="160"/>
                          <a:pt x="116" y="159"/>
                        </a:cubicBezTo>
                        <a:cubicBezTo>
                          <a:pt x="116" y="159"/>
                          <a:pt x="116" y="159"/>
                          <a:pt x="116" y="159"/>
                        </a:cubicBezTo>
                        <a:cubicBezTo>
                          <a:pt x="117" y="156"/>
                          <a:pt x="119" y="153"/>
                          <a:pt x="121" y="149"/>
                        </a:cubicBezTo>
                        <a:cubicBezTo>
                          <a:pt x="121" y="150"/>
                          <a:pt x="121" y="150"/>
                          <a:pt x="121" y="150"/>
                        </a:cubicBezTo>
                        <a:close/>
                        <a:moveTo>
                          <a:pt x="124" y="173"/>
                        </a:moveTo>
                        <a:cubicBezTo>
                          <a:pt x="123" y="175"/>
                          <a:pt x="123" y="176"/>
                          <a:pt x="123" y="177"/>
                        </a:cubicBezTo>
                        <a:cubicBezTo>
                          <a:pt x="123" y="177"/>
                          <a:pt x="123" y="176"/>
                          <a:pt x="122" y="176"/>
                        </a:cubicBezTo>
                        <a:cubicBezTo>
                          <a:pt x="123" y="175"/>
                          <a:pt x="123" y="174"/>
                          <a:pt x="124" y="173"/>
                        </a:cubicBezTo>
                        <a:close/>
                        <a:moveTo>
                          <a:pt x="128" y="170"/>
                        </a:moveTo>
                        <a:cubicBezTo>
                          <a:pt x="128" y="167"/>
                          <a:pt x="129" y="163"/>
                          <a:pt x="129" y="161"/>
                        </a:cubicBezTo>
                        <a:cubicBezTo>
                          <a:pt x="131" y="160"/>
                          <a:pt x="133" y="159"/>
                          <a:pt x="135" y="158"/>
                        </a:cubicBezTo>
                        <a:cubicBezTo>
                          <a:pt x="133" y="165"/>
                          <a:pt x="131" y="171"/>
                          <a:pt x="129" y="178"/>
                        </a:cubicBezTo>
                        <a:cubicBezTo>
                          <a:pt x="129" y="178"/>
                          <a:pt x="129" y="178"/>
                          <a:pt x="129" y="178"/>
                        </a:cubicBezTo>
                        <a:cubicBezTo>
                          <a:pt x="128" y="179"/>
                          <a:pt x="128" y="179"/>
                          <a:pt x="127" y="179"/>
                        </a:cubicBezTo>
                        <a:cubicBezTo>
                          <a:pt x="127" y="177"/>
                          <a:pt x="127" y="174"/>
                          <a:pt x="128" y="170"/>
                        </a:cubicBezTo>
                        <a:close/>
                        <a:moveTo>
                          <a:pt x="140" y="156"/>
                        </a:moveTo>
                        <a:cubicBezTo>
                          <a:pt x="140" y="156"/>
                          <a:pt x="140" y="156"/>
                          <a:pt x="140" y="156"/>
                        </a:cubicBezTo>
                        <a:cubicBezTo>
                          <a:pt x="141" y="156"/>
                          <a:pt x="142" y="155"/>
                          <a:pt x="142" y="155"/>
                        </a:cubicBezTo>
                        <a:cubicBezTo>
                          <a:pt x="141" y="162"/>
                          <a:pt x="139" y="168"/>
                          <a:pt x="136" y="175"/>
                        </a:cubicBezTo>
                        <a:cubicBezTo>
                          <a:pt x="135" y="176"/>
                          <a:pt x="134" y="176"/>
                          <a:pt x="133" y="176"/>
                        </a:cubicBezTo>
                        <a:cubicBezTo>
                          <a:pt x="136" y="170"/>
                          <a:pt x="138" y="163"/>
                          <a:pt x="140" y="156"/>
                        </a:cubicBezTo>
                        <a:close/>
                        <a:moveTo>
                          <a:pt x="147" y="152"/>
                        </a:moveTo>
                        <a:cubicBezTo>
                          <a:pt x="147" y="152"/>
                          <a:pt x="147" y="152"/>
                          <a:pt x="147" y="152"/>
                        </a:cubicBezTo>
                        <a:cubicBezTo>
                          <a:pt x="148" y="151"/>
                          <a:pt x="150" y="151"/>
                          <a:pt x="151" y="150"/>
                        </a:cubicBezTo>
                        <a:cubicBezTo>
                          <a:pt x="149" y="157"/>
                          <a:pt x="147" y="163"/>
                          <a:pt x="145" y="170"/>
                        </a:cubicBezTo>
                        <a:cubicBezTo>
                          <a:pt x="144" y="171"/>
                          <a:pt x="142" y="172"/>
                          <a:pt x="141" y="172"/>
                        </a:cubicBezTo>
                        <a:cubicBezTo>
                          <a:pt x="143" y="166"/>
                          <a:pt x="145" y="159"/>
                          <a:pt x="147" y="152"/>
                        </a:cubicBezTo>
                        <a:close/>
                        <a:moveTo>
                          <a:pt x="156" y="147"/>
                        </a:moveTo>
                        <a:cubicBezTo>
                          <a:pt x="156" y="147"/>
                          <a:pt x="156" y="147"/>
                          <a:pt x="156" y="146"/>
                        </a:cubicBezTo>
                        <a:cubicBezTo>
                          <a:pt x="157" y="145"/>
                          <a:pt x="158" y="144"/>
                          <a:pt x="160" y="143"/>
                        </a:cubicBezTo>
                        <a:cubicBezTo>
                          <a:pt x="158" y="150"/>
                          <a:pt x="156" y="157"/>
                          <a:pt x="154" y="163"/>
                        </a:cubicBezTo>
                        <a:cubicBezTo>
                          <a:pt x="154" y="163"/>
                          <a:pt x="154" y="163"/>
                          <a:pt x="154" y="163"/>
                        </a:cubicBezTo>
                        <a:cubicBezTo>
                          <a:pt x="153" y="164"/>
                          <a:pt x="151" y="165"/>
                          <a:pt x="150" y="166"/>
                        </a:cubicBezTo>
                        <a:cubicBezTo>
                          <a:pt x="152" y="160"/>
                          <a:pt x="154" y="154"/>
                          <a:pt x="156" y="147"/>
                        </a:cubicBezTo>
                        <a:close/>
                        <a:moveTo>
                          <a:pt x="165" y="139"/>
                        </a:moveTo>
                        <a:cubicBezTo>
                          <a:pt x="166" y="137"/>
                          <a:pt x="167" y="136"/>
                          <a:pt x="168" y="135"/>
                        </a:cubicBezTo>
                        <a:cubicBezTo>
                          <a:pt x="168" y="137"/>
                          <a:pt x="168" y="138"/>
                          <a:pt x="168" y="140"/>
                        </a:cubicBezTo>
                        <a:cubicBezTo>
                          <a:pt x="168" y="142"/>
                          <a:pt x="167" y="144"/>
                          <a:pt x="167" y="145"/>
                        </a:cubicBezTo>
                        <a:cubicBezTo>
                          <a:pt x="167" y="145"/>
                          <a:pt x="167" y="146"/>
                          <a:pt x="167" y="146"/>
                        </a:cubicBezTo>
                        <a:cubicBezTo>
                          <a:pt x="167" y="146"/>
                          <a:pt x="167" y="146"/>
                          <a:pt x="167" y="146"/>
                        </a:cubicBezTo>
                        <a:cubicBezTo>
                          <a:pt x="165" y="150"/>
                          <a:pt x="163" y="153"/>
                          <a:pt x="160" y="156"/>
                        </a:cubicBezTo>
                        <a:cubicBezTo>
                          <a:pt x="162" y="151"/>
                          <a:pt x="164" y="145"/>
                          <a:pt x="165" y="139"/>
                        </a:cubicBezTo>
                        <a:close/>
                        <a:moveTo>
                          <a:pt x="176" y="135"/>
                        </a:moveTo>
                        <a:cubicBezTo>
                          <a:pt x="176" y="130"/>
                          <a:pt x="177" y="124"/>
                          <a:pt x="177" y="119"/>
                        </a:cubicBezTo>
                        <a:cubicBezTo>
                          <a:pt x="178" y="119"/>
                          <a:pt x="178" y="119"/>
                          <a:pt x="178" y="118"/>
                        </a:cubicBezTo>
                        <a:cubicBezTo>
                          <a:pt x="178" y="118"/>
                          <a:pt x="178" y="118"/>
                          <a:pt x="178" y="118"/>
                        </a:cubicBezTo>
                        <a:cubicBezTo>
                          <a:pt x="180" y="114"/>
                          <a:pt x="181" y="108"/>
                          <a:pt x="182" y="103"/>
                        </a:cubicBezTo>
                        <a:cubicBezTo>
                          <a:pt x="182" y="114"/>
                          <a:pt x="180" y="125"/>
                          <a:pt x="176" y="135"/>
                        </a:cubicBezTo>
                        <a:close/>
                        <a:moveTo>
                          <a:pt x="177" y="65"/>
                        </a:moveTo>
                        <a:cubicBezTo>
                          <a:pt x="178" y="72"/>
                          <a:pt x="179" y="79"/>
                          <a:pt x="179" y="86"/>
                        </a:cubicBezTo>
                        <a:cubicBezTo>
                          <a:pt x="179" y="96"/>
                          <a:pt x="178" y="106"/>
                          <a:pt x="175" y="115"/>
                        </a:cubicBezTo>
                        <a:cubicBezTo>
                          <a:pt x="175" y="115"/>
                          <a:pt x="175" y="115"/>
                          <a:pt x="174" y="115"/>
                        </a:cubicBezTo>
                        <a:cubicBezTo>
                          <a:pt x="168" y="113"/>
                          <a:pt x="160" y="110"/>
                          <a:pt x="151" y="107"/>
                        </a:cubicBezTo>
                        <a:cubicBezTo>
                          <a:pt x="151" y="107"/>
                          <a:pt x="150" y="107"/>
                          <a:pt x="150" y="106"/>
                        </a:cubicBezTo>
                        <a:cubicBezTo>
                          <a:pt x="150" y="106"/>
                          <a:pt x="149" y="106"/>
                          <a:pt x="149" y="106"/>
                        </a:cubicBezTo>
                        <a:cubicBezTo>
                          <a:pt x="144" y="105"/>
                          <a:pt x="138" y="103"/>
                          <a:pt x="133" y="101"/>
                        </a:cubicBezTo>
                        <a:cubicBezTo>
                          <a:pt x="128" y="99"/>
                          <a:pt x="122" y="97"/>
                          <a:pt x="117" y="95"/>
                        </a:cubicBezTo>
                        <a:cubicBezTo>
                          <a:pt x="117" y="95"/>
                          <a:pt x="116" y="94"/>
                          <a:pt x="116" y="94"/>
                        </a:cubicBezTo>
                        <a:cubicBezTo>
                          <a:pt x="115" y="94"/>
                          <a:pt x="115" y="94"/>
                          <a:pt x="115" y="95"/>
                        </a:cubicBezTo>
                        <a:cubicBezTo>
                          <a:pt x="114" y="94"/>
                          <a:pt x="112" y="94"/>
                          <a:pt x="111" y="93"/>
                        </a:cubicBezTo>
                        <a:cubicBezTo>
                          <a:pt x="111" y="93"/>
                          <a:pt x="111" y="93"/>
                          <a:pt x="111" y="93"/>
                        </a:cubicBezTo>
                        <a:cubicBezTo>
                          <a:pt x="111" y="93"/>
                          <a:pt x="111" y="93"/>
                          <a:pt x="110" y="93"/>
                        </a:cubicBezTo>
                        <a:cubicBezTo>
                          <a:pt x="110" y="92"/>
                          <a:pt x="109" y="92"/>
                          <a:pt x="108" y="92"/>
                        </a:cubicBezTo>
                        <a:cubicBezTo>
                          <a:pt x="107" y="92"/>
                          <a:pt x="106" y="91"/>
                          <a:pt x="104" y="91"/>
                        </a:cubicBezTo>
                        <a:cubicBezTo>
                          <a:pt x="109" y="89"/>
                          <a:pt x="115" y="87"/>
                          <a:pt x="122" y="85"/>
                        </a:cubicBezTo>
                        <a:cubicBezTo>
                          <a:pt x="123" y="85"/>
                          <a:pt x="123" y="85"/>
                          <a:pt x="124" y="84"/>
                        </a:cubicBezTo>
                        <a:cubicBezTo>
                          <a:pt x="129" y="82"/>
                          <a:pt x="134" y="80"/>
                          <a:pt x="139" y="78"/>
                        </a:cubicBezTo>
                        <a:cubicBezTo>
                          <a:pt x="152" y="73"/>
                          <a:pt x="167" y="68"/>
                          <a:pt x="177" y="65"/>
                        </a:cubicBezTo>
                        <a:close/>
                        <a:moveTo>
                          <a:pt x="145" y="68"/>
                        </a:moveTo>
                        <a:cubicBezTo>
                          <a:pt x="142" y="69"/>
                          <a:pt x="139" y="71"/>
                          <a:pt x="136" y="72"/>
                        </a:cubicBezTo>
                        <a:cubicBezTo>
                          <a:pt x="138" y="67"/>
                          <a:pt x="140" y="62"/>
                          <a:pt x="143" y="57"/>
                        </a:cubicBezTo>
                        <a:cubicBezTo>
                          <a:pt x="143" y="57"/>
                          <a:pt x="143" y="56"/>
                          <a:pt x="143" y="56"/>
                        </a:cubicBezTo>
                        <a:cubicBezTo>
                          <a:pt x="145" y="55"/>
                          <a:pt x="147" y="54"/>
                          <a:pt x="150" y="52"/>
                        </a:cubicBezTo>
                        <a:cubicBezTo>
                          <a:pt x="148" y="58"/>
                          <a:pt x="147" y="63"/>
                          <a:pt x="145" y="68"/>
                        </a:cubicBezTo>
                        <a:close/>
                        <a:moveTo>
                          <a:pt x="131" y="75"/>
                        </a:moveTo>
                        <a:cubicBezTo>
                          <a:pt x="130" y="75"/>
                          <a:pt x="128" y="76"/>
                          <a:pt x="127" y="77"/>
                        </a:cubicBezTo>
                        <a:cubicBezTo>
                          <a:pt x="128" y="73"/>
                          <a:pt x="130" y="69"/>
                          <a:pt x="132" y="65"/>
                        </a:cubicBezTo>
                        <a:cubicBezTo>
                          <a:pt x="132" y="64"/>
                          <a:pt x="132" y="63"/>
                          <a:pt x="132" y="62"/>
                        </a:cubicBezTo>
                        <a:cubicBezTo>
                          <a:pt x="134" y="61"/>
                          <a:pt x="135" y="60"/>
                          <a:pt x="137" y="59"/>
                        </a:cubicBezTo>
                        <a:cubicBezTo>
                          <a:pt x="135" y="64"/>
                          <a:pt x="133" y="69"/>
                          <a:pt x="131" y="75"/>
                        </a:cubicBezTo>
                        <a:close/>
                        <a:moveTo>
                          <a:pt x="122" y="79"/>
                        </a:moveTo>
                        <a:cubicBezTo>
                          <a:pt x="120" y="80"/>
                          <a:pt x="119" y="80"/>
                          <a:pt x="118" y="81"/>
                        </a:cubicBezTo>
                        <a:cubicBezTo>
                          <a:pt x="120" y="77"/>
                          <a:pt x="121" y="73"/>
                          <a:pt x="122" y="69"/>
                        </a:cubicBezTo>
                        <a:cubicBezTo>
                          <a:pt x="122" y="69"/>
                          <a:pt x="122" y="68"/>
                          <a:pt x="122" y="68"/>
                        </a:cubicBezTo>
                        <a:cubicBezTo>
                          <a:pt x="124" y="67"/>
                          <a:pt x="126" y="66"/>
                          <a:pt x="128" y="65"/>
                        </a:cubicBezTo>
                        <a:cubicBezTo>
                          <a:pt x="125" y="70"/>
                          <a:pt x="123" y="74"/>
                          <a:pt x="122" y="79"/>
                        </a:cubicBezTo>
                        <a:close/>
                        <a:moveTo>
                          <a:pt x="113" y="83"/>
                        </a:moveTo>
                        <a:cubicBezTo>
                          <a:pt x="112" y="83"/>
                          <a:pt x="111" y="84"/>
                          <a:pt x="110" y="84"/>
                        </a:cubicBezTo>
                        <a:cubicBezTo>
                          <a:pt x="109" y="84"/>
                          <a:pt x="109" y="85"/>
                          <a:pt x="109" y="85"/>
                        </a:cubicBezTo>
                        <a:cubicBezTo>
                          <a:pt x="108" y="85"/>
                          <a:pt x="107" y="86"/>
                          <a:pt x="106" y="86"/>
                        </a:cubicBezTo>
                        <a:cubicBezTo>
                          <a:pt x="107" y="83"/>
                          <a:pt x="109" y="79"/>
                          <a:pt x="110" y="76"/>
                        </a:cubicBezTo>
                        <a:cubicBezTo>
                          <a:pt x="110" y="76"/>
                          <a:pt x="110" y="75"/>
                          <a:pt x="110" y="75"/>
                        </a:cubicBezTo>
                        <a:cubicBezTo>
                          <a:pt x="113" y="74"/>
                          <a:pt x="115" y="72"/>
                          <a:pt x="117" y="71"/>
                        </a:cubicBezTo>
                        <a:cubicBezTo>
                          <a:pt x="116" y="75"/>
                          <a:pt x="115" y="79"/>
                          <a:pt x="113" y="83"/>
                        </a:cubicBezTo>
                        <a:close/>
                        <a:moveTo>
                          <a:pt x="102" y="87"/>
                        </a:moveTo>
                        <a:cubicBezTo>
                          <a:pt x="100" y="88"/>
                          <a:pt x="99" y="88"/>
                          <a:pt x="98" y="88"/>
                        </a:cubicBezTo>
                        <a:cubicBezTo>
                          <a:pt x="98" y="88"/>
                          <a:pt x="98" y="88"/>
                          <a:pt x="98" y="88"/>
                        </a:cubicBezTo>
                        <a:cubicBezTo>
                          <a:pt x="98" y="88"/>
                          <a:pt x="98" y="88"/>
                          <a:pt x="98" y="88"/>
                        </a:cubicBezTo>
                        <a:cubicBezTo>
                          <a:pt x="98" y="88"/>
                          <a:pt x="98" y="88"/>
                          <a:pt x="97" y="88"/>
                        </a:cubicBezTo>
                        <a:cubicBezTo>
                          <a:pt x="97" y="88"/>
                          <a:pt x="97" y="88"/>
                          <a:pt x="97" y="88"/>
                        </a:cubicBezTo>
                        <a:cubicBezTo>
                          <a:pt x="97" y="88"/>
                          <a:pt x="97" y="88"/>
                          <a:pt x="97" y="88"/>
                        </a:cubicBezTo>
                        <a:cubicBezTo>
                          <a:pt x="97" y="87"/>
                          <a:pt x="97" y="85"/>
                          <a:pt x="97" y="83"/>
                        </a:cubicBezTo>
                        <a:cubicBezTo>
                          <a:pt x="97" y="83"/>
                          <a:pt x="98" y="83"/>
                          <a:pt x="98" y="83"/>
                        </a:cubicBezTo>
                        <a:cubicBezTo>
                          <a:pt x="99" y="82"/>
                          <a:pt x="102" y="80"/>
                          <a:pt x="105" y="79"/>
                        </a:cubicBezTo>
                        <a:cubicBezTo>
                          <a:pt x="104" y="81"/>
                          <a:pt x="103" y="84"/>
                          <a:pt x="102" y="87"/>
                        </a:cubicBezTo>
                        <a:close/>
                        <a:moveTo>
                          <a:pt x="98" y="107"/>
                        </a:moveTo>
                        <a:cubicBezTo>
                          <a:pt x="98" y="107"/>
                          <a:pt x="98" y="107"/>
                          <a:pt x="98" y="107"/>
                        </a:cubicBezTo>
                        <a:cubicBezTo>
                          <a:pt x="98" y="107"/>
                          <a:pt x="98" y="107"/>
                          <a:pt x="98" y="107"/>
                        </a:cubicBezTo>
                        <a:cubicBezTo>
                          <a:pt x="98" y="108"/>
                          <a:pt x="98" y="108"/>
                          <a:pt x="97" y="108"/>
                        </a:cubicBezTo>
                        <a:cubicBezTo>
                          <a:pt x="97" y="106"/>
                          <a:pt x="96" y="104"/>
                          <a:pt x="95" y="102"/>
                        </a:cubicBezTo>
                        <a:cubicBezTo>
                          <a:pt x="96" y="103"/>
                          <a:pt x="97" y="105"/>
                          <a:pt x="98" y="107"/>
                        </a:cubicBezTo>
                        <a:close/>
                        <a:moveTo>
                          <a:pt x="100" y="111"/>
                        </a:moveTo>
                        <a:cubicBezTo>
                          <a:pt x="100" y="112"/>
                          <a:pt x="101" y="112"/>
                          <a:pt x="101" y="112"/>
                        </a:cubicBezTo>
                        <a:cubicBezTo>
                          <a:pt x="101" y="114"/>
                          <a:pt x="100" y="115"/>
                          <a:pt x="100" y="116"/>
                        </a:cubicBezTo>
                        <a:cubicBezTo>
                          <a:pt x="100" y="115"/>
                          <a:pt x="99" y="114"/>
                          <a:pt x="99" y="114"/>
                        </a:cubicBezTo>
                        <a:cubicBezTo>
                          <a:pt x="100" y="113"/>
                          <a:pt x="100" y="112"/>
                          <a:pt x="100" y="111"/>
                        </a:cubicBezTo>
                        <a:close/>
                        <a:moveTo>
                          <a:pt x="105" y="130"/>
                        </a:moveTo>
                        <a:cubicBezTo>
                          <a:pt x="105" y="130"/>
                          <a:pt x="105" y="129"/>
                          <a:pt x="105" y="129"/>
                        </a:cubicBezTo>
                        <a:cubicBezTo>
                          <a:pt x="105" y="128"/>
                          <a:pt x="106" y="126"/>
                          <a:pt x="107" y="124"/>
                        </a:cubicBezTo>
                        <a:cubicBezTo>
                          <a:pt x="108" y="125"/>
                          <a:pt x="108" y="127"/>
                          <a:pt x="109" y="128"/>
                        </a:cubicBezTo>
                        <a:cubicBezTo>
                          <a:pt x="108" y="130"/>
                          <a:pt x="107" y="132"/>
                          <a:pt x="106" y="134"/>
                        </a:cubicBezTo>
                        <a:cubicBezTo>
                          <a:pt x="106" y="133"/>
                          <a:pt x="105" y="131"/>
                          <a:pt x="105" y="130"/>
                        </a:cubicBezTo>
                        <a:close/>
                        <a:moveTo>
                          <a:pt x="111" y="132"/>
                        </a:moveTo>
                        <a:cubicBezTo>
                          <a:pt x="111" y="132"/>
                          <a:pt x="111" y="132"/>
                          <a:pt x="111" y="132"/>
                        </a:cubicBezTo>
                        <a:cubicBezTo>
                          <a:pt x="112" y="134"/>
                          <a:pt x="113" y="136"/>
                          <a:pt x="114" y="137"/>
                        </a:cubicBezTo>
                        <a:cubicBezTo>
                          <a:pt x="113" y="140"/>
                          <a:pt x="111" y="142"/>
                          <a:pt x="110" y="145"/>
                        </a:cubicBezTo>
                        <a:cubicBezTo>
                          <a:pt x="109" y="143"/>
                          <a:pt x="109" y="141"/>
                          <a:pt x="108" y="139"/>
                        </a:cubicBezTo>
                        <a:cubicBezTo>
                          <a:pt x="109" y="137"/>
                          <a:pt x="110" y="135"/>
                          <a:pt x="111" y="132"/>
                        </a:cubicBezTo>
                        <a:close/>
                        <a:moveTo>
                          <a:pt x="112" y="149"/>
                        </a:moveTo>
                        <a:cubicBezTo>
                          <a:pt x="113" y="146"/>
                          <a:pt x="115" y="144"/>
                          <a:pt x="116" y="141"/>
                        </a:cubicBezTo>
                        <a:cubicBezTo>
                          <a:pt x="117" y="143"/>
                          <a:pt x="118" y="144"/>
                          <a:pt x="118" y="145"/>
                        </a:cubicBezTo>
                        <a:cubicBezTo>
                          <a:pt x="117" y="148"/>
                          <a:pt x="115" y="151"/>
                          <a:pt x="114" y="154"/>
                        </a:cubicBezTo>
                        <a:cubicBezTo>
                          <a:pt x="113" y="153"/>
                          <a:pt x="112" y="151"/>
                          <a:pt x="112" y="150"/>
                        </a:cubicBezTo>
                        <a:cubicBezTo>
                          <a:pt x="112" y="149"/>
                          <a:pt x="112" y="149"/>
                          <a:pt x="112" y="149"/>
                        </a:cubicBezTo>
                        <a:close/>
                        <a:moveTo>
                          <a:pt x="113" y="165"/>
                        </a:moveTo>
                        <a:cubicBezTo>
                          <a:pt x="113" y="165"/>
                          <a:pt x="113" y="165"/>
                          <a:pt x="113" y="165"/>
                        </a:cubicBezTo>
                        <a:cubicBezTo>
                          <a:pt x="113" y="167"/>
                          <a:pt x="113" y="168"/>
                          <a:pt x="113" y="170"/>
                        </a:cubicBezTo>
                        <a:cubicBezTo>
                          <a:pt x="113" y="170"/>
                          <a:pt x="112" y="171"/>
                          <a:pt x="112" y="171"/>
                        </a:cubicBezTo>
                        <a:cubicBezTo>
                          <a:pt x="112" y="171"/>
                          <a:pt x="112" y="171"/>
                          <a:pt x="112" y="171"/>
                        </a:cubicBezTo>
                        <a:cubicBezTo>
                          <a:pt x="110" y="175"/>
                          <a:pt x="108" y="180"/>
                          <a:pt x="106" y="184"/>
                        </a:cubicBezTo>
                        <a:cubicBezTo>
                          <a:pt x="106" y="184"/>
                          <a:pt x="105" y="184"/>
                          <a:pt x="104" y="184"/>
                        </a:cubicBezTo>
                        <a:cubicBezTo>
                          <a:pt x="107" y="178"/>
                          <a:pt x="109" y="171"/>
                          <a:pt x="112" y="165"/>
                        </a:cubicBezTo>
                        <a:cubicBezTo>
                          <a:pt x="112" y="165"/>
                          <a:pt x="113" y="165"/>
                          <a:pt x="113" y="165"/>
                        </a:cubicBezTo>
                        <a:close/>
                        <a:moveTo>
                          <a:pt x="100" y="185"/>
                        </a:moveTo>
                        <a:cubicBezTo>
                          <a:pt x="98" y="185"/>
                          <a:pt x="95" y="185"/>
                          <a:pt x="93" y="185"/>
                        </a:cubicBezTo>
                        <a:cubicBezTo>
                          <a:pt x="96" y="179"/>
                          <a:pt x="99" y="173"/>
                          <a:pt x="102" y="166"/>
                        </a:cubicBezTo>
                        <a:cubicBezTo>
                          <a:pt x="104" y="166"/>
                          <a:pt x="106" y="166"/>
                          <a:pt x="107" y="166"/>
                        </a:cubicBezTo>
                        <a:cubicBezTo>
                          <a:pt x="105" y="172"/>
                          <a:pt x="102" y="178"/>
                          <a:pt x="100" y="185"/>
                        </a:cubicBezTo>
                        <a:close/>
                        <a:moveTo>
                          <a:pt x="170" y="56"/>
                        </a:moveTo>
                        <a:cubicBezTo>
                          <a:pt x="169" y="57"/>
                          <a:pt x="168" y="57"/>
                          <a:pt x="168" y="58"/>
                        </a:cubicBezTo>
                        <a:cubicBezTo>
                          <a:pt x="170" y="53"/>
                          <a:pt x="171" y="48"/>
                          <a:pt x="173" y="42"/>
                        </a:cubicBezTo>
                        <a:cubicBezTo>
                          <a:pt x="172" y="47"/>
                          <a:pt x="171" y="52"/>
                          <a:pt x="170" y="56"/>
                        </a:cubicBezTo>
                        <a:close/>
                        <a:moveTo>
                          <a:pt x="107" y="4"/>
                        </a:moveTo>
                        <a:cubicBezTo>
                          <a:pt x="110" y="4"/>
                          <a:pt x="113" y="4"/>
                          <a:pt x="116" y="4"/>
                        </a:cubicBezTo>
                        <a:cubicBezTo>
                          <a:pt x="137" y="6"/>
                          <a:pt x="158" y="14"/>
                          <a:pt x="169" y="29"/>
                        </a:cubicBezTo>
                        <a:cubicBezTo>
                          <a:pt x="171" y="31"/>
                          <a:pt x="172" y="33"/>
                          <a:pt x="174" y="36"/>
                        </a:cubicBezTo>
                        <a:cubicBezTo>
                          <a:pt x="171" y="37"/>
                          <a:pt x="168" y="38"/>
                          <a:pt x="165" y="40"/>
                        </a:cubicBezTo>
                        <a:cubicBezTo>
                          <a:pt x="164" y="40"/>
                          <a:pt x="163" y="40"/>
                          <a:pt x="163" y="41"/>
                        </a:cubicBezTo>
                        <a:cubicBezTo>
                          <a:pt x="151" y="47"/>
                          <a:pt x="137" y="55"/>
                          <a:pt x="125" y="62"/>
                        </a:cubicBezTo>
                        <a:cubicBezTo>
                          <a:pt x="117" y="67"/>
                          <a:pt x="109" y="71"/>
                          <a:pt x="104" y="74"/>
                        </a:cubicBezTo>
                        <a:cubicBezTo>
                          <a:pt x="102" y="76"/>
                          <a:pt x="100" y="77"/>
                          <a:pt x="98" y="78"/>
                        </a:cubicBezTo>
                        <a:cubicBezTo>
                          <a:pt x="100" y="50"/>
                          <a:pt x="104" y="32"/>
                          <a:pt x="107" y="4"/>
                        </a:cubicBezTo>
                        <a:close/>
                        <a:moveTo>
                          <a:pt x="17" y="48"/>
                        </a:moveTo>
                        <a:cubicBezTo>
                          <a:pt x="32" y="26"/>
                          <a:pt x="60" y="13"/>
                          <a:pt x="89" y="10"/>
                        </a:cubicBezTo>
                        <a:cubicBezTo>
                          <a:pt x="89" y="12"/>
                          <a:pt x="89" y="14"/>
                          <a:pt x="89" y="17"/>
                        </a:cubicBezTo>
                        <a:cubicBezTo>
                          <a:pt x="88" y="30"/>
                          <a:pt x="88" y="54"/>
                          <a:pt x="88" y="71"/>
                        </a:cubicBezTo>
                        <a:cubicBezTo>
                          <a:pt x="88" y="80"/>
                          <a:pt x="88" y="88"/>
                          <a:pt x="88" y="91"/>
                        </a:cubicBezTo>
                        <a:cubicBezTo>
                          <a:pt x="88" y="91"/>
                          <a:pt x="88" y="91"/>
                          <a:pt x="88" y="92"/>
                        </a:cubicBezTo>
                        <a:cubicBezTo>
                          <a:pt x="88" y="92"/>
                          <a:pt x="88" y="92"/>
                          <a:pt x="88" y="93"/>
                        </a:cubicBezTo>
                        <a:cubicBezTo>
                          <a:pt x="88" y="93"/>
                          <a:pt x="88" y="93"/>
                          <a:pt x="88" y="93"/>
                        </a:cubicBezTo>
                        <a:cubicBezTo>
                          <a:pt x="89" y="95"/>
                          <a:pt x="92" y="103"/>
                          <a:pt x="95" y="113"/>
                        </a:cubicBezTo>
                        <a:cubicBezTo>
                          <a:pt x="95" y="114"/>
                          <a:pt x="95" y="114"/>
                          <a:pt x="95" y="114"/>
                        </a:cubicBezTo>
                        <a:cubicBezTo>
                          <a:pt x="94" y="115"/>
                          <a:pt x="95" y="116"/>
                          <a:pt x="96" y="117"/>
                        </a:cubicBezTo>
                        <a:cubicBezTo>
                          <a:pt x="96" y="117"/>
                          <a:pt x="96" y="117"/>
                          <a:pt x="96" y="117"/>
                        </a:cubicBezTo>
                        <a:cubicBezTo>
                          <a:pt x="98" y="124"/>
                          <a:pt x="101" y="132"/>
                          <a:pt x="104" y="139"/>
                        </a:cubicBezTo>
                        <a:cubicBezTo>
                          <a:pt x="104" y="140"/>
                          <a:pt x="104" y="141"/>
                          <a:pt x="104" y="141"/>
                        </a:cubicBezTo>
                        <a:cubicBezTo>
                          <a:pt x="107" y="149"/>
                          <a:pt x="110" y="156"/>
                          <a:pt x="112" y="161"/>
                        </a:cubicBezTo>
                        <a:cubicBezTo>
                          <a:pt x="112" y="161"/>
                          <a:pt x="111" y="161"/>
                          <a:pt x="111" y="161"/>
                        </a:cubicBezTo>
                        <a:cubicBezTo>
                          <a:pt x="111" y="161"/>
                          <a:pt x="110" y="161"/>
                          <a:pt x="110" y="161"/>
                        </a:cubicBezTo>
                        <a:cubicBezTo>
                          <a:pt x="104" y="162"/>
                          <a:pt x="97" y="163"/>
                          <a:pt x="91" y="163"/>
                        </a:cubicBezTo>
                        <a:cubicBezTo>
                          <a:pt x="91" y="163"/>
                          <a:pt x="90" y="163"/>
                          <a:pt x="90" y="163"/>
                        </a:cubicBezTo>
                        <a:cubicBezTo>
                          <a:pt x="90" y="163"/>
                          <a:pt x="90" y="162"/>
                          <a:pt x="89" y="162"/>
                        </a:cubicBezTo>
                        <a:cubicBezTo>
                          <a:pt x="88" y="162"/>
                          <a:pt x="87" y="162"/>
                          <a:pt x="87" y="163"/>
                        </a:cubicBezTo>
                        <a:cubicBezTo>
                          <a:pt x="82" y="163"/>
                          <a:pt x="76" y="162"/>
                          <a:pt x="71" y="161"/>
                        </a:cubicBezTo>
                        <a:cubicBezTo>
                          <a:pt x="71" y="161"/>
                          <a:pt x="70" y="160"/>
                          <a:pt x="70" y="160"/>
                        </a:cubicBezTo>
                        <a:cubicBezTo>
                          <a:pt x="69" y="159"/>
                          <a:pt x="68" y="160"/>
                          <a:pt x="68" y="160"/>
                        </a:cubicBezTo>
                        <a:cubicBezTo>
                          <a:pt x="61" y="159"/>
                          <a:pt x="55" y="156"/>
                          <a:pt x="48" y="153"/>
                        </a:cubicBezTo>
                        <a:cubicBezTo>
                          <a:pt x="48" y="153"/>
                          <a:pt x="48" y="152"/>
                          <a:pt x="47" y="152"/>
                        </a:cubicBezTo>
                        <a:cubicBezTo>
                          <a:pt x="47" y="152"/>
                          <a:pt x="46" y="152"/>
                          <a:pt x="46" y="152"/>
                        </a:cubicBezTo>
                        <a:cubicBezTo>
                          <a:pt x="40" y="149"/>
                          <a:pt x="34" y="145"/>
                          <a:pt x="29" y="141"/>
                        </a:cubicBezTo>
                        <a:cubicBezTo>
                          <a:pt x="20" y="134"/>
                          <a:pt x="14" y="125"/>
                          <a:pt x="10" y="115"/>
                        </a:cubicBezTo>
                        <a:cubicBezTo>
                          <a:pt x="10" y="115"/>
                          <a:pt x="10" y="114"/>
                          <a:pt x="9" y="113"/>
                        </a:cubicBezTo>
                        <a:cubicBezTo>
                          <a:pt x="7" y="106"/>
                          <a:pt x="5" y="98"/>
                          <a:pt x="5" y="90"/>
                        </a:cubicBezTo>
                        <a:cubicBezTo>
                          <a:pt x="5" y="90"/>
                          <a:pt x="5" y="89"/>
                          <a:pt x="5" y="89"/>
                        </a:cubicBezTo>
                        <a:cubicBezTo>
                          <a:pt x="5" y="88"/>
                          <a:pt x="5" y="87"/>
                          <a:pt x="5" y="87"/>
                        </a:cubicBezTo>
                        <a:cubicBezTo>
                          <a:pt x="5" y="73"/>
                          <a:pt x="9" y="59"/>
                          <a:pt x="17" y="48"/>
                        </a:cubicBezTo>
                        <a:close/>
                        <a:moveTo>
                          <a:pt x="14" y="143"/>
                        </a:moveTo>
                        <a:cubicBezTo>
                          <a:pt x="15" y="140"/>
                          <a:pt x="16" y="138"/>
                          <a:pt x="17" y="135"/>
                        </a:cubicBezTo>
                        <a:cubicBezTo>
                          <a:pt x="18" y="136"/>
                          <a:pt x="19" y="137"/>
                          <a:pt x="19" y="138"/>
                        </a:cubicBezTo>
                        <a:cubicBezTo>
                          <a:pt x="18" y="140"/>
                          <a:pt x="16" y="143"/>
                          <a:pt x="15" y="145"/>
                        </a:cubicBezTo>
                        <a:cubicBezTo>
                          <a:pt x="15" y="144"/>
                          <a:pt x="14" y="143"/>
                          <a:pt x="14" y="143"/>
                        </a:cubicBezTo>
                        <a:close/>
                        <a:moveTo>
                          <a:pt x="10" y="125"/>
                        </a:moveTo>
                        <a:cubicBezTo>
                          <a:pt x="10" y="125"/>
                          <a:pt x="10" y="125"/>
                          <a:pt x="10" y="125"/>
                        </a:cubicBezTo>
                        <a:cubicBezTo>
                          <a:pt x="10" y="125"/>
                          <a:pt x="10" y="125"/>
                          <a:pt x="10" y="125"/>
                        </a:cubicBezTo>
                        <a:cubicBezTo>
                          <a:pt x="9" y="126"/>
                          <a:pt x="9" y="127"/>
                          <a:pt x="8" y="129"/>
                        </a:cubicBezTo>
                        <a:cubicBezTo>
                          <a:pt x="7" y="127"/>
                          <a:pt x="7" y="125"/>
                          <a:pt x="6" y="123"/>
                        </a:cubicBezTo>
                        <a:cubicBezTo>
                          <a:pt x="7" y="122"/>
                          <a:pt x="7" y="121"/>
                          <a:pt x="8" y="120"/>
                        </a:cubicBezTo>
                        <a:cubicBezTo>
                          <a:pt x="8" y="122"/>
                          <a:pt x="9" y="123"/>
                          <a:pt x="10" y="125"/>
                        </a:cubicBezTo>
                        <a:close/>
                        <a:moveTo>
                          <a:pt x="12" y="129"/>
                        </a:moveTo>
                        <a:cubicBezTo>
                          <a:pt x="13" y="130"/>
                          <a:pt x="14" y="131"/>
                          <a:pt x="15" y="132"/>
                        </a:cubicBezTo>
                        <a:cubicBezTo>
                          <a:pt x="14" y="134"/>
                          <a:pt x="13" y="136"/>
                          <a:pt x="11" y="138"/>
                        </a:cubicBezTo>
                        <a:cubicBezTo>
                          <a:pt x="11" y="137"/>
                          <a:pt x="10" y="135"/>
                          <a:pt x="9" y="134"/>
                        </a:cubicBezTo>
                        <a:cubicBezTo>
                          <a:pt x="10" y="132"/>
                          <a:pt x="11" y="130"/>
                          <a:pt x="12" y="129"/>
                        </a:cubicBezTo>
                        <a:close/>
                        <a:moveTo>
                          <a:pt x="22" y="140"/>
                        </a:moveTo>
                        <a:cubicBezTo>
                          <a:pt x="23" y="142"/>
                          <a:pt x="25" y="143"/>
                          <a:pt x="26" y="144"/>
                        </a:cubicBezTo>
                        <a:cubicBezTo>
                          <a:pt x="24" y="147"/>
                          <a:pt x="23" y="151"/>
                          <a:pt x="21" y="154"/>
                        </a:cubicBezTo>
                        <a:cubicBezTo>
                          <a:pt x="20" y="153"/>
                          <a:pt x="19" y="151"/>
                          <a:pt x="18" y="149"/>
                        </a:cubicBezTo>
                        <a:cubicBezTo>
                          <a:pt x="19" y="146"/>
                          <a:pt x="20" y="143"/>
                          <a:pt x="22" y="140"/>
                        </a:cubicBezTo>
                        <a:close/>
                        <a:moveTo>
                          <a:pt x="4" y="110"/>
                        </a:moveTo>
                        <a:cubicBezTo>
                          <a:pt x="4" y="112"/>
                          <a:pt x="5" y="113"/>
                          <a:pt x="6" y="115"/>
                        </a:cubicBezTo>
                        <a:cubicBezTo>
                          <a:pt x="5" y="116"/>
                          <a:pt x="5" y="116"/>
                          <a:pt x="5" y="117"/>
                        </a:cubicBezTo>
                        <a:cubicBezTo>
                          <a:pt x="4" y="115"/>
                          <a:pt x="4" y="112"/>
                          <a:pt x="4" y="110"/>
                        </a:cubicBezTo>
                        <a:close/>
                        <a:moveTo>
                          <a:pt x="24" y="157"/>
                        </a:moveTo>
                        <a:cubicBezTo>
                          <a:pt x="26" y="154"/>
                          <a:pt x="27" y="150"/>
                          <a:pt x="29" y="146"/>
                        </a:cubicBezTo>
                        <a:cubicBezTo>
                          <a:pt x="31" y="147"/>
                          <a:pt x="32" y="148"/>
                          <a:pt x="33" y="149"/>
                        </a:cubicBezTo>
                        <a:cubicBezTo>
                          <a:pt x="31" y="153"/>
                          <a:pt x="29" y="157"/>
                          <a:pt x="28" y="161"/>
                        </a:cubicBezTo>
                        <a:cubicBezTo>
                          <a:pt x="27" y="161"/>
                          <a:pt x="27" y="160"/>
                          <a:pt x="26" y="160"/>
                        </a:cubicBezTo>
                        <a:cubicBezTo>
                          <a:pt x="26" y="159"/>
                          <a:pt x="25" y="158"/>
                          <a:pt x="24" y="15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36" name="Rectangle 185"/>
                  <p:cNvSpPr>
                    <a:spLocks noChangeArrowheads="1"/>
                  </p:cNvSpPr>
                  <p:nvPr/>
                </p:nvSpPr>
                <p:spPr bwMode="auto">
                  <a:xfrm>
                    <a:off x="5007" y="1727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37" name="Rectangle 186"/>
                  <p:cNvSpPr>
                    <a:spLocks noChangeArrowheads="1"/>
                  </p:cNvSpPr>
                  <p:nvPr/>
                </p:nvSpPr>
                <p:spPr bwMode="auto">
                  <a:xfrm>
                    <a:off x="4742" y="1284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38" name="Freeform 187"/>
                  <p:cNvSpPr>
                    <a:spLocks noEditPoints="1"/>
                  </p:cNvSpPr>
                  <p:nvPr/>
                </p:nvSpPr>
                <p:spPr bwMode="auto">
                  <a:xfrm>
                    <a:off x="4732" y="1100"/>
                    <a:ext cx="48" cy="66"/>
                  </a:xfrm>
                  <a:custGeom>
                    <a:avLst/>
                    <a:gdLst>
                      <a:gd name="T0" fmla="*/ 4 w 20"/>
                      <a:gd name="T1" fmla="*/ 27 h 28"/>
                      <a:gd name="T2" fmla="*/ 8 w 20"/>
                      <a:gd name="T3" fmla="*/ 28 h 28"/>
                      <a:gd name="T4" fmla="*/ 17 w 20"/>
                      <a:gd name="T5" fmla="*/ 23 h 28"/>
                      <a:gd name="T6" fmla="*/ 20 w 20"/>
                      <a:gd name="T7" fmla="*/ 10 h 28"/>
                      <a:gd name="T8" fmla="*/ 18 w 20"/>
                      <a:gd name="T9" fmla="*/ 10 h 28"/>
                      <a:gd name="T10" fmla="*/ 20 w 20"/>
                      <a:gd name="T11" fmla="*/ 10 h 28"/>
                      <a:gd name="T12" fmla="*/ 20 w 20"/>
                      <a:gd name="T13" fmla="*/ 9 h 28"/>
                      <a:gd name="T14" fmla="*/ 19 w 20"/>
                      <a:gd name="T15" fmla="*/ 4 h 28"/>
                      <a:gd name="T16" fmla="*/ 16 w 20"/>
                      <a:gd name="T17" fmla="*/ 1 h 28"/>
                      <a:gd name="T18" fmla="*/ 12 w 20"/>
                      <a:gd name="T19" fmla="*/ 0 h 28"/>
                      <a:gd name="T20" fmla="*/ 7 w 20"/>
                      <a:gd name="T21" fmla="*/ 2 h 28"/>
                      <a:gd name="T22" fmla="*/ 1 w 20"/>
                      <a:gd name="T23" fmla="*/ 11 h 28"/>
                      <a:gd name="T24" fmla="*/ 0 w 20"/>
                      <a:gd name="T25" fmla="*/ 18 h 28"/>
                      <a:gd name="T26" fmla="*/ 0 w 20"/>
                      <a:gd name="T27" fmla="*/ 23 h 28"/>
                      <a:gd name="T28" fmla="*/ 4 w 20"/>
                      <a:gd name="T29" fmla="*/ 27 h 28"/>
                      <a:gd name="T30" fmla="*/ 14 w 20"/>
                      <a:gd name="T31" fmla="*/ 21 h 28"/>
                      <a:gd name="T32" fmla="*/ 8 w 20"/>
                      <a:gd name="T33" fmla="*/ 25 h 28"/>
                      <a:gd name="T34" fmla="*/ 6 w 20"/>
                      <a:gd name="T35" fmla="*/ 24 h 28"/>
                      <a:gd name="T36" fmla="*/ 4 w 20"/>
                      <a:gd name="T37" fmla="*/ 22 h 28"/>
                      <a:gd name="T38" fmla="*/ 4 w 20"/>
                      <a:gd name="T39" fmla="*/ 21 h 28"/>
                      <a:gd name="T40" fmla="*/ 4 w 20"/>
                      <a:gd name="T41" fmla="*/ 21 h 28"/>
                      <a:gd name="T42" fmla="*/ 4 w 20"/>
                      <a:gd name="T43" fmla="*/ 21 h 28"/>
                      <a:gd name="T44" fmla="*/ 9 w 20"/>
                      <a:gd name="T45" fmla="*/ 13 h 28"/>
                      <a:gd name="T46" fmla="*/ 12 w 20"/>
                      <a:gd name="T47" fmla="*/ 12 h 28"/>
                      <a:gd name="T48" fmla="*/ 14 w 20"/>
                      <a:gd name="T49" fmla="*/ 13 h 28"/>
                      <a:gd name="T50" fmla="*/ 16 w 20"/>
                      <a:gd name="T51" fmla="*/ 14 h 28"/>
                      <a:gd name="T52" fmla="*/ 16 w 20"/>
                      <a:gd name="T53" fmla="*/ 16 h 28"/>
                      <a:gd name="T54" fmla="*/ 14 w 20"/>
                      <a:gd name="T55" fmla="*/ 21 h 28"/>
                      <a:gd name="T56" fmla="*/ 11 w 20"/>
                      <a:gd name="T57" fmla="*/ 4 h 28"/>
                      <a:gd name="T58" fmla="*/ 9 w 20"/>
                      <a:gd name="T59" fmla="*/ 9 h 28"/>
                      <a:gd name="T60" fmla="*/ 8 w 20"/>
                      <a:gd name="T61" fmla="*/ 9 h 28"/>
                      <a:gd name="T62" fmla="*/ 10 w 20"/>
                      <a:gd name="T63" fmla="*/ 5 h 28"/>
                      <a:gd name="T64" fmla="*/ 11 w 20"/>
                      <a:gd name="T65" fmla="*/ 4 h 28"/>
                      <a:gd name="T66" fmla="*/ 17 w 20"/>
                      <a:gd name="T67" fmla="*/ 10 h 28"/>
                      <a:gd name="T68" fmla="*/ 16 w 20"/>
                      <a:gd name="T69" fmla="*/ 10 h 28"/>
                      <a:gd name="T70" fmla="*/ 17 w 20"/>
                      <a:gd name="T71" fmla="*/ 8 h 28"/>
                      <a:gd name="T72" fmla="*/ 17 w 20"/>
                      <a:gd name="T73" fmla="*/ 9 h 28"/>
                      <a:gd name="T74" fmla="*/ 17 w 20"/>
                      <a:gd name="T75" fmla="*/ 10 h 28"/>
                      <a:gd name="T76" fmla="*/ 17 w 20"/>
                      <a:gd name="T77" fmla="*/ 10 h 28"/>
                      <a:gd name="T78" fmla="*/ 17 w 20"/>
                      <a:gd name="T79" fmla="*/ 10 h 28"/>
                      <a:gd name="T80" fmla="*/ 15 w 20"/>
                      <a:gd name="T81" fmla="*/ 5 h 28"/>
                      <a:gd name="T82" fmla="*/ 13 w 20"/>
                      <a:gd name="T83" fmla="*/ 9 h 28"/>
                      <a:gd name="T84" fmla="*/ 12 w 20"/>
                      <a:gd name="T85" fmla="*/ 9 h 28"/>
                      <a:gd name="T86" fmla="*/ 13 w 20"/>
                      <a:gd name="T87" fmla="*/ 4 h 28"/>
                      <a:gd name="T88" fmla="*/ 15 w 20"/>
                      <a:gd name="T89" fmla="*/ 5 h 28"/>
                      <a:gd name="T90" fmla="*/ 15 w 20"/>
                      <a:gd name="T91" fmla="*/ 5 h 28"/>
                      <a:gd name="T92" fmla="*/ 6 w 20"/>
                      <a:gd name="T93" fmla="*/ 9 h 28"/>
                      <a:gd name="T94" fmla="*/ 5 w 20"/>
                      <a:gd name="T95" fmla="*/ 12 h 28"/>
                      <a:gd name="T96" fmla="*/ 4 w 20"/>
                      <a:gd name="T97" fmla="*/ 12 h 28"/>
                      <a:gd name="T98" fmla="*/ 4 w 20"/>
                      <a:gd name="T99" fmla="*/ 12 h 28"/>
                      <a:gd name="T100" fmla="*/ 6 w 20"/>
                      <a:gd name="T101" fmla="*/ 9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20" h="28">
                        <a:moveTo>
                          <a:pt x="4" y="27"/>
                        </a:moveTo>
                        <a:cubicBezTo>
                          <a:pt x="5" y="28"/>
                          <a:pt x="7" y="28"/>
                          <a:pt x="8" y="28"/>
                        </a:cubicBezTo>
                        <a:cubicBezTo>
                          <a:pt x="12" y="28"/>
                          <a:pt x="15" y="26"/>
                          <a:pt x="17" y="23"/>
                        </a:cubicBezTo>
                        <a:cubicBezTo>
                          <a:pt x="20" y="19"/>
                          <a:pt x="20" y="14"/>
                          <a:pt x="20" y="10"/>
                        </a:cubicBezTo>
                        <a:cubicBezTo>
                          <a:pt x="18" y="10"/>
                          <a:pt x="18" y="10"/>
                          <a:pt x="18" y="10"/>
                        </a:cubicBezTo>
                        <a:cubicBezTo>
                          <a:pt x="20" y="10"/>
                          <a:pt x="20" y="10"/>
                          <a:pt x="20" y="10"/>
                        </a:cubicBezTo>
                        <a:cubicBezTo>
                          <a:pt x="20" y="9"/>
                          <a:pt x="20" y="9"/>
                          <a:pt x="20" y="9"/>
                        </a:cubicBezTo>
                        <a:cubicBezTo>
                          <a:pt x="20" y="7"/>
                          <a:pt x="20" y="6"/>
                          <a:pt x="19" y="4"/>
                        </a:cubicBezTo>
                        <a:cubicBezTo>
                          <a:pt x="19" y="3"/>
                          <a:pt x="17" y="2"/>
                          <a:pt x="16" y="1"/>
                        </a:cubicBezTo>
                        <a:cubicBezTo>
                          <a:pt x="15" y="1"/>
                          <a:pt x="14" y="0"/>
                          <a:pt x="12" y="0"/>
                        </a:cubicBezTo>
                        <a:cubicBezTo>
                          <a:pt x="11" y="0"/>
                          <a:pt x="9" y="1"/>
                          <a:pt x="7" y="2"/>
                        </a:cubicBezTo>
                        <a:cubicBezTo>
                          <a:pt x="4" y="4"/>
                          <a:pt x="2" y="8"/>
                          <a:pt x="1" y="11"/>
                        </a:cubicBezTo>
                        <a:cubicBezTo>
                          <a:pt x="0" y="13"/>
                          <a:pt x="0" y="16"/>
                          <a:pt x="0" y="18"/>
                        </a:cubicBezTo>
                        <a:cubicBezTo>
                          <a:pt x="0" y="20"/>
                          <a:pt x="0" y="22"/>
                          <a:pt x="0" y="23"/>
                        </a:cubicBezTo>
                        <a:cubicBezTo>
                          <a:pt x="1" y="25"/>
                          <a:pt x="2" y="26"/>
                          <a:pt x="4" y="27"/>
                        </a:cubicBezTo>
                        <a:close/>
                        <a:moveTo>
                          <a:pt x="14" y="21"/>
                        </a:moveTo>
                        <a:cubicBezTo>
                          <a:pt x="13" y="23"/>
                          <a:pt x="10" y="25"/>
                          <a:pt x="8" y="25"/>
                        </a:cubicBezTo>
                        <a:cubicBezTo>
                          <a:pt x="7" y="25"/>
                          <a:pt x="6" y="24"/>
                          <a:pt x="6" y="24"/>
                        </a:cubicBezTo>
                        <a:cubicBezTo>
                          <a:pt x="5" y="23"/>
                          <a:pt x="4" y="23"/>
                          <a:pt x="4" y="22"/>
                        </a:cubicBezTo>
                        <a:cubicBezTo>
                          <a:pt x="4" y="22"/>
                          <a:pt x="4" y="21"/>
                          <a:pt x="4" y="21"/>
                        </a:cubicBezTo>
                        <a:cubicBezTo>
                          <a:pt x="4" y="21"/>
                          <a:pt x="4" y="21"/>
                          <a:pt x="4" y="21"/>
                        </a:cubicBezTo>
                        <a:cubicBezTo>
                          <a:pt x="4" y="21"/>
                          <a:pt x="4" y="21"/>
                          <a:pt x="4" y="21"/>
                        </a:cubicBezTo>
                        <a:cubicBezTo>
                          <a:pt x="5" y="18"/>
                          <a:pt x="6" y="15"/>
                          <a:pt x="9" y="13"/>
                        </a:cubicBezTo>
                        <a:cubicBezTo>
                          <a:pt x="10" y="13"/>
                          <a:pt x="11" y="12"/>
                          <a:pt x="12" y="12"/>
                        </a:cubicBezTo>
                        <a:cubicBezTo>
                          <a:pt x="13" y="12"/>
                          <a:pt x="14" y="12"/>
                          <a:pt x="14" y="13"/>
                        </a:cubicBezTo>
                        <a:cubicBezTo>
                          <a:pt x="15" y="13"/>
                          <a:pt x="15" y="14"/>
                          <a:pt x="16" y="14"/>
                        </a:cubicBezTo>
                        <a:cubicBezTo>
                          <a:pt x="16" y="15"/>
                          <a:pt x="16" y="15"/>
                          <a:pt x="16" y="16"/>
                        </a:cubicBezTo>
                        <a:cubicBezTo>
                          <a:pt x="16" y="18"/>
                          <a:pt x="15" y="20"/>
                          <a:pt x="14" y="21"/>
                        </a:cubicBezTo>
                        <a:close/>
                        <a:moveTo>
                          <a:pt x="11" y="4"/>
                        </a:moveTo>
                        <a:cubicBezTo>
                          <a:pt x="10" y="6"/>
                          <a:pt x="10" y="8"/>
                          <a:pt x="9" y="9"/>
                        </a:cubicBezTo>
                        <a:cubicBezTo>
                          <a:pt x="9" y="9"/>
                          <a:pt x="9" y="9"/>
                          <a:pt x="8" y="9"/>
                        </a:cubicBezTo>
                        <a:cubicBezTo>
                          <a:pt x="9" y="8"/>
                          <a:pt x="9" y="6"/>
                          <a:pt x="10" y="5"/>
                        </a:cubicBezTo>
                        <a:cubicBezTo>
                          <a:pt x="10" y="5"/>
                          <a:pt x="10" y="4"/>
                          <a:pt x="11" y="4"/>
                        </a:cubicBezTo>
                        <a:close/>
                        <a:moveTo>
                          <a:pt x="17" y="10"/>
                        </a:moveTo>
                        <a:cubicBezTo>
                          <a:pt x="16" y="10"/>
                          <a:pt x="16" y="10"/>
                          <a:pt x="16" y="10"/>
                        </a:cubicBezTo>
                        <a:cubicBezTo>
                          <a:pt x="16" y="9"/>
                          <a:pt x="16" y="9"/>
                          <a:pt x="17" y="8"/>
                        </a:cubicBezTo>
                        <a:cubicBezTo>
                          <a:pt x="17" y="8"/>
                          <a:pt x="17" y="9"/>
                          <a:pt x="17" y="9"/>
                        </a:cubicBezTo>
                        <a:cubicBezTo>
                          <a:pt x="17" y="10"/>
                          <a:pt x="17" y="10"/>
                          <a:pt x="17" y="10"/>
                        </a:cubicBezTo>
                        <a:cubicBezTo>
                          <a:pt x="17" y="10"/>
                          <a:pt x="17" y="10"/>
                          <a:pt x="17" y="10"/>
                        </a:cubicBezTo>
                        <a:cubicBezTo>
                          <a:pt x="17" y="10"/>
                          <a:pt x="17" y="10"/>
                          <a:pt x="17" y="10"/>
                        </a:cubicBezTo>
                        <a:close/>
                        <a:moveTo>
                          <a:pt x="15" y="5"/>
                        </a:moveTo>
                        <a:cubicBezTo>
                          <a:pt x="14" y="6"/>
                          <a:pt x="14" y="7"/>
                          <a:pt x="13" y="9"/>
                        </a:cubicBezTo>
                        <a:cubicBezTo>
                          <a:pt x="13" y="9"/>
                          <a:pt x="12" y="9"/>
                          <a:pt x="12" y="9"/>
                        </a:cubicBezTo>
                        <a:cubicBezTo>
                          <a:pt x="12" y="7"/>
                          <a:pt x="13" y="6"/>
                          <a:pt x="13" y="4"/>
                        </a:cubicBezTo>
                        <a:cubicBezTo>
                          <a:pt x="14" y="4"/>
                          <a:pt x="14" y="4"/>
                          <a:pt x="15" y="5"/>
                        </a:cubicBezTo>
                        <a:cubicBezTo>
                          <a:pt x="15" y="5"/>
                          <a:pt x="15" y="5"/>
                          <a:pt x="15" y="5"/>
                        </a:cubicBezTo>
                        <a:close/>
                        <a:moveTo>
                          <a:pt x="6" y="9"/>
                        </a:moveTo>
                        <a:cubicBezTo>
                          <a:pt x="5" y="10"/>
                          <a:pt x="5" y="11"/>
                          <a:pt x="5" y="12"/>
                        </a:cubicBezTo>
                        <a:cubicBezTo>
                          <a:pt x="5" y="12"/>
                          <a:pt x="5" y="12"/>
                          <a:pt x="4" y="12"/>
                        </a:cubicBezTo>
                        <a:cubicBezTo>
                          <a:pt x="4" y="12"/>
                          <a:pt x="4" y="12"/>
                          <a:pt x="4" y="12"/>
                        </a:cubicBezTo>
                        <a:cubicBezTo>
                          <a:pt x="5" y="11"/>
                          <a:pt x="5" y="10"/>
                          <a:pt x="6" y="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39" name="Freeform 188"/>
                  <p:cNvSpPr>
                    <a:spLocks noEditPoints="1"/>
                  </p:cNvSpPr>
                  <p:nvPr/>
                </p:nvSpPr>
                <p:spPr bwMode="auto">
                  <a:xfrm>
                    <a:off x="4704" y="1071"/>
                    <a:ext cx="102" cy="142"/>
                  </a:xfrm>
                  <a:custGeom>
                    <a:avLst/>
                    <a:gdLst>
                      <a:gd name="T0" fmla="*/ 21 w 43"/>
                      <a:gd name="T1" fmla="*/ 60 h 60"/>
                      <a:gd name="T2" fmla="*/ 40 w 43"/>
                      <a:gd name="T3" fmla="*/ 45 h 60"/>
                      <a:gd name="T4" fmla="*/ 43 w 43"/>
                      <a:gd name="T5" fmla="*/ 23 h 60"/>
                      <a:gd name="T6" fmla="*/ 39 w 43"/>
                      <a:gd name="T7" fmla="*/ 10 h 60"/>
                      <a:gd name="T8" fmla="*/ 25 w 43"/>
                      <a:gd name="T9" fmla="*/ 0 h 60"/>
                      <a:gd name="T10" fmla="*/ 3 w 43"/>
                      <a:gd name="T11" fmla="*/ 19 h 60"/>
                      <a:gd name="T12" fmla="*/ 0 w 43"/>
                      <a:gd name="T13" fmla="*/ 30 h 60"/>
                      <a:gd name="T14" fmla="*/ 3 w 43"/>
                      <a:gd name="T15" fmla="*/ 53 h 60"/>
                      <a:gd name="T16" fmla="*/ 20 w 43"/>
                      <a:gd name="T17" fmla="*/ 60 h 60"/>
                      <a:gd name="T18" fmla="*/ 17 w 43"/>
                      <a:gd name="T19" fmla="*/ 51 h 60"/>
                      <a:gd name="T20" fmla="*/ 21 w 43"/>
                      <a:gd name="T21" fmla="*/ 52 h 60"/>
                      <a:gd name="T22" fmla="*/ 19 w 43"/>
                      <a:gd name="T23" fmla="*/ 57 h 60"/>
                      <a:gd name="T24" fmla="*/ 11 w 43"/>
                      <a:gd name="T25" fmla="*/ 55 h 60"/>
                      <a:gd name="T26" fmla="*/ 13 w 43"/>
                      <a:gd name="T27" fmla="*/ 50 h 60"/>
                      <a:gd name="T28" fmla="*/ 13 w 43"/>
                      <a:gd name="T29" fmla="*/ 56 h 60"/>
                      <a:gd name="T30" fmla="*/ 23 w 43"/>
                      <a:gd name="T31" fmla="*/ 56 h 60"/>
                      <a:gd name="T32" fmla="*/ 24 w 43"/>
                      <a:gd name="T33" fmla="*/ 51 h 60"/>
                      <a:gd name="T34" fmla="*/ 27 w 43"/>
                      <a:gd name="T35" fmla="*/ 50 h 60"/>
                      <a:gd name="T36" fmla="*/ 25 w 43"/>
                      <a:gd name="T37" fmla="*/ 56 h 60"/>
                      <a:gd name="T38" fmla="*/ 23 w 43"/>
                      <a:gd name="T39" fmla="*/ 56 h 60"/>
                      <a:gd name="T40" fmla="*/ 32 w 43"/>
                      <a:gd name="T41" fmla="*/ 51 h 60"/>
                      <a:gd name="T42" fmla="*/ 31 w 43"/>
                      <a:gd name="T43" fmla="*/ 49 h 60"/>
                      <a:gd name="T44" fmla="*/ 32 w 43"/>
                      <a:gd name="T45" fmla="*/ 51 h 60"/>
                      <a:gd name="T46" fmla="*/ 36 w 43"/>
                      <a:gd name="T47" fmla="*/ 43 h 60"/>
                      <a:gd name="T48" fmla="*/ 37 w 43"/>
                      <a:gd name="T49" fmla="*/ 43 h 60"/>
                      <a:gd name="T50" fmla="*/ 6 w 43"/>
                      <a:gd name="T51" fmla="*/ 20 h 60"/>
                      <a:gd name="T52" fmla="*/ 25 w 43"/>
                      <a:gd name="T53" fmla="*/ 4 h 60"/>
                      <a:gd name="T54" fmla="*/ 36 w 43"/>
                      <a:gd name="T55" fmla="*/ 12 h 60"/>
                      <a:gd name="T56" fmla="*/ 36 w 43"/>
                      <a:gd name="T57" fmla="*/ 12 h 60"/>
                      <a:gd name="T58" fmla="*/ 37 w 43"/>
                      <a:gd name="T59" fmla="*/ 35 h 60"/>
                      <a:gd name="T60" fmla="*/ 20 w 43"/>
                      <a:gd name="T61" fmla="*/ 48 h 60"/>
                      <a:gd name="T62" fmla="*/ 4 w 43"/>
                      <a:gd name="T63" fmla="*/ 30 h 60"/>
                      <a:gd name="T64" fmla="*/ 4 w 43"/>
                      <a:gd name="T65" fmla="*/ 48 h 60"/>
                      <a:gd name="T66" fmla="*/ 6 w 43"/>
                      <a:gd name="T67" fmla="*/ 46 h 60"/>
                      <a:gd name="T68" fmla="*/ 4 w 43"/>
                      <a:gd name="T69" fmla="*/ 48 h 60"/>
                      <a:gd name="T70" fmla="*/ 3 w 43"/>
                      <a:gd name="T71" fmla="*/ 42 h 60"/>
                      <a:gd name="T72" fmla="*/ 3 w 43"/>
                      <a:gd name="T73" fmla="*/ 41 h 60"/>
                      <a:gd name="T74" fmla="*/ 8 w 43"/>
                      <a:gd name="T75" fmla="*/ 48 h 60"/>
                      <a:gd name="T76" fmla="*/ 9 w 43"/>
                      <a:gd name="T77" fmla="*/ 53 h 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</a:cxnLst>
                    <a:rect l="0" t="0" r="r" b="b"/>
                    <a:pathLst>
                      <a:path w="43" h="60">
                        <a:moveTo>
                          <a:pt x="20" y="60"/>
                        </a:moveTo>
                        <a:cubicBezTo>
                          <a:pt x="20" y="60"/>
                          <a:pt x="21" y="60"/>
                          <a:pt x="21" y="60"/>
                        </a:cubicBezTo>
                        <a:cubicBezTo>
                          <a:pt x="23" y="60"/>
                          <a:pt x="25" y="60"/>
                          <a:pt x="26" y="59"/>
                        </a:cubicBezTo>
                        <a:cubicBezTo>
                          <a:pt x="33" y="57"/>
                          <a:pt x="38" y="51"/>
                          <a:pt x="40" y="45"/>
                        </a:cubicBezTo>
                        <a:cubicBezTo>
                          <a:pt x="42" y="39"/>
                          <a:pt x="43" y="32"/>
                          <a:pt x="43" y="24"/>
                        </a:cubicBezTo>
                        <a:cubicBezTo>
                          <a:pt x="43" y="23"/>
                          <a:pt x="43" y="23"/>
                          <a:pt x="43" y="23"/>
                        </a:cubicBezTo>
                        <a:cubicBezTo>
                          <a:pt x="42" y="18"/>
                          <a:pt x="41" y="14"/>
                          <a:pt x="39" y="10"/>
                        </a:cubicBezTo>
                        <a:cubicBezTo>
                          <a:pt x="39" y="10"/>
                          <a:pt x="39" y="10"/>
                          <a:pt x="39" y="10"/>
                        </a:cubicBezTo>
                        <a:cubicBezTo>
                          <a:pt x="38" y="8"/>
                          <a:pt x="37" y="6"/>
                          <a:pt x="36" y="5"/>
                        </a:cubicBezTo>
                        <a:cubicBezTo>
                          <a:pt x="33" y="2"/>
                          <a:pt x="29" y="0"/>
                          <a:pt x="25" y="0"/>
                        </a:cubicBezTo>
                        <a:cubicBezTo>
                          <a:pt x="21" y="0"/>
                          <a:pt x="18" y="1"/>
                          <a:pt x="15" y="3"/>
                        </a:cubicBezTo>
                        <a:cubicBezTo>
                          <a:pt x="9" y="6"/>
                          <a:pt x="5" y="13"/>
                          <a:pt x="3" y="19"/>
                        </a:cubicBezTo>
                        <a:cubicBezTo>
                          <a:pt x="1" y="22"/>
                          <a:pt x="1" y="26"/>
                          <a:pt x="1" y="29"/>
                        </a:cubicBezTo>
                        <a:cubicBezTo>
                          <a:pt x="1" y="29"/>
                          <a:pt x="0" y="30"/>
                          <a:pt x="0" y="30"/>
                        </a:cubicBezTo>
                        <a:cubicBezTo>
                          <a:pt x="0" y="33"/>
                          <a:pt x="0" y="37"/>
                          <a:pt x="0" y="40"/>
                        </a:cubicBezTo>
                        <a:cubicBezTo>
                          <a:pt x="0" y="45"/>
                          <a:pt x="0" y="50"/>
                          <a:pt x="3" y="53"/>
                        </a:cubicBezTo>
                        <a:cubicBezTo>
                          <a:pt x="8" y="58"/>
                          <a:pt x="14" y="60"/>
                          <a:pt x="19" y="60"/>
                        </a:cubicBezTo>
                        <a:cubicBezTo>
                          <a:pt x="19" y="60"/>
                          <a:pt x="20" y="60"/>
                          <a:pt x="20" y="60"/>
                        </a:cubicBezTo>
                        <a:close/>
                        <a:moveTo>
                          <a:pt x="15" y="56"/>
                        </a:moveTo>
                        <a:cubicBezTo>
                          <a:pt x="16" y="55"/>
                          <a:pt x="17" y="53"/>
                          <a:pt x="17" y="51"/>
                        </a:cubicBezTo>
                        <a:cubicBezTo>
                          <a:pt x="18" y="52"/>
                          <a:pt x="19" y="52"/>
                          <a:pt x="20" y="52"/>
                        </a:cubicBezTo>
                        <a:cubicBezTo>
                          <a:pt x="21" y="52"/>
                          <a:pt x="21" y="52"/>
                          <a:pt x="21" y="52"/>
                        </a:cubicBezTo>
                        <a:cubicBezTo>
                          <a:pt x="21" y="53"/>
                          <a:pt x="20" y="55"/>
                          <a:pt x="20" y="57"/>
                        </a:cubicBezTo>
                        <a:cubicBezTo>
                          <a:pt x="19" y="57"/>
                          <a:pt x="19" y="57"/>
                          <a:pt x="19" y="57"/>
                        </a:cubicBezTo>
                        <a:cubicBezTo>
                          <a:pt x="18" y="57"/>
                          <a:pt x="17" y="57"/>
                          <a:pt x="15" y="56"/>
                        </a:cubicBezTo>
                        <a:close/>
                        <a:moveTo>
                          <a:pt x="11" y="55"/>
                        </a:moveTo>
                        <a:cubicBezTo>
                          <a:pt x="11" y="55"/>
                          <a:pt x="11" y="55"/>
                          <a:pt x="11" y="54"/>
                        </a:cubicBezTo>
                        <a:cubicBezTo>
                          <a:pt x="12" y="53"/>
                          <a:pt x="12" y="52"/>
                          <a:pt x="13" y="50"/>
                        </a:cubicBezTo>
                        <a:cubicBezTo>
                          <a:pt x="13" y="50"/>
                          <a:pt x="14" y="51"/>
                          <a:pt x="15" y="51"/>
                        </a:cubicBezTo>
                        <a:cubicBezTo>
                          <a:pt x="14" y="52"/>
                          <a:pt x="13" y="54"/>
                          <a:pt x="13" y="56"/>
                        </a:cubicBezTo>
                        <a:cubicBezTo>
                          <a:pt x="12" y="55"/>
                          <a:pt x="12" y="55"/>
                          <a:pt x="11" y="55"/>
                        </a:cubicBezTo>
                        <a:close/>
                        <a:moveTo>
                          <a:pt x="23" y="56"/>
                        </a:moveTo>
                        <a:cubicBezTo>
                          <a:pt x="23" y="55"/>
                          <a:pt x="24" y="53"/>
                          <a:pt x="24" y="52"/>
                        </a:cubicBezTo>
                        <a:cubicBezTo>
                          <a:pt x="24" y="52"/>
                          <a:pt x="24" y="51"/>
                          <a:pt x="24" y="51"/>
                        </a:cubicBezTo>
                        <a:cubicBezTo>
                          <a:pt x="25" y="51"/>
                          <a:pt x="26" y="51"/>
                          <a:pt x="26" y="51"/>
                        </a:cubicBezTo>
                        <a:cubicBezTo>
                          <a:pt x="27" y="51"/>
                          <a:pt x="27" y="51"/>
                          <a:pt x="27" y="50"/>
                        </a:cubicBezTo>
                        <a:cubicBezTo>
                          <a:pt x="27" y="52"/>
                          <a:pt x="26" y="54"/>
                          <a:pt x="25" y="55"/>
                        </a:cubicBezTo>
                        <a:cubicBezTo>
                          <a:pt x="25" y="55"/>
                          <a:pt x="25" y="55"/>
                          <a:pt x="25" y="56"/>
                        </a:cubicBezTo>
                        <a:cubicBezTo>
                          <a:pt x="25" y="56"/>
                          <a:pt x="25" y="56"/>
                          <a:pt x="25" y="56"/>
                        </a:cubicBezTo>
                        <a:cubicBezTo>
                          <a:pt x="24" y="56"/>
                          <a:pt x="23" y="56"/>
                          <a:pt x="23" y="56"/>
                        </a:cubicBezTo>
                        <a:close/>
                        <a:moveTo>
                          <a:pt x="32" y="51"/>
                        </a:moveTo>
                        <a:cubicBezTo>
                          <a:pt x="32" y="51"/>
                          <a:pt x="32" y="51"/>
                          <a:pt x="32" y="51"/>
                        </a:cubicBezTo>
                        <a:cubicBezTo>
                          <a:pt x="31" y="52"/>
                          <a:pt x="30" y="53"/>
                          <a:pt x="29" y="54"/>
                        </a:cubicBezTo>
                        <a:cubicBezTo>
                          <a:pt x="29" y="52"/>
                          <a:pt x="30" y="50"/>
                          <a:pt x="31" y="49"/>
                        </a:cubicBezTo>
                        <a:cubicBezTo>
                          <a:pt x="31" y="48"/>
                          <a:pt x="32" y="48"/>
                          <a:pt x="33" y="47"/>
                        </a:cubicBezTo>
                        <a:cubicBezTo>
                          <a:pt x="32" y="48"/>
                          <a:pt x="32" y="50"/>
                          <a:pt x="32" y="51"/>
                        </a:cubicBezTo>
                        <a:close/>
                        <a:moveTo>
                          <a:pt x="36" y="46"/>
                        </a:moveTo>
                        <a:cubicBezTo>
                          <a:pt x="36" y="45"/>
                          <a:pt x="36" y="44"/>
                          <a:pt x="36" y="43"/>
                        </a:cubicBezTo>
                        <a:cubicBezTo>
                          <a:pt x="37" y="43"/>
                          <a:pt x="37" y="42"/>
                          <a:pt x="38" y="42"/>
                        </a:cubicBezTo>
                        <a:cubicBezTo>
                          <a:pt x="38" y="42"/>
                          <a:pt x="37" y="43"/>
                          <a:pt x="37" y="43"/>
                        </a:cubicBezTo>
                        <a:cubicBezTo>
                          <a:pt x="37" y="44"/>
                          <a:pt x="36" y="45"/>
                          <a:pt x="36" y="46"/>
                        </a:cubicBezTo>
                        <a:close/>
                        <a:moveTo>
                          <a:pt x="6" y="20"/>
                        </a:moveTo>
                        <a:cubicBezTo>
                          <a:pt x="8" y="14"/>
                          <a:pt x="11" y="9"/>
                          <a:pt x="17" y="6"/>
                        </a:cubicBezTo>
                        <a:cubicBezTo>
                          <a:pt x="19" y="5"/>
                          <a:pt x="22" y="4"/>
                          <a:pt x="25" y="4"/>
                        </a:cubicBezTo>
                        <a:cubicBezTo>
                          <a:pt x="28" y="4"/>
                          <a:pt x="31" y="5"/>
                          <a:pt x="33" y="7"/>
                        </a:cubicBezTo>
                        <a:cubicBezTo>
                          <a:pt x="34" y="8"/>
                          <a:pt x="35" y="10"/>
                          <a:pt x="36" y="12"/>
                        </a:cubicBezTo>
                        <a:cubicBezTo>
                          <a:pt x="38" y="11"/>
                          <a:pt x="38" y="11"/>
                          <a:pt x="38" y="11"/>
                        </a:cubicBezTo>
                        <a:cubicBezTo>
                          <a:pt x="36" y="12"/>
                          <a:pt x="36" y="12"/>
                          <a:pt x="36" y="12"/>
                        </a:cubicBezTo>
                        <a:cubicBezTo>
                          <a:pt x="38" y="15"/>
                          <a:pt x="39" y="20"/>
                          <a:pt x="39" y="24"/>
                        </a:cubicBezTo>
                        <a:cubicBezTo>
                          <a:pt x="39" y="28"/>
                          <a:pt x="38" y="32"/>
                          <a:pt x="37" y="35"/>
                        </a:cubicBezTo>
                        <a:cubicBezTo>
                          <a:pt x="35" y="41"/>
                          <a:pt x="31" y="46"/>
                          <a:pt x="25" y="47"/>
                        </a:cubicBezTo>
                        <a:cubicBezTo>
                          <a:pt x="24" y="48"/>
                          <a:pt x="22" y="48"/>
                          <a:pt x="20" y="48"/>
                        </a:cubicBezTo>
                        <a:cubicBezTo>
                          <a:pt x="16" y="48"/>
                          <a:pt x="12" y="46"/>
                          <a:pt x="9" y="44"/>
                        </a:cubicBezTo>
                        <a:cubicBezTo>
                          <a:pt x="6" y="40"/>
                          <a:pt x="4" y="35"/>
                          <a:pt x="4" y="30"/>
                        </a:cubicBezTo>
                        <a:cubicBezTo>
                          <a:pt x="4" y="27"/>
                          <a:pt x="5" y="24"/>
                          <a:pt x="6" y="20"/>
                        </a:cubicBezTo>
                        <a:close/>
                        <a:moveTo>
                          <a:pt x="4" y="48"/>
                        </a:moveTo>
                        <a:cubicBezTo>
                          <a:pt x="5" y="47"/>
                          <a:pt x="5" y="46"/>
                          <a:pt x="5" y="45"/>
                        </a:cubicBezTo>
                        <a:cubicBezTo>
                          <a:pt x="6" y="45"/>
                          <a:pt x="6" y="45"/>
                          <a:pt x="6" y="46"/>
                        </a:cubicBezTo>
                        <a:cubicBezTo>
                          <a:pt x="6" y="47"/>
                          <a:pt x="5" y="48"/>
                          <a:pt x="5" y="49"/>
                        </a:cubicBezTo>
                        <a:cubicBezTo>
                          <a:pt x="5" y="49"/>
                          <a:pt x="5" y="49"/>
                          <a:pt x="4" y="48"/>
                        </a:cubicBezTo>
                        <a:close/>
                        <a:moveTo>
                          <a:pt x="3" y="41"/>
                        </a:moveTo>
                        <a:cubicBezTo>
                          <a:pt x="3" y="41"/>
                          <a:pt x="3" y="42"/>
                          <a:pt x="3" y="42"/>
                        </a:cubicBezTo>
                        <a:cubicBezTo>
                          <a:pt x="3" y="42"/>
                          <a:pt x="3" y="42"/>
                          <a:pt x="3" y="42"/>
                        </a:cubicBezTo>
                        <a:cubicBezTo>
                          <a:pt x="3" y="42"/>
                          <a:pt x="3" y="42"/>
                          <a:pt x="3" y="41"/>
                        </a:cubicBezTo>
                        <a:close/>
                        <a:moveTo>
                          <a:pt x="7" y="52"/>
                        </a:moveTo>
                        <a:cubicBezTo>
                          <a:pt x="8" y="51"/>
                          <a:pt x="8" y="49"/>
                          <a:pt x="8" y="48"/>
                        </a:cubicBezTo>
                        <a:cubicBezTo>
                          <a:pt x="9" y="48"/>
                          <a:pt x="10" y="49"/>
                          <a:pt x="10" y="49"/>
                        </a:cubicBezTo>
                        <a:cubicBezTo>
                          <a:pt x="10" y="50"/>
                          <a:pt x="9" y="52"/>
                          <a:pt x="9" y="53"/>
                        </a:cubicBezTo>
                        <a:cubicBezTo>
                          <a:pt x="8" y="53"/>
                          <a:pt x="8" y="52"/>
                          <a:pt x="7" y="5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40" name="Freeform 189"/>
                  <p:cNvSpPr>
                    <a:spLocks noEditPoints="1"/>
                  </p:cNvSpPr>
                  <p:nvPr/>
                </p:nvSpPr>
                <p:spPr bwMode="auto">
                  <a:xfrm>
                    <a:off x="4884" y="1237"/>
                    <a:ext cx="50" cy="66"/>
                  </a:xfrm>
                  <a:custGeom>
                    <a:avLst/>
                    <a:gdLst>
                      <a:gd name="T0" fmla="*/ 4 w 21"/>
                      <a:gd name="T1" fmla="*/ 27 h 28"/>
                      <a:gd name="T2" fmla="*/ 8 w 21"/>
                      <a:gd name="T3" fmla="*/ 28 h 28"/>
                      <a:gd name="T4" fmla="*/ 18 w 21"/>
                      <a:gd name="T5" fmla="*/ 23 h 28"/>
                      <a:gd name="T6" fmla="*/ 21 w 21"/>
                      <a:gd name="T7" fmla="*/ 10 h 28"/>
                      <a:gd name="T8" fmla="*/ 19 w 21"/>
                      <a:gd name="T9" fmla="*/ 10 h 28"/>
                      <a:gd name="T10" fmla="*/ 21 w 21"/>
                      <a:gd name="T11" fmla="*/ 10 h 28"/>
                      <a:gd name="T12" fmla="*/ 21 w 21"/>
                      <a:gd name="T13" fmla="*/ 9 h 28"/>
                      <a:gd name="T14" fmla="*/ 20 w 21"/>
                      <a:gd name="T15" fmla="*/ 4 h 28"/>
                      <a:gd name="T16" fmla="*/ 17 w 21"/>
                      <a:gd name="T17" fmla="*/ 1 h 28"/>
                      <a:gd name="T18" fmla="*/ 13 w 21"/>
                      <a:gd name="T19" fmla="*/ 0 h 28"/>
                      <a:gd name="T20" fmla="*/ 8 w 21"/>
                      <a:gd name="T21" fmla="*/ 2 h 28"/>
                      <a:gd name="T22" fmla="*/ 1 w 21"/>
                      <a:gd name="T23" fmla="*/ 11 h 28"/>
                      <a:gd name="T24" fmla="*/ 0 w 21"/>
                      <a:gd name="T25" fmla="*/ 18 h 28"/>
                      <a:gd name="T26" fmla="*/ 1 w 21"/>
                      <a:gd name="T27" fmla="*/ 23 h 28"/>
                      <a:gd name="T28" fmla="*/ 4 w 21"/>
                      <a:gd name="T29" fmla="*/ 27 h 28"/>
                      <a:gd name="T30" fmla="*/ 15 w 21"/>
                      <a:gd name="T31" fmla="*/ 21 h 28"/>
                      <a:gd name="T32" fmla="*/ 8 w 21"/>
                      <a:gd name="T33" fmla="*/ 24 h 28"/>
                      <a:gd name="T34" fmla="*/ 6 w 21"/>
                      <a:gd name="T35" fmla="*/ 24 h 28"/>
                      <a:gd name="T36" fmla="*/ 4 w 21"/>
                      <a:gd name="T37" fmla="*/ 22 h 28"/>
                      <a:gd name="T38" fmla="*/ 4 w 21"/>
                      <a:gd name="T39" fmla="*/ 21 h 28"/>
                      <a:gd name="T40" fmla="*/ 4 w 21"/>
                      <a:gd name="T41" fmla="*/ 21 h 28"/>
                      <a:gd name="T42" fmla="*/ 4 w 21"/>
                      <a:gd name="T43" fmla="*/ 21 h 28"/>
                      <a:gd name="T44" fmla="*/ 9 w 21"/>
                      <a:gd name="T45" fmla="*/ 13 h 28"/>
                      <a:gd name="T46" fmla="*/ 12 w 21"/>
                      <a:gd name="T47" fmla="*/ 12 h 28"/>
                      <a:gd name="T48" fmla="*/ 15 w 21"/>
                      <a:gd name="T49" fmla="*/ 13 h 28"/>
                      <a:gd name="T50" fmla="*/ 16 w 21"/>
                      <a:gd name="T51" fmla="*/ 14 h 28"/>
                      <a:gd name="T52" fmla="*/ 16 w 21"/>
                      <a:gd name="T53" fmla="*/ 16 h 28"/>
                      <a:gd name="T54" fmla="*/ 15 w 21"/>
                      <a:gd name="T55" fmla="*/ 21 h 28"/>
                      <a:gd name="T56" fmla="*/ 11 w 21"/>
                      <a:gd name="T57" fmla="*/ 4 h 28"/>
                      <a:gd name="T58" fmla="*/ 9 w 21"/>
                      <a:gd name="T59" fmla="*/ 9 h 28"/>
                      <a:gd name="T60" fmla="*/ 9 w 21"/>
                      <a:gd name="T61" fmla="*/ 9 h 28"/>
                      <a:gd name="T62" fmla="*/ 10 w 21"/>
                      <a:gd name="T63" fmla="*/ 4 h 28"/>
                      <a:gd name="T64" fmla="*/ 11 w 21"/>
                      <a:gd name="T65" fmla="*/ 4 h 28"/>
                      <a:gd name="T66" fmla="*/ 17 w 21"/>
                      <a:gd name="T67" fmla="*/ 10 h 28"/>
                      <a:gd name="T68" fmla="*/ 17 w 21"/>
                      <a:gd name="T69" fmla="*/ 10 h 28"/>
                      <a:gd name="T70" fmla="*/ 16 w 21"/>
                      <a:gd name="T71" fmla="*/ 10 h 28"/>
                      <a:gd name="T72" fmla="*/ 17 w 21"/>
                      <a:gd name="T73" fmla="*/ 8 h 28"/>
                      <a:gd name="T74" fmla="*/ 17 w 21"/>
                      <a:gd name="T75" fmla="*/ 9 h 28"/>
                      <a:gd name="T76" fmla="*/ 17 w 21"/>
                      <a:gd name="T77" fmla="*/ 10 h 28"/>
                      <a:gd name="T78" fmla="*/ 15 w 21"/>
                      <a:gd name="T79" fmla="*/ 5 h 28"/>
                      <a:gd name="T80" fmla="*/ 14 w 21"/>
                      <a:gd name="T81" fmla="*/ 9 h 28"/>
                      <a:gd name="T82" fmla="*/ 12 w 21"/>
                      <a:gd name="T83" fmla="*/ 9 h 28"/>
                      <a:gd name="T84" fmla="*/ 14 w 21"/>
                      <a:gd name="T85" fmla="*/ 4 h 28"/>
                      <a:gd name="T86" fmla="*/ 15 w 21"/>
                      <a:gd name="T87" fmla="*/ 4 h 28"/>
                      <a:gd name="T88" fmla="*/ 15 w 21"/>
                      <a:gd name="T89" fmla="*/ 5 h 28"/>
                      <a:gd name="T90" fmla="*/ 6 w 21"/>
                      <a:gd name="T91" fmla="*/ 9 h 28"/>
                      <a:gd name="T92" fmla="*/ 6 w 21"/>
                      <a:gd name="T93" fmla="*/ 11 h 28"/>
                      <a:gd name="T94" fmla="*/ 5 w 21"/>
                      <a:gd name="T95" fmla="*/ 12 h 28"/>
                      <a:gd name="T96" fmla="*/ 5 w 21"/>
                      <a:gd name="T97" fmla="*/ 12 h 28"/>
                      <a:gd name="T98" fmla="*/ 6 w 21"/>
                      <a:gd name="T99" fmla="*/ 9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21" h="28">
                        <a:moveTo>
                          <a:pt x="4" y="27"/>
                        </a:moveTo>
                        <a:cubicBezTo>
                          <a:pt x="6" y="28"/>
                          <a:pt x="7" y="28"/>
                          <a:pt x="8" y="28"/>
                        </a:cubicBezTo>
                        <a:cubicBezTo>
                          <a:pt x="12" y="28"/>
                          <a:pt x="16" y="26"/>
                          <a:pt x="18" y="23"/>
                        </a:cubicBezTo>
                        <a:cubicBezTo>
                          <a:pt x="20" y="19"/>
                          <a:pt x="20" y="14"/>
                          <a:pt x="21" y="10"/>
                        </a:cubicBezTo>
                        <a:cubicBezTo>
                          <a:pt x="19" y="10"/>
                          <a:pt x="19" y="10"/>
                          <a:pt x="19" y="10"/>
                        </a:cubicBezTo>
                        <a:cubicBezTo>
                          <a:pt x="21" y="10"/>
                          <a:pt x="21" y="10"/>
                          <a:pt x="21" y="10"/>
                        </a:cubicBezTo>
                        <a:cubicBezTo>
                          <a:pt x="21" y="9"/>
                          <a:pt x="21" y="9"/>
                          <a:pt x="21" y="9"/>
                        </a:cubicBezTo>
                        <a:cubicBezTo>
                          <a:pt x="21" y="7"/>
                          <a:pt x="21" y="6"/>
                          <a:pt x="20" y="4"/>
                        </a:cubicBezTo>
                        <a:cubicBezTo>
                          <a:pt x="19" y="3"/>
                          <a:pt x="18" y="2"/>
                          <a:pt x="17" y="1"/>
                        </a:cubicBezTo>
                        <a:cubicBezTo>
                          <a:pt x="16" y="1"/>
                          <a:pt x="14" y="0"/>
                          <a:pt x="13" y="0"/>
                        </a:cubicBezTo>
                        <a:cubicBezTo>
                          <a:pt x="11" y="0"/>
                          <a:pt x="9" y="1"/>
                          <a:pt x="8" y="2"/>
                        </a:cubicBezTo>
                        <a:cubicBezTo>
                          <a:pt x="4" y="4"/>
                          <a:pt x="3" y="8"/>
                          <a:pt x="1" y="11"/>
                        </a:cubicBezTo>
                        <a:cubicBezTo>
                          <a:pt x="1" y="13"/>
                          <a:pt x="0" y="16"/>
                          <a:pt x="0" y="18"/>
                        </a:cubicBezTo>
                        <a:cubicBezTo>
                          <a:pt x="0" y="20"/>
                          <a:pt x="0" y="21"/>
                          <a:pt x="1" y="23"/>
                        </a:cubicBezTo>
                        <a:cubicBezTo>
                          <a:pt x="2" y="24"/>
                          <a:pt x="3" y="26"/>
                          <a:pt x="4" y="27"/>
                        </a:cubicBezTo>
                        <a:close/>
                        <a:moveTo>
                          <a:pt x="15" y="21"/>
                        </a:moveTo>
                        <a:cubicBezTo>
                          <a:pt x="13" y="23"/>
                          <a:pt x="11" y="24"/>
                          <a:pt x="8" y="24"/>
                        </a:cubicBezTo>
                        <a:cubicBezTo>
                          <a:pt x="8" y="24"/>
                          <a:pt x="7" y="24"/>
                          <a:pt x="6" y="24"/>
                        </a:cubicBezTo>
                        <a:cubicBezTo>
                          <a:pt x="5" y="23"/>
                          <a:pt x="5" y="23"/>
                          <a:pt x="4" y="22"/>
                        </a:cubicBezTo>
                        <a:cubicBezTo>
                          <a:pt x="4" y="21"/>
                          <a:pt x="4" y="21"/>
                          <a:pt x="4" y="21"/>
                        </a:cubicBezTo>
                        <a:cubicBezTo>
                          <a:pt x="4" y="21"/>
                          <a:pt x="4" y="21"/>
                          <a:pt x="4" y="21"/>
                        </a:cubicBezTo>
                        <a:cubicBezTo>
                          <a:pt x="4" y="21"/>
                          <a:pt x="4" y="21"/>
                          <a:pt x="4" y="21"/>
                        </a:cubicBezTo>
                        <a:cubicBezTo>
                          <a:pt x="5" y="17"/>
                          <a:pt x="7" y="14"/>
                          <a:pt x="9" y="13"/>
                        </a:cubicBezTo>
                        <a:cubicBezTo>
                          <a:pt x="10" y="12"/>
                          <a:pt x="11" y="12"/>
                          <a:pt x="12" y="12"/>
                        </a:cubicBezTo>
                        <a:cubicBezTo>
                          <a:pt x="13" y="12"/>
                          <a:pt x="14" y="12"/>
                          <a:pt x="15" y="13"/>
                        </a:cubicBezTo>
                        <a:cubicBezTo>
                          <a:pt x="15" y="13"/>
                          <a:pt x="16" y="13"/>
                          <a:pt x="16" y="14"/>
                        </a:cubicBezTo>
                        <a:cubicBezTo>
                          <a:pt x="16" y="15"/>
                          <a:pt x="16" y="15"/>
                          <a:pt x="16" y="16"/>
                        </a:cubicBezTo>
                        <a:cubicBezTo>
                          <a:pt x="16" y="18"/>
                          <a:pt x="16" y="19"/>
                          <a:pt x="15" y="21"/>
                        </a:cubicBezTo>
                        <a:close/>
                        <a:moveTo>
                          <a:pt x="11" y="4"/>
                        </a:moveTo>
                        <a:cubicBezTo>
                          <a:pt x="11" y="6"/>
                          <a:pt x="10" y="7"/>
                          <a:pt x="9" y="9"/>
                        </a:cubicBezTo>
                        <a:cubicBezTo>
                          <a:pt x="9" y="9"/>
                          <a:pt x="9" y="9"/>
                          <a:pt x="9" y="9"/>
                        </a:cubicBezTo>
                        <a:cubicBezTo>
                          <a:pt x="9" y="8"/>
                          <a:pt x="10" y="6"/>
                          <a:pt x="10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lose/>
                        <a:moveTo>
                          <a:pt x="17" y="10"/>
                        </a:moveTo>
                        <a:cubicBezTo>
                          <a:pt x="17" y="10"/>
                          <a:pt x="17" y="10"/>
                          <a:pt x="17" y="10"/>
                        </a:cubicBezTo>
                        <a:cubicBezTo>
                          <a:pt x="17" y="10"/>
                          <a:pt x="17" y="10"/>
                          <a:pt x="16" y="10"/>
                        </a:cubicBezTo>
                        <a:cubicBezTo>
                          <a:pt x="17" y="9"/>
                          <a:pt x="17" y="9"/>
                          <a:pt x="17" y="8"/>
                        </a:cubicBezTo>
                        <a:cubicBezTo>
                          <a:pt x="17" y="8"/>
                          <a:pt x="17" y="8"/>
                          <a:pt x="17" y="9"/>
                        </a:cubicBezTo>
                        <a:cubicBezTo>
                          <a:pt x="17" y="10"/>
                          <a:pt x="17" y="10"/>
                          <a:pt x="17" y="10"/>
                        </a:cubicBezTo>
                        <a:close/>
                        <a:moveTo>
                          <a:pt x="15" y="5"/>
                        </a:moveTo>
                        <a:cubicBezTo>
                          <a:pt x="15" y="6"/>
                          <a:pt x="14" y="7"/>
                          <a:pt x="14" y="9"/>
                        </a:cubicBezTo>
                        <a:cubicBezTo>
                          <a:pt x="13" y="9"/>
                          <a:pt x="13" y="9"/>
                          <a:pt x="12" y="9"/>
                        </a:cubicBezTo>
                        <a:cubicBezTo>
                          <a:pt x="13" y="7"/>
                          <a:pt x="13" y="6"/>
                          <a:pt x="14" y="4"/>
                        </a:cubicBezTo>
                        <a:cubicBezTo>
                          <a:pt x="14" y="4"/>
                          <a:pt x="15" y="4"/>
                          <a:pt x="15" y="4"/>
                        </a:cubicBezTo>
                        <a:cubicBezTo>
                          <a:pt x="15" y="4"/>
                          <a:pt x="15" y="4"/>
                          <a:pt x="15" y="5"/>
                        </a:cubicBezTo>
                        <a:close/>
                        <a:moveTo>
                          <a:pt x="6" y="9"/>
                        </a:moveTo>
                        <a:cubicBezTo>
                          <a:pt x="6" y="10"/>
                          <a:pt x="6" y="11"/>
                          <a:pt x="6" y="11"/>
                        </a:cubicBezTo>
                        <a:cubicBezTo>
                          <a:pt x="5" y="12"/>
                          <a:pt x="5" y="12"/>
                          <a:pt x="5" y="12"/>
                        </a:cubicBezTo>
                        <a:cubicBezTo>
                          <a:pt x="5" y="12"/>
                          <a:pt x="5" y="12"/>
                          <a:pt x="5" y="12"/>
                        </a:cubicBezTo>
                        <a:cubicBezTo>
                          <a:pt x="5" y="11"/>
                          <a:pt x="6" y="10"/>
                          <a:pt x="6" y="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41" name="Freeform 190"/>
                  <p:cNvSpPr>
                    <a:spLocks noEditPoints="1"/>
                  </p:cNvSpPr>
                  <p:nvPr/>
                </p:nvSpPr>
                <p:spPr bwMode="auto">
                  <a:xfrm>
                    <a:off x="4856" y="1208"/>
                    <a:ext cx="104" cy="142"/>
                  </a:xfrm>
                  <a:custGeom>
                    <a:avLst/>
                    <a:gdLst>
                      <a:gd name="T0" fmla="*/ 21 w 44"/>
                      <a:gd name="T1" fmla="*/ 60 h 60"/>
                      <a:gd name="T2" fmla="*/ 27 w 44"/>
                      <a:gd name="T3" fmla="*/ 59 h 60"/>
                      <a:gd name="T4" fmla="*/ 44 w 44"/>
                      <a:gd name="T5" fmla="*/ 24 h 60"/>
                      <a:gd name="T6" fmla="*/ 40 w 44"/>
                      <a:gd name="T7" fmla="*/ 10 h 60"/>
                      <a:gd name="T8" fmla="*/ 36 w 44"/>
                      <a:gd name="T9" fmla="*/ 5 h 60"/>
                      <a:gd name="T10" fmla="*/ 16 w 44"/>
                      <a:gd name="T11" fmla="*/ 3 h 60"/>
                      <a:gd name="T12" fmla="*/ 1 w 44"/>
                      <a:gd name="T13" fmla="*/ 29 h 60"/>
                      <a:gd name="T14" fmla="*/ 0 w 44"/>
                      <a:gd name="T15" fmla="*/ 40 h 60"/>
                      <a:gd name="T16" fmla="*/ 19 w 44"/>
                      <a:gd name="T17" fmla="*/ 60 h 60"/>
                      <a:gd name="T18" fmla="*/ 4 w 44"/>
                      <a:gd name="T19" fmla="*/ 41 h 60"/>
                      <a:gd name="T20" fmla="*/ 4 w 44"/>
                      <a:gd name="T21" fmla="*/ 41 h 60"/>
                      <a:gd name="T22" fmla="*/ 7 w 44"/>
                      <a:gd name="T23" fmla="*/ 46 h 60"/>
                      <a:gd name="T24" fmla="*/ 5 w 44"/>
                      <a:gd name="T25" fmla="*/ 48 h 60"/>
                      <a:gd name="T26" fmla="*/ 8 w 44"/>
                      <a:gd name="T27" fmla="*/ 52 h 60"/>
                      <a:gd name="T28" fmla="*/ 11 w 44"/>
                      <a:gd name="T29" fmla="*/ 49 h 60"/>
                      <a:gd name="T30" fmla="*/ 8 w 44"/>
                      <a:gd name="T31" fmla="*/ 52 h 60"/>
                      <a:gd name="T32" fmla="*/ 12 w 44"/>
                      <a:gd name="T33" fmla="*/ 54 h 60"/>
                      <a:gd name="T34" fmla="*/ 15 w 44"/>
                      <a:gd name="T35" fmla="*/ 51 h 60"/>
                      <a:gd name="T36" fmla="*/ 12 w 44"/>
                      <a:gd name="T37" fmla="*/ 55 h 60"/>
                      <a:gd name="T38" fmla="*/ 18 w 44"/>
                      <a:gd name="T39" fmla="*/ 51 h 60"/>
                      <a:gd name="T40" fmla="*/ 22 w 44"/>
                      <a:gd name="T41" fmla="*/ 52 h 60"/>
                      <a:gd name="T42" fmla="*/ 19 w 44"/>
                      <a:gd name="T43" fmla="*/ 57 h 60"/>
                      <a:gd name="T44" fmla="*/ 23 w 44"/>
                      <a:gd name="T45" fmla="*/ 56 h 60"/>
                      <a:gd name="T46" fmla="*/ 25 w 44"/>
                      <a:gd name="T47" fmla="*/ 51 h 60"/>
                      <a:gd name="T48" fmla="*/ 28 w 44"/>
                      <a:gd name="T49" fmla="*/ 50 h 60"/>
                      <a:gd name="T50" fmla="*/ 26 w 44"/>
                      <a:gd name="T51" fmla="*/ 55 h 60"/>
                      <a:gd name="T52" fmla="*/ 23 w 44"/>
                      <a:gd name="T53" fmla="*/ 56 h 60"/>
                      <a:gd name="T54" fmla="*/ 32 w 44"/>
                      <a:gd name="T55" fmla="*/ 51 h 60"/>
                      <a:gd name="T56" fmla="*/ 31 w 44"/>
                      <a:gd name="T57" fmla="*/ 48 h 60"/>
                      <a:gd name="T58" fmla="*/ 32 w 44"/>
                      <a:gd name="T59" fmla="*/ 51 h 60"/>
                      <a:gd name="T60" fmla="*/ 37 w 44"/>
                      <a:gd name="T61" fmla="*/ 43 h 60"/>
                      <a:gd name="T62" fmla="*/ 38 w 44"/>
                      <a:gd name="T63" fmla="*/ 43 h 60"/>
                      <a:gd name="T64" fmla="*/ 6 w 44"/>
                      <a:gd name="T65" fmla="*/ 20 h 60"/>
                      <a:gd name="T66" fmla="*/ 25 w 44"/>
                      <a:gd name="T67" fmla="*/ 4 h 60"/>
                      <a:gd name="T68" fmla="*/ 37 w 44"/>
                      <a:gd name="T69" fmla="*/ 11 h 60"/>
                      <a:gd name="T70" fmla="*/ 37 w 44"/>
                      <a:gd name="T71" fmla="*/ 11 h 60"/>
                      <a:gd name="T72" fmla="*/ 38 w 44"/>
                      <a:gd name="T73" fmla="*/ 35 h 60"/>
                      <a:gd name="T74" fmla="*/ 21 w 44"/>
                      <a:gd name="T75" fmla="*/ 48 h 60"/>
                      <a:gd name="T76" fmla="*/ 5 w 44"/>
                      <a:gd name="T77" fmla="*/ 30 h 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</a:cxnLst>
                    <a:rect l="0" t="0" r="r" b="b"/>
                    <a:pathLst>
                      <a:path w="44" h="60">
                        <a:moveTo>
                          <a:pt x="19" y="60"/>
                        </a:moveTo>
                        <a:cubicBezTo>
                          <a:pt x="20" y="60"/>
                          <a:pt x="20" y="60"/>
                          <a:pt x="21" y="60"/>
                        </a:cubicBezTo>
                        <a:cubicBezTo>
                          <a:pt x="21" y="60"/>
                          <a:pt x="21" y="60"/>
                          <a:pt x="21" y="60"/>
                        </a:cubicBezTo>
                        <a:cubicBezTo>
                          <a:pt x="23" y="60"/>
                          <a:pt x="25" y="60"/>
                          <a:pt x="27" y="59"/>
                        </a:cubicBezTo>
                        <a:cubicBezTo>
                          <a:pt x="34" y="57"/>
                          <a:pt x="38" y="51"/>
                          <a:pt x="41" y="45"/>
                        </a:cubicBezTo>
                        <a:cubicBezTo>
                          <a:pt x="43" y="39"/>
                          <a:pt x="44" y="32"/>
                          <a:pt x="44" y="24"/>
                        </a:cubicBezTo>
                        <a:cubicBezTo>
                          <a:pt x="44" y="23"/>
                          <a:pt x="43" y="23"/>
                          <a:pt x="43" y="22"/>
                        </a:cubicBezTo>
                        <a:cubicBezTo>
                          <a:pt x="43" y="18"/>
                          <a:pt x="42" y="14"/>
                          <a:pt x="40" y="10"/>
                        </a:cubicBezTo>
                        <a:cubicBezTo>
                          <a:pt x="40" y="10"/>
                          <a:pt x="40" y="10"/>
                          <a:pt x="40" y="10"/>
                        </a:cubicBezTo>
                        <a:cubicBezTo>
                          <a:pt x="39" y="8"/>
                          <a:pt x="38" y="6"/>
                          <a:pt x="36" y="5"/>
                        </a:cubicBezTo>
                        <a:cubicBezTo>
                          <a:pt x="33" y="2"/>
                          <a:pt x="29" y="0"/>
                          <a:pt x="25" y="0"/>
                        </a:cubicBezTo>
                        <a:cubicBezTo>
                          <a:pt x="22" y="0"/>
                          <a:pt x="18" y="1"/>
                          <a:pt x="16" y="3"/>
                        </a:cubicBezTo>
                        <a:cubicBezTo>
                          <a:pt x="9" y="6"/>
                          <a:pt x="5" y="13"/>
                          <a:pt x="3" y="19"/>
                        </a:cubicBezTo>
                        <a:cubicBezTo>
                          <a:pt x="2" y="22"/>
                          <a:pt x="1" y="26"/>
                          <a:pt x="1" y="29"/>
                        </a:cubicBezTo>
                        <a:cubicBezTo>
                          <a:pt x="1" y="29"/>
                          <a:pt x="1" y="29"/>
                          <a:pt x="1" y="30"/>
                        </a:cubicBezTo>
                        <a:cubicBezTo>
                          <a:pt x="0" y="33"/>
                          <a:pt x="0" y="37"/>
                          <a:pt x="0" y="40"/>
                        </a:cubicBezTo>
                        <a:cubicBezTo>
                          <a:pt x="0" y="45"/>
                          <a:pt x="1" y="49"/>
                          <a:pt x="4" y="53"/>
                        </a:cubicBezTo>
                        <a:cubicBezTo>
                          <a:pt x="8" y="58"/>
                          <a:pt x="14" y="60"/>
                          <a:pt x="19" y="60"/>
                        </a:cubicBezTo>
                        <a:close/>
                        <a:moveTo>
                          <a:pt x="4" y="41"/>
                        </a:moveTo>
                        <a:cubicBezTo>
                          <a:pt x="4" y="41"/>
                          <a:pt x="4" y="41"/>
                          <a:pt x="4" y="41"/>
                        </a:cubicBezTo>
                        <a:cubicBezTo>
                          <a:pt x="4" y="42"/>
                          <a:pt x="4" y="42"/>
                          <a:pt x="4" y="42"/>
                        </a:cubicBezTo>
                        <a:cubicBezTo>
                          <a:pt x="4" y="42"/>
                          <a:pt x="4" y="41"/>
                          <a:pt x="4" y="41"/>
                        </a:cubicBezTo>
                        <a:close/>
                        <a:moveTo>
                          <a:pt x="6" y="45"/>
                        </a:moveTo>
                        <a:cubicBezTo>
                          <a:pt x="6" y="45"/>
                          <a:pt x="6" y="45"/>
                          <a:pt x="7" y="46"/>
                        </a:cubicBezTo>
                        <a:cubicBezTo>
                          <a:pt x="6" y="47"/>
                          <a:pt x="6" y="48"/>
                          <a:pt x="6" y="49"/>
                        </a:cubicBezTo>
                        <a:cubicBezTo>
                          <a:pt x="5" y="49"/>
                          <a:pt x="5" y="48"/>
                          <a:pt x="5" y="48"/>
                        </a:cubicBezTo>
                        <a:cubicBezTo>
                          <a:pt x="5" y="47"/>
                          <a:pt x="6" y="46"/>
                          <a:pt x="6" y="45"/>
                        </a:cubicBezTo>
                        <a:close/>
                        <a:moveTo>
                          <a:pt x="8" y="52"/>
                        </a:moveTo>
                        <a:cubicBezTo>
                          <a:pt x="8" y="50"/>
                          <a:pt x="8" y="49"/>
                          <a:pt x="9" y="48"/>
                        </a:cubicBezTo>
                        <a:cubicBezTo>
                          <a:pt x="10" y="48"/>
                          <a:pt x="10" y="48"/>
                          <a:pt x="11" y="49"/>
                        </a:cubicBezTo>
                        <a:cubicBezTo>
                          <a:pt x="10" y="50"/>
                          <a:pt x="10" y="52"/>
                          <a:pt x="9" y="53"/>
                        </a:cubicBezTo>
                        <a:cubicBezTo>
                          <a:pt x="9" y="53"/>
                          <a:pt x="8" y="52"/>
                          <a:pt x="8" y="52"/>
                        </a:cubicBezTo>
                        <a:close/>
                        <a:moveTo>
                          <a:pt x="12" y="55"/>
                        </a:moveTo>
                        <a:cubicBezTo>
                          <a:pt x="12" y="55"/>
                          <a:pt x="12" y="54"/>
                          <a:pt x="12" y="54"/>
                        </a:cubicBezTo>
                        <a:cubicBezTo>
                          <a:pt x="12" y="53"/>
                          <a:pt x="13" y="51"/>
                          <a:pt x="13" y="50"/>
                        </a:cubicBezTo>
                        <a:cubicBezTo>
                          <a:pt x="14" y="50"/>
                          <a:pt x="15" y="51"/>
                          <a:pt x="15" y="51"/>
                        </a:cubicBezTo>
                        <a:cubicBezTo>
                          <a:pt x="14" y="52"/>
                          <a:pt x="14" y="54"/>
                          <a:pt x="13" y="55"/>
                        </a:cubicBezTo>
                        <a:cubicBezTo>
                          <a:pt x="13" y="55"/>
                          <a:pt x="12" y="55"/>
                          <a:pt x="12" y="55"/>
                        </a:cubicBezTo>
                        <a:close/>
                        <a:moveTo>
                          <a:pt x="16" y="56"/>
                        </a:moveTo>
                        <a:cubicBezTo>
                          <a:pt x="16" y="55"/>
                          <a:pt x="17" y="53"/>
                          <a:pt x="18" y="51"/>
                        </a:cubicBezTo>
                        <a:cubicBezTo>
                          <a:pt x="19" y="51"/>
                          <a:pt x="20" y="52"/>
                          <a:pt x="21" y="52"/>
                        </a:cubicBezTo>
                        <a:cubicBezTo>
                          <a:pt x="21" y="52"/>
                          <a:pt x="21" y="52"/>
                          <a:pt x="22" y="52"/>
                        </a:cubicBezTo>
                        <a:cubicBezTo>
                          <a:pt x="21" y="53"/>
                          <a:pt x="21" y="55"/>
                          <a:pt x="20" y="56"/>
                        </a:cubicBezTo>
                        <a:cubicBezTo>
                          <a:pt x="20" y="56"/>
                          <a:pt x="20" y="57"/>
                          <a:pt x="19" y="57"/>
                        </a:cubicBezTo>
                        <a:cubicBezTo>
                          <a:pt x="18" y="57"/>
                          <a:pt x="17" y="56"/>
                          <a:pt x="16" y="56"/>
                        </a:cubicBezTo>
                        <a:close/>
                        <a:moveTo>
                          <a:pt x="23" y="56"/>
                        </a:moveTo>
                        <a:cubicBezTo>
                          <a:pt x="24" y="55"/>
                          <a:pt x="24" y="53"/>
                          <a:pt x="24" y="52"/>
                        </a:cubicBezTo>
                        <a:cubicBezTo>
                          <a:pt x="25" y="52"/>
                          <a:pt x="25" y="51"/>
                          <a:pt x="25" y="51"/>
                        </a:cubicBezTo>
                        <a:cubicBezTo>
                          <a:pt x="25" y="51"/>
                          <a:pt x="26" y="51"/>
                          <a:pt x="27" y="51"/>
                        </a:cubicBezTo>
                        <a:cubicBezTo>
                          <a:pt x="27" y="51"/>
                          <a:pt x="27" y="50"/>
                          <a:pt x="28" y="50"/>
                        </a:cubicBezTo>
                        <a:cubicBezTo>
                          <a:pt x="27" y="52"/>
                          <a:pt x="27" y="53"/>
                          <a:pt x="26" y="55"/>
                        </a:cubicBezTo>
                        <a:cubicBezTo>
                          <a:pt x="26" y="55"/>
                          <a:pt x="26" y="55"/>
                          <a:pt x="26" y="55"/>
                        </a:cubicBezTo>
                        <a:cubicBezTo>
                          <a:pt x="26" y="55"/>
                          <a:pt x="26" y="56"/>
                          <a:pt x="26" y="56"/>
                        </a:cubicBezTo>
                        <a:cubicBezTo>
                          <a:pt x="25" y="56"/>
                          <a:pt x="24" y="56"/>
                          <a:pt x="23" y="56"/>
                        </a:cubicBezTo>
                        <a:close/>
                        <a:moveTo>
                          <a:pt x="32" y="51"/>
                        </a:moveTo>
                        <a:cubicBezTo>
                          <a:pt x="32" y="51"/>
                          <a:pt x="32" y="51"/>
                          <a:pt x="32" y="51"/>
                        </a:cubicBezTo>
                        <a:cubicBezTo>
                          <a:pt x="31" y="52"/>
                          <a:pt x="30" y="53"/>
                          <a:pt x="29" y="54"/>
                        </a:cubicBezTo>
                        <a:cubicBezTo>
                          <a:pt x="30" y="52"/>
                          <a:pt x="31" y="50"/>
                          <a:pt x="31" y="48"/>
                        </a:cubicBezTo>
                        <a:cubicBezTo>
                          <a:pt x="32" y="48"/>
                          <a:pt x="33" y="48"/>
                          <a:pt x="33" y="47"/>
                        </a:cubicBezTo>
                        <a:cubicBezTo>
                          <a:pt x="33" y="48"/>
                          <a:pt x="33" y="50"/>
                          <a:pt x="32" y="51"/>
                        </a:cubicBezTo>
                        <a:close/>
                        <a:moveTo>
                          <a:pt x="36" y="46"/>
                        </a:moveTo>
                        <a:cubicBezTo>
                          <a:pt x="36" y="45"/>
                          <a:pt x="37" y="44"/>
                          <a:pt x="37" y="43"/>
                        </a:cubicBezTo>
                        <a:cubicBezTo>
                          <a:pt x="37" y="43"/>
                          <a:pt x="38" y="42"/>
                          <a:pt x="38" y="41"/>
                        </a:cubicBezTo>
                        <a:cubicBezTo>
                          <a:pt x="38" y="42"/>
                          <a:pt x="38" y="43"/>
                          <a:pt x="38" y="43"/>
                        </a:cubicBezTo>
                        <a:cubicBezTo>
                          <a:pt x="37" y="44"/>
                          <a:pt x="37" y="45"/>
                          <a:pt x="36" y="46"/>
                        </a:cubicBezTo>
                        <a:close/>
                        <a:moveTo>
                          <a:pt x="6" y="20"/>
                        </a:moveTo>
                        <a:cubicBezTo>
                          <a:pt x="8" y="14"/>
                          <a:pt x="12" y="9"/>
                          <a:pt x="17" y="6"/>
                        </a:cubicBezTo>
                        <a:cubicBezTo>
                          <a:pt x="20" y="5"/>
                          <a:pt x="22" y="4"/>
                          <a:pt x="25" y="4"/>
                        </a:cubicBezTo>
                        <a:cubicBezTo>
                          <a:pt x="28" y="4"/>
                          <a:pt x="32" y="5"/>
                          <a:pt x="34" y="7"/>
                        </a:cubicBezTo>
                        <a:cubicBezTo>
                          <a:pt x="35" y="8"/>
                          <a:pt x="36" y="10"/>
                          <a:pt x="37" y="11"/>
                        </a:cubicBezTo>
                        <a:cubicBezTo>
                          <a:pt x="38" y="11"/>
                          <a:pt x="38" y="11"/>
                          <a:pt x="38" y="11"/>
                        </a:cubicBezTo>
                        <a:cubicBezTo>
                          <a:pt x="37" y="11"/>
                          <a:pt x="37" y="11"/>
                          <a:pt x="37" y="11"/>
                        </a:cubicBezTo>
                        <a:cubicBezTo>
                          <a:pt x="39" y="15"/>
                          <a:pt x="40" y="20"/>
                          <a:pt x="40" y="24"/>
                        </a:cubicBezTo>
                        <a:cubicBezTo>
                          <a:pt x="40" y="28"/>
                          <a:pt x="39" y="32"/>
                          <a:pt x="38" y="35"/>
                        </a:cubicBezTo>
                        <a:cubicBezTo>
                          <a:pt x="35" y="40"/>
                          <a:pt x="31" y="45"/>
                          <a:pt x="26" y="47"/>
                        </a:cubicBezTo>
                        <a:cubicBezTo>
                          <a:pt x="24" y="48"/>
                          <a:pt x="22" y="48"/>
                          <a:pt x="21" y="48"/>
                        </a:cubicBezTo>
                        <a:cubicBezTo>
                          <a:pt x="17" y="48"/>
                          <a:pt x="12" y="46"/>
                          <a:pt x="10" y="43"/>
                        </a:cubicBezTo>
                        <a:cubicBezTo>
                          <a:pt x="6" y="40"/>
                          <a:pt x="5" y="35"/>
                          <a:pt x="5" y="30"/>
                        </a:cubicBezTo>
                        <a:cubicBezTo>
                          <a:pt x="5" y="27"/>
                          <a:pt x="5" y="23"/>
                          <a:pt x="6" y="2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42" name="Freeform 191"/>
                  <p:cNvSpPr>
                    <a:spLocks noEditPoints="1"/>
                  </p:cNvSpPr>
                  <p:nvPr/>
                </p:nvSpPr>
                <p:spPr bwMode="auto">
                  <a:xfrm>
                    <a:off x="4742" y="1074"/>
                    <a:ext cx="175" cy="276"/>
                  </a:xfrm>
                  <a:custGeom>
                    <a:avLst/>
                    <a:gdLst>
                      <a:gd name="T0" fmla="*/ 2 w 74"/>
                      <a:gd name="T1" fmla="*/ 105 h 117"/>
                      <a:gd name="T2" fmla="*/ 15 w 74"/>
                      <a:gd name="T3" fmla="*/ 117 h 117"/>
                      <a:gd name="T4" fmla="*/ 15 w 74"/>
                      <a:gd name="T5" fmla="*/ 117 h 117"/>
                      <a:gd name="T6" fmla="*/ 16 w 74"/>
                      <a:gd name="T7" fmla="*/ 117 h 117"/>
                      <a:gd name="T8" fmla="*/ 16 w 74"/>
                      <a:gd name="T9" fmla="*/ 117 h 117"/>
                      <a:gd name="T10" fmla="*/ 17 w 74"/>
                      <a:gd name="T11" fmla="*/ 117 h 117"/>
                      <a:gd name="T12" fmla="*/ 17 w 74"/>
                      <a:gd name="T13" fmla="*/ 116 h 117"/>
                      <a:gd name="T14" fmla="*/ 74 w 74"/>
                      <a:gd name="T15" fmla="*/ 25 h 117"/>
                      <a:gd name="T16" fmla="*/ 74 w 74"/>
                      <a:gd name="T17" fmla="*/ 21 h 117"/>
                      <a:gd name="T18" fmla="*/ 74 w 74"/>
                      <a:gd name="T19" fmla="*/ 9 h 117"/>
                      <a:gd name="T20" fmla="*/ 74 w 74"/>
                      <a:gd name="T21" fmla="*/ 9 h 117"/>
                      <a:gd name="T22" fmla="*/ 74 w 74"/>
                      <a:gd name="T23" fmla="*/ 8 h 117"/>
                      <a:gd name="T24" fmla="*/ 73 w 74"/>
                      <a:gd name="T25" fmla="*/ 8 h 117"/>
                      <a:gd name="T26" fmla="*/ 60 w 74"/>
                      <a:gd name="T27" fmla="*/ 0 h 117"/>
                      <a:gd name="T28" fmla="*/ 30 w 74"/>
                      <a:gd name="T29" fmla="*/ 46 h 117"/>
                      <a:gd name="T30" fmla="*/ 0 w 74"/>
                      <a:gd name="T31" fmla="*/ 87 h 117"/>
                      <a:gd name="T32" fmla="*/ 0 w 74"/>
                      <a:gd name="T33" fmla="*/ 88 h 117"/>
                      <a:gd name="T34" fmla="*/ 0 w 74"/>
                      <a:gd name="T35" fmla="*/ 89 h 117"/>
                      <a:gd name="T36" fmla="*/ 0 w 74"/>
                      <a:gd name="T37" fmla="*/ 95 h 117"/>
                      <a:gd name="T38" fmla="*/ 0 w 74"/>
                      <a:gd name="T39" fmla="*/ 104 h 117"/>
                      <a:gd name="T40" fmla="*/ 70 w 74"/>
                      <a:gd name="T41" fmla="*/ 23 h 117"/>
                      <a:gd name="T42" fmla="*/ 18 w 74"/>
                      <a:gd name="T43" fmla="*/ 101 h 117"/>
                      <a:gd name="T44" fmla="*/ 70 w 74"/>
                      <a:gd name="T45" fmla="*/ 21 h 117"/>
                      <a:gd name="T46" fmla="*/ 12 w 74"/>
                      <a:gd name="T47" fmla="*/ 109 h 117"/>
                      <a:gd name="T48" fmla="*/ 14 w 74"/>
                      <a:gd name="T49" fmla="*/ 103 h 117"/>
                      <a:gd name="T50" fmla="*/ 12 w 74"/>
                      <a:gd name="T51" fmla="*/ 109 h 117"/>
                      <a:gd name="T52" fmla="*/ 10 w 74"/>
                      <a:gd name="T53" fmla="*/ 107 h 117"/>
                      <a:gd name="T54" fmla="*/ 11 w 74"/>
                      <a:gd name="T55" fmla="*/ 99 h 117"/>
                      <a:gd name="T56" fmla="*/ 10 w 74"/>
                      <a:gd name="T57" fmla="*/ 107 h 117"/>
                      <a:gd name="T58" fmla="*/ 4 w 74"/>
                      <a:gd name="T59" fmla="*/ 103 h 117"/>
                      <a:gd name="T60" fmla="*/ 7 w 74"/>
                      <a:gd name="T61" fmla="*/ 95 h 117"/>
                      <a:gd name="T62" fmla="*/ 5 w 74"/>
                      <a:gd name="T63" fmla="*/ 104 h 117"/>
                      <a:gd name="T64" fmla="*/ 4 w 74"/>
                      <a:gd name="T65" fmla="*/ 95 h 117"/>
                      <a:gd name="T66" fmla="*/ 5 w 74"/>
                      <a:gd name="T67" fmla="*/ 94 h 117"/>
                      <a:gd name="T68" fmla="*/ 33 w 74"/>
                      <a:gd name="T69" fmla="*/ 48 h 117"/>
                      <a:gd name="T70" fmla="*/ 65 w 74"/>
                      <a:gd name="T71" fmla="*/ 6 h 117"/>
                      <a:gd name="T72" fmla="*/ 15 w 74"/>
                      <a:gd name="T73" fmla="*/ 98 h 117"/>
                      <a:gd name="T74" fmla="*/ 33 w 74"/>
                      <a:gd name="T75" fmla="*/ 48 h 1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</a:cxnLst>
                    <a:rect l="0" t="0" r="r" b="b"/>
                    <a:pathLst>
                      <a:path w="74" h="117">
                        <a:moveTo>
                          <a:pt x="1" y="105"/>
                        </a:moveTo>
                        <a:cubicBezTo>
                          <a:pt x="1" y="105"/>
                          <a:pt x="1" y="106"/>
                          <a:pt x="2" y="105"/>
                        </a:cubicBezTo>
                        <a:cubicBezTo>
                          <a:pt x="6" y="109"/>
                          <a:pt x="11" y="112"/>
                          <a:pt x="14" y="116"/>
                        </a:cubicBezTo>
                        <a:cubicBezTo>
                          <a:pt x="14" y="116"/>
                          <a:pt x="15" y="117"/>
                          <a:pt x="15" y="117"/>
                        </a:cubicBezTo>
                        <a:cubicBezTo>
                          <a:pt x="15" y="117"/>
                          <a:pt x="15" y="117"/>
                          <a:pt x="15" y="117"/>
                        </a:cubicBezTo>
                        <a:cubicBezTo>
                          <a:pt x="15" y="117"/>
                          <a:pt x="15" y="117"/>
                          <a:pt x="15" y="117"/>
                        </a:cubicBezTo>
                        <a:cubicBezTo>
                          <a:pt x="15" y="117"/>
                          <a:pt x="15" y="117"/>
                          <a:pt x="15" y="117"/>
                        </a:cubicBezTo>
                        <a:cubicBezTo>
                          <a:pt x="15" y="117"/>
                          <a:pt x="15" y="117"/>
                          <a:pt x="16" y="117"/>
                        </a:cubicBezTo>
                        <a:cubicBezTo>
                          <a:pt x="16" y="117"/>
                          <a:pt x="16" y="117"/>
                          <a:pt x="16" y="117"/>
                        </a:cubicBezTo>
                        <a:cubicBezTo>
                          <a:pt x="16" y="117"/>
                          <a:pt x="16" y="117"/>
                          <a:pt x="16" y="117"/>
                        </a:cubicBezTo>
                        <a:cubicBezTo>
                          <a:pt x="16" y="117"/>
                          <a:pt x="16" y="117"/>
                          <a:pt x="17" y="117"/>
                        </a:cubicBezTo>
                        <a:cubicBezTo>
                          <a:pt x="17" y="117"/>
                          <a:pt x="17" y="117"/>
                          <a:pt x="17" y="117"/>
                        </a:cubicBezTo>
                        <a:cubicBezTo>
                          <a:pt x="17" y="117"/>
                          <a:pt x="17" y="117"/>
                          <a:pt x="17" y="116"/>
                        </a:cubicBezTo>
                        <a:cubicBezTo>
                          <a:pt x="17" y="116"/>
                          <a:pt x="17" y="116"/>
                          <a:pt x="17" y="116"/>
                        </a:cubicBezTo>
                        <a:cubicBezTo>
                          <a:pt x="17" y="116"/>
                          <a:pt x="17" y="116"/>
                          <a:pt x="17" y="116"/>
                        </a:cubicBezTo>
                        <a:cubicBezTo>
                          <a:pt x="36" y="88"/>
                          <a:pt x="57" y="54"/>
                          <a:pt x="74" y="25"/>
                        </a:cubicBezTo>
                        <a:cubicBezTo>
                          <a:pt x="74" y="24"/>
                          <a:pt x="74" y="24"/>
                          <a:pt x="74" y="24"/>
                        </a:cubicBezTo>
                        <a:cubicBezTo>
                          <a:pt x="74" y="23"/>
                          <a:pt x="74" y="22"/>
                          <a:pt x="74" y="21"/>
                        </a:cubicBezTo>
                        <a:cubicBezTo>
                          <a:pt x="74" y="19"/>
                          <a:pt x="74" y="16"/>
                          <a:pt x="74" y="13"/>
                        </a:cubicBezTo>
                        <a:cubicBezTo>
                          <a:pt x="74" y="12"/>
                          <a:pt x="74" y="11"/>
                          <a:pt x="74" y="9"/>
                        </a:cubicBezTo>
                        <a:cubicBezTo>
                          <a:pt x="74" y="9"/>
                          <a:pt x="74" y="9"/>
                          <a:pt x="74" y="9"/>
                        </a:cubicBezTo>
                        <a:cubicBezTo>
                          <a:pt x="74" y="9"/>
                          <a:pt x="74" y="9"/>
                          <a:pt x="74" y="9"/>
                        </a:cubicBezTo>
                        <a:cubicBezTo>
                          <a:pt x="74" y="9"/>
                          <a:pt x="74" y="9"/>
                          <a:pt x="74" y="9"/>
                        </a:cubicBezTo>
                        <a:cubicBezTo>
                          <a:pt x="74" y="8"/>
                          <a:pt x="74" y="8"/>
                          <a:pt x="74" y="8"/>
                        </a:cubicBezTo>
                        <a:cubicBezTo>
                          <a:pt x="74" y="8"/>
                          <a:pt x="73" y="8"/>
                          <a:pt x="73" y="8"/>
                        </a:cubicBezTo>
                        <a:cubicBezTo>
                          <a:pt x="73" y="8"/>
                          <a:pt x="73" y="8"/>
                          <a:pt x="73" y="8"/>
                        </a:cubicBezTo>
                        <a:cubicBezTo>
                          <a:pt x="70" y="6"/>
                          <a:pt x="69" y="5"/>
                          <a:pt x="67" y="3"/>
                        </a:cubicBezTo>
                        <a:cubicBezTo>
                          <a:pt x="65" y="2"/>
                          <a:pt x="63" y="1"/>
                          <a:pt x="60" y="0"/>
                        </a:cubicBezTo>
                        <a:cubicBezTo>
                          <a:pt x="59" y="0"/>
                          <a:pt x="58" y="0"/>
                          <a:pt x="58" y="1"/>
                        </a:cubicBezTo>
                        <a:cubicBezTo>
                          <a:pt x="48" y="16"/>
                          <a:pt x="39" y="31"/>
                          <a:pt x="30" y="46"/>
                        </a:cubicBezTo>
                        <a:cubicBezTo>
                          <a:pt x="21" y="60"/>
                          <a:pt x="12" y="75"/>
                          <a:pt x="0" y="87"/>
                        </a:cubicBezTo>
                        <a:cubicBezTo>
                          <a:pt x="0" y="87"/>
                          <a:pt x="0" y="87"/>
                          <a:pt x="0" y="87"/>
                        </a:cubicBezTo>
                        <a:cubicBezTo>
                          <a:pt x="0" y="88"/>
                          <a:pt x="0" y="88"/>
                          <a:pt x="0" y="88"/>
                        </a:cubicBezTo>
                        <a:cubicBezTo>
                          <a:pt x="0" y="88"/>
                          <a:pt x="0" y="88"/>
                          <a:pt x="0" y="88"/>
                        </a:cubicBezTo>
                        <a:cubicBezTo>
                          <a:pt x="0" y="88"/>
                          <a:pt x="0" y="88"/>
                          <a:pt x="0" y="88"/>
                        </a:cubicBezTo>
                        <a:cubicBezTo>
                          <a:pt x="0" y="88"/>
                          <a:pt x="0" y="88"/>
                          <a:pt x="0" y="89"/>
                        </a:cubicBezTo>
                        <a:cubicBezTo>
                          <a:pt x="0" y="89"/>
                          <a:pt x="0" y="89"/>
                          <a:pt x="0" y="89"/>
                        </a:cubicBezTo>
                        <a:cubicBezTo>
                          <a:pt x="0" y="91"/>
                          <a:pt x="0" y="93"/>
                          <a:pt x="0" y="95"/>
                        </a:cubicBezTo>
                        <a:cubicBezTo>
                          <a:pt x="0" y="97"/>
                          <a:pt x="0" y="99"/>
                          <a:pt x="0" y="103"/>
                        </a:cubicBezTo>
                        <a:cubicBezTo>
                          <a:pt x="0" y="103"/>
                          <a:pt x="0" y="104"/>
                          <a:pt x="0" y="104"/>
                        </a:cubicBezTo>
                        <a:cubicBezTo>
                          <a:pt x="0" y="104"/>
                          <a:pt x="0" y="105"/>
                          <a:pt x="1" y="105"/>
                        </a:cubicBezTo>
                        <a:close/>
                        <a:moveTo>
                          <a:pt x="70" y="23"/>
                        </a:moveTo>
                        <a:cubicBezTo>
                          <a:pt x="55" y="51"/>
                          <a:pt x="35" y="82"/>
                          <a:pt x="17" y="109"/>
                        </a:cubicBezTo>
                        <a:cubicBezTo>
                          <a:pt x="17" y="107"/>
                          <a:pt x="18" y="104"/>
                          <a:pt x="18" y="101"/>
                        </a:cubicBezTo>
                        <a:cubicBezTo>
                          <a:pt x="35" y="75"/>
                          <a:pt x="54" y="44"/>
                          <a:pt x="71" y="16"/>
                        </a:cubicBezTo>
                        <a:cubicBezTo>
                          <a:pt x="70" y="18"/>
                          <a:pt x="70" y="19"/>
                          <a:pt x="70" y="21"/>
                        </a:cubicBezTo>
                        <a:cubicBezTo>
                          <a:pt x="70" y="22"/>
                          <a:pt x="70" y="22"/>
                          <a:pt x="70" y="23"/>
                        </a:cubicBezTo>
                        <a:close/>
                        <a:moveTo>
                          <a:pt x="12" y="109"/>
                        </a:moveTo>
                        <a:cubicBezTo>
                          <a:pt x="12" y="109"/>
                          <a:pt x="12" y="108"/>
                          <a:pt x="12" y="108"/>
                        </a:cubicBezTo>
                        <a:cubicBezTo>
                          <a:pt x="13" y="106"/>
                          <a:pt x="13" y="105"/>
                          <a:pt x="14" y="103"/>
                        </a:cubicBezTo>
                        <a:cubicBezTo>
                          <a:pt x="14" y="106"/>
                          <a:pt x="14" y="108"/>
                          <a:pt x="14" y="111"/>
                        </a:cubicBezTo>
                        <a:cubicBezTo>
                          <a:pt x="13" y="110"/>
                          <a:pt x="13" y="110"/>
                          <a:pt x="12" y="109"/>
                        </a:cubicBezTo>
                        <a:cubicBezTo>
                          <a:pt x="12" y="109"/>
                          <a:pt x="12" y="109"/>
                          <a:pt x="12" y="109"/>
                        </a:cubicBezTo>
                        <a:close/>
                        <a:moveTo>
                          <a:pt x="10" y="107"/>
                        </a:moveTo>
                        <a:cubicBezTo>
                          <a:pt x="9" y="106"/>
                          <a:pt x="8" y="106"/>
                          <a:pt x="7" y="105"/>
                        </a:cubicBezTo>
                        <a:cubicBezTo>
                          <a:pt x="8" y="103"/>
                          <a:pt x="9" y="101"/>
                          <a:pt x="11" y="99"/>
                        </a:cubicBezTo>
                        <a:cubicBezTo>
                          <a:pt x="11" y="99"/>
                          <a:pt x="12" y="100"/>
                          <a:pt x="12" y="100"/>
                        </a:cubicBezTo>
                        <a:cubicBezTo>
                          <a:pt x="11" y="102"/>
                          <a:pt x="10" y="105"/>
                          <a:pt x="10" y="107"/>
                        </a:cubicBezTo>
                        <a:close/>
                        <a:moveTo>
                          <a:pt x="5" y="104"/>
                        </a:moveTo>
                        <a:cubicBezTo>
                          <a:pt x="5" y="103"/>
                          <a:pt x="4" y="103"/>
                          <a:pt x="4" y="103"/>
                        </a:cubicBezTo>
                        <a:cubicBezTo>
                          <a:pt x="4" y="103"/>
                          <a:pt x="4" y="103"/>
                          <a:pt x="4" y="102"/>
                        </a:cubicBezTo>
                        <a:cubicBezTo>
                          <a:pt x="5" y="100"/>
                          <a:pt x="6" y="98"/>
                          <a:pt x="7" y="95"/>
                        </a:cubicBezTo>
                        <a:cubicBezTo>
                          <a:pt x="8" y="96"/>
                          <a:pt x="8" y="96"/>
                          <a:pt x="8" y="97"/>
                        </a:cubicBezTo>
                        <a:cubicBezTo>
                          <a:pt x="7" y="99"/>
                          <a:pt x="6" y="101"/>
                          <a:pt x="5" y="104"/>
                        </a:cubicBezTo>
                        <a:close/>
                        <a:moveTo>
                          <a:pt x="4" y="97"/>
                        </a:moveTo>
                        <a:cubicBezTo>
                          <a:pt x="4" y="96"/>
                          <a:pt x="4" y="95"/>
                          <a:pt x="4" y="95"/>
                        </a:cubicBezTo>
                        <a:cubicBezTo>
                          <a:pt x="4" y="94"/>
                          <a:pt x="4" y="93"/>
                          <a:pt x="4" y="93"/>
                        </a:cubicBezTo>
                        <a:cubicBezTo>
                          <a:pt x="4" y="93"/>
                          <a:pt x="5" y="93"/>
                          <a:pt x="5" y="94"/>
                        </a:cubicBezTo>
                        <a:cubicBezTo>
                          <a:pt x="5" y="95"/>
                          <a:pt x="4" y="96"/>
                          <a:pt x="4" y="97"/>
                        </a:cubicBezTo>
                        <a:close/>
                        <a:moveTo>
                          <a:pt x="33" y="48"/>
                        </a:moveTo>
                        <a:cubicBezTo>
                          <a:pt x="42" y="33"/>
                          <a:pt x="51" y="19"/>
                          <a:pt x="60" y="4"/>
                        </a:cubicBezTo>
                        <a:cubicBezTo>
                          <a:pt x="62" y="4"/>
                          <a:pt x="63" y="5"/>
                          <a:pt x="65" y="6"/>
                        </a:cubicBezTo>
                        <a:cubicBezTo>
                          <a:pt x="66" y="7"/>
                          <a:pt x="68" y="9"/>
                          <a:pt x="70" y="10"/>
                        </a:cubicBezTo>
                        <a:cubicBezTo>
                          <a:pt x="54" y="39"/>
                          <a:pt x="33" y="70"/>
                          <a:pt x="15" y="98"/>
                        </a:cubicBezTo>
                        <a:cubicBezTo>
                          <a:pt x="12" y="95"/>
                          <a:pt x="8" y="91"/>
                          <a:pt x="4" y="88"/>
                        </a:cubicBezTo>
                        <a:cubicBezTo>
                          <a:pt x="15" y="76"/>
                          <a:pt x="24" y="62"/>
                          <a:pt x="33" y="4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43" name="Freeform 192"/>
                  <p:cNvSpPr>
                    <a:spLocks noEditPoints="1"/>
                  </p:cNvSpPr>
                  <p:nvPr/>
                </p:nvSpPr>
                <p:spPr bwMode="auto">
                  <a:xfrm>
                    <a:off x="5215" y="3114"/>
                    <a:ext cx="337" cy="440"/>
                  </a:xfrm>
                  <a:custGeom>
                    <a:avLst/>
                    <a:gdLst>
                      <a:gd name="T0" fmla="*/ 119 w 142"/>
                      <a:gd name="T1" fmla="*/ 2 h 186"/>
                      <a:gd name="T2" fmla="*/ 109 w 142"/>
                      <a:gd name="T3" fmla="*/ 0 h 186"/>
                      <a:gd name="T4" fmla="*/ 108 w 142"/>
                      <a:gd name="T5" fmla="*/ 0 h 186"/>
                      <a:gd name="T6" fmla="*/ 99 w 142"/>
                      <a:gd name="T7" fmla="*/ 11 h 186"/>
                      <a:gd name="T8" fmla="*/ 99 w 142"/>
                      <a:gd name="T9" fmla="*/ 12 h 186"/>
                      <a:gd name="T10" fmla="*/ 100 w 142"/>
                      <a:gd name="T11" fmla="*/ 25 h 186"/>
                      <a:gd name="T12" fmla="*/ 64 w 142"/>
                      <a:gd name="T13" fmla="*/ 110 h 186"/>
                      <a:gd name="T14" fmla="*/ 44 w 142"/>
                      <a:gd name="T15" fmla="*/ 96 h 186"/>
                      <a:gd name="T16" fmla="*/ 43 w 142"/>
                      <a:gd name="T17" fmla="*/ 96 h 186"/>
                      <a:gd name="T18" fmla="*/ 27 w 142"/>
                      <a:gd name="T19" fmla="*/ 122 h 186"/>
                      <a:gd name="T20" fmla="*/ 3 w 142"/>
                      <a:gd name="T21" fmla="*/ 171 h 186"/>
                      <a:gd name="T22" fmla="*/ 0 w 142"/>
                      <a:gd name="T23" fmla="*/ 178 h 186"/>
                      <a:gd name="T24" fmla="*/ 0 w 142"/>
                      <a:gd name="T25" fmla="*/ 179 h 186"/>
                      <a:gd name="T26" fmla="*/ 20 w 142"/>
                      <a:gd name="T27" fmla="*/ 185 h 186"/>
                      <a:gd name="T28" fmla="*/ 34 w 142"/>
                      <a:gd name="T29" fmla="*/ 185 h 186"/>
                      <a:gd name="T30" fmla="*/ 100 w 142"/>
                      <a:gd name="T31" fmla="*/ 177 h 186"/>
                      <a:gd name="T32" fmla="*/ 116 w 142"/>
                      <a:gd name="T33" fmla="*/ 149 h 186"/>
                      <a:gd name="T34" fmla="*/ 75 w 142"/>
                      <a:gd name="T35" fmla="*/ 104 h 186"/>
                      <a:gd name="T36" fmla="*/ 91 w 142"/>
                      <a:gd name="T37" fmla="*/ 89 h 186"/>
                      <a:gd name="T38" fmla="*/ 90 w 142"/>
                      <a:gd name="T39" fmla="*/ 83 h 186"/>
                      <a:gd name="T40" fmla="*/ 98 w 142"/>
                      <a:gd name="T41" fmla="*/ 77 h 186"/>
                      <a:gd name="T42" fmla="*/ 101 w 142"/>
                      <a:gd name="T43" fmla="*/ 72 h 186"/>
                      <a:gd name="T44" fmla="*/ 99 w 142"/>
                      <a:gd name="T45" fmla="*/ 63 h 186"/>
                      <a:gd name="T46" fmla="*/ 106 w 142"/>
                      <a:gd name="T47" fmla="*/ 57 h 186"/>
                      <a:gd name="T48" fmla="*/ 102 w 142"/>
                      <a:gd name="T49" fmla="*/ 52 h 186"/>
                      <a:gd name="T50" fmla="*/ 104 w 142"/>
                      <a:gd name="T51" fmla="*/ 20 h 186"/>
                      <a:gd name="T52" fmla="*/ 108 w 142"/>
                      <a:gd name="T53" fmla="*/ 21 h 186"/>
                      <a:gd name="T54" fmla="*/ 104 w 142"/>
                      <a:gd name="T55" fmla="*/ 30 h 186"/>
                      <a:gd name="T56" fmla="*/ 104 w 142"/>
                      <a:gd name="T57" fmla="*/ 33 h 186"/>
                      <a:gd name="T58" fmla="*/ 104 w 142"/>
                      <a:gd name="T59" fmla="*/ 33 h 186"/>
                      <a:gd name="T60" fmla="*/ 109 w 142"/>
                      <a:gd name="T61" fmla="*/ 40 h 186"/>
                      <a:gd name="T62" fmla="*/ 103 w 142"/>
                      <a:gd name="T63" fmla="*/ 17 h 186"/>
                      <a:gd name="T64" fmla="*/ 70 w 142"/>
                      <a:gd name="T65" fmla="*/ 109 h 186"/>
                      <a:gd name="T66" fmla="*/ 72 w 142"/>
                      <a:gd name="T67" fmla="*/ 111 h 186"/>
                      <a:gd name="T68" fmla="*/ 9 w 142"/>
                      <a:gd name="T69" fmla="*/ 179 h 186"/>
                      <a:gd name="T70" fmla="*/ 12 w 142"/>
                      <a:gd name="T71" fmla="*/ 167 h 186"/>
                      <a:gd name="T72" fmla="*/ 34 w 142"/>
                      <a:gd name="T73" fmla="*/ 159 h 186"/>
                      <a:gd name="T74" fmla="*/ 21 w 142"/>
                      <a:gd name="T75" fmla="*/ 147 h 186"/>
                      <a:gd name="T76" fmla="*/ 17 w 142"/>
                      <a:gd name="T77" fmla="*/ 152 h 186"/>
                      <a:gd name="T78" fmla="*/ 27 w 142"/>
                      <a:gd name="T79" fmla="*/ 136 h 186"/>
                      <a:gd name="T80" fmla="*/ 27 w 142"/>
                      <a:gd name="T81" fmla="*/ 132 h 186"/>
                      <a:gd name="T82" fmla="*/ 32 w 142"/>
                      <a:gd name="T83" fmla="*/ 126 h 186"/>
                      <a:gd name="T84" fmla="*/ 32 w 142"/>
                      <a:gd name="T85" fmla="*/ 122 h 186"/>
                      <a:gd name="T86" fmla="*/ 37 w 142"/>
                      <a:gd name="T87" fmla="*/ 116 h 186"/>
                      <a:gd name="T88" fmla="*/ 41 w 142"/>
                      <a:gd name="T89" fmla="*/ 105 h 186"/>
                      <a:gd name="T90" fmla="*/ 38 w 142"/>
                      <a:gd name="T91" fmla="*/ 160 h 186"/>
                      <a:gd name="T92" fmla="*/ 13 w 142"/>
                      <a:gd name="T93" fmla="*/ 180 h 186"/>
                      <a:gd name="T94" fmla="*/ 37 w 142"/>
                      <a:gd name="T95" fmla="*/ 181 h 186"/>
                      <a:gd name="T96" fmla="*/ 59 w 142"/>
                      <a:gd name="T97" fmla="*/ 164 h 186"/>
                      <a:gd name="T98" fmla="*/ 52 w 142"/>
                      <a:gd name="T99" fmla="*/ 181 h 186"/>
                      <a:gd name="T100" fmla="*/ 81 w 142"/>
                      <a:gd name="T101" fmla="*/ 178 h 186"/>
                      <a:gd name="T102" fmla="*/ 87 w 142"/>
                      <a:gd name="T103" fmla="*/ 175 h 186"/>
                      <a:gd name="T104" fmla="*/ 69 w 142"/>
                      <a:gd name="T105" fmla="*/ 179 h 186"/>
                      <a:gd name="T106" fmla="*/ 76 w 142"/>
                      <a:gd name="T107" fmla="*/ 178 h 186"/>
                      <a:gd name="T108" fmla="*/ 71 w 142"/>
                      <a:gd name="T109" fmla="*/ 164 h 186"/>
                      <a:gd name="T110" fmla="*/ 98 w 142"/>
                      <a:gd name="T111" fmla="*/ 174 h 186"/>
                      <a:gd name="T112" fmla="*/ 98 w 142"/>
                      <a:gd name="T113" fmla="*/ 174 h 186"/>
                      <a:gd name="T114" fmla="*/ 111 w 142"/>
                      <a:gd name="T115" fmla="*/ 150 h 186"/>
                      <a:gd name="T116" fmla="*/ 36 w 142"/>
                      <a:gd name="T117" fmla="*/ 127 h 186"/>
                      <a:gd name="T118" fmla="*/ 62 w 142"/>
                      <a:gd name="T119" fmla="*/ 114 h 186"/>
                      <a:gd name="T120" fmla="*/ 69 w 142"/>
                      <a:gd name="T121" fmla="*/ 118 h 186"/>
                      <a:gd name="T122" fmla="*/ 112 w 142"/>
                      <a:gd name="T123" fmla="*/ 5 h 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142" h="186">
                        <a:moveTo>
                          <a:pt x="142" y="53"/>
                        </a:moveTo>
                        <a:cubicBezTo>
                          <a:pt x="142" y="30"/>
                          <a:pt x="136" y="11"/>
                          <a:pt x="133" y="4"/>
                        </a:cubicBezTo>
                        <a:cubicBezTo>
                          <a:pt x="133" y="4"/>
                          <a:pt x="132" y="3"/>
                          <a:pt x="132" y="3"/>
                        </a:cubicBezTo>
                        <a:cubicBezTo>
                          <a:pt x="129" y="3"/>
                          <a:pt x="124" y="3"/>
                          <a:pt x="119" y="2"/>
                        </a:cubicBezTo>
                        <a:cubicBezTo>
                          <a:pt x="117" y="2"/>
                          <a:pt x="115" y="2"/>
                          <a:pt x="113" y="1"/>
                        </a:cubicBezTo>
                        <a:cubicBezTo>
                          <a:pt x="112" y="1"/>
                          <a:pt x="110" y="0"/>
                          <a:pt x="110" y="0"/>
                        </a:cubicBezTo>
                        <a:cubicBezTo>
                          <a:pt x="110" y="0"/>
                          <a:pt x="110" y="0"/>
                          <a:pt x="110" y="0"/>
                        </a:cubicBezTo>
                        <a:cubicBezTo>
                          <a:pt x="110" y="0"/>
                          <a:pt x="109" y="0"/>
                          <a:pt x="109" y="0"/>
                        </a:cubicBezTo>
                        <a:cubicBezTo>
                          <a:pt x="109" y="0"/>
                          <a:pt x="109" y="0"/>
                          <a:pt x="109" y="0"/>
                        </a:cubicBezTo>
                        <a:cubicBezTo>
                          <a:pt x="109" y="0"/>
                          <a:pt x="108" y="0"/>
                          <a:pt x="108" y="0"/>
                        </a:cubicBezTo>
                        <a:cubicBezTo>
                          <a:pt x="108" y="0"/>
                          <a:pt x="108" y="0"/>
                          <a:pt x="108" y="0"/>
                        </a:cubicBezTo>
                        <a:cubicBezTo>
                          <a:pt x="108" y="0"/>
                          <a:pt x="108" y="0"/>
                          <a:pt x="108" y="0"/>
                        </a:cubicBezTo>
                        <a:cubicBezTo>
                          <a:pt x="108" y="0"/>
                          <a:pt x="108" y="0"/>
                          <a:pt x="107" y="0"/>
                        </a:cubicBezTo>
                        <a:cubicBezTo>
                          <a:pt x="107" y="0"/>
                          <a:pt x="107" y="0"/>
                          <a:pt x="107" y="0"/>
                        </a:cubicBezTo>
                        <a:cubicBezTo>
                          <a:pt x="105" y="2"/>
                          <a:pt x="103" y="5"/>
                          <a:pt x="102" y="7"/>
                        </a:cubicBezTo>
                        <a:cubicBezTo>
                          <a:pt x="101" y="9"/>
                          <a:pt x="99" y="10"/>
                          <a:pt x="99" y="11"/>
                        </a:cubicBez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99" y="11"/>
                          <a:pt x="99" y="11"/>
                          <a:pt x="99" y="12"/>
                        </a:cubicBezTo>
                        <a:cubicBezTo>
                          <a:pt x="99" y="12"/>
                          <a:pt x="99" y="12"/>
                          <a:pt x="99" y="12"/>
                        </a:cubicBezTo>
                        <a:cubicBezTo>
                          <a:pt x="98" y="12"/>
                          <a:pt x="99" y="12"/>
                          <a:pt x="99" y="12"/>
                        </a:cubicBezTo>
                        <a:cubicBezTo>
                          <a:pt x="98" y="12"/>
                          <a:pt x="98" y="13"/>
                          <a:pt x="99" y="13"/>
                        </a:cubicBezTo>
                        <a:cubicBezTo>
                          <a:pt x="99" y="13"/>
                          <a:pt x="99" y="13"/>
                          <a:pt x="99" y="13"/>
                        </a:cubicBezTo>
                        <a:cubicBezTo>
                          <a:pt x="99" y="13"/>
                          <a:pt x="99" y="13"/>
                          <a:pt x="99" y="13"/>
                        </a:cubicBezTo>
                        <a:cubicBezTo>
                          <a:pt x="99" y="15"/>
                          <a:pt x="100" y="19"/>
                          <a:pt x="100" y="25"/>
                        </a:cubicBezTo>
                        <a:cubicBezTo>
                          <a:pt x="100" y="25"/>
                          <a:pt x="100" y="25"/>
                          <a:pt x="100" y="26"/>
                        </a:cubicBezTo>
                        <a:cubicBezTo>
                          <a:pt x="100" y="26"/>
                          <a:pt x="100" y="26"/>
                          <a:pt x="100" y="27"/>
                        </a:cubicBezTo>
                        <a:cubicBezTo>
                          <a:pt x="100" y="28"/>
                          <a:pt x="100" y="29"/>
                          <a:pt x="100" y="30"/>
                        </a:cubicBezTo>
                        <a:cubicBezTo>
                          <a:pt x="100" y="50"/>
                          <a:pt x="94" y="81"/>
                          <a:pt x="64" y="110"/>
                        </a:cubicBezTo>
                        <a:cubicBezTo>
                          <a:pt x="58" y="105"/>
                          <a:pt x="50" y="99"/>
                          <a:pt x="45" y="96"/>
                        </a:cubicBezTo>
                        <a:cubicBezTo>
                          <a:pt x="45" y="96"/>
                          <a:pt x="45" y="96"/>
                          <a:pt x="45" y="96"/>
                        </a:cubicBezTo>
                        <a:cubicBezTo>
                          <a:pt x="45" y="96"/>
                          <a:pt x="45" y="96"/>
                          <a:pt x="44" y="96"/>
                        </a:cubicBezTo>
                        <a:cubicBezTo>
                          <a:pt x="44" y="96"/>
                          <a:pt x="44" y="96"/>
                          <a:pt x="44" y="96"/>
                        </a:cubicBezTo>
                        <a:cubicBezTo>
                          <a:pt x="44" y="96"/>
                          <a:pt x="44" y="96"/>
                          <a:pt x="43" y="96"/>
                        </a:cubicBezTo>
                        <a:cubicBezTo>
                          <a:pt x="43" y="96"/>
                          <a:pt x="43" y="96"/>
                          <a:pt x="43" y="96"/>
                        </a:cubicBezTo>
                        <a:cubicBezTo>
                          <a:pt x="43" y="96"/>
                          <a:pt x="43" y="96"/>
                          <a:pt x="43" y="96"/>
                        </a:cubicBezTo>
                        <a:cubicBezTo>
                          <a:pt x="43" y="96"/>
                          <a:pt x="43" y="96"/>
                          <a:pt x="43" y="96"/>
                        </a:cubicBezTo>
                        <a:cubicBezTo>
                          <a:pt x="43" y="96"/>
                          <a:pt x="43" y="96"/>
                          <a:pt x="43" y="96"/>
                        </a:cubicBezTo>
                        <a:cubicBezTo>
                          <a:pt x="37" y="104"/>
                          <a:pt x="31" y="111"/>
                          <a:pt x="26" y="119"/>
                        </a:cubicBezTo>
                        <a:cubicBezTo>
                          <a:pt x="25" y="120"/>
                          <a:pt x="26" y="121"/>
                          <a:pt x="27" y="122"/>
                        </a:cubicBezTo>
                        <a:cubicBezTo>
                          <a:pt x="27" y="122"/>
                          <a:pt x="27" y="122"/>
                          <a:pt x="27" y="122"/>
                        </a:cubicBezTo>
                        <a:cubicBezTo>
                          <a:pt x="23" y="129"/>
                          <a:pt x="18" y="140"/>
                          <a:pt x="13" y="150"/>
                        </a:cubicBezTo>
                        <a:cubicBezTo>
                          <a:pt x="10" y="157"/>
                          <a:pt x="7" y="164"/>
                          <a:pt x="4" y="169"/>
                        </a:cubicBezTo>
                        <a:cubicBezTo>
                          <a:pt x="4" y="170"/>
                          <a:pt x="4" y="170"/>
                          <a:pt x="3" y="170"/>
                        </a:cubicBezTo>
                        <a:cubicBezTo>
                          <a:pt x="3" y="171"/>
                          <a:pt x="3" y="171"/>
                          <a:pt x="3" y="171"/>
                        </a:cubicBezTo>
                        <a:cubicBezTo>
                          <a:pt x="3" y="171"/>
                          <a:pt x="3" y="171"/>
                          <a:pt x="3" y="171"/>
                        </a:cubicBezTo>
                        <a:cubicBezTo>
                          <a:pt x="2" y="172"/>
                          <a:pt x="2" y="172"/>
                          <a:pt x="2" y="173"/>
                        </a:cubicBezTo>
                        <a:cubicBezTo>
                          <a:pt x="2" y="174"/>
                          <a:pt x="1" y="175"/>
                          <a:pt x="1" y="176"/>
                        </a:cubicBezTo>
                        <a:cubicBezTo>
                          <a:pt x="1" y="177"/>
                          <a:pt x="0" y="177"/>
                          <a:pt x="0" y="178"/>
                        </a:cubicBezTo>
                        <a:cubicBezTo>
                          <a:pt x="0" y="178"/>
                          <a:pt x="0" y="178"/>
                          <a:pt x="0" y="178"/>
                        </a:cubicBezTo>
                        <a:cubicBezTo>
                          <a:pt x="0" y="178"/>
                          <a:pt x="0" y="178"/>
                          <a:pt x="0" y="178"/>
                        </a:cubicBezTo>
                        <a:cubicBezTo>
                          <a:pt x="0" y="179"/>
                          <a:pt x="0" y="179"/>
                          <a:pt x="0" y="179"/>
                        </a:cubicBezTo>
                        <a:cubicBezTo>
                          <a:pt x="0" y="179"/>
                          <a:pt x="0" y="179"/>
                          <a:pt x="0" y="179"/>
                        </a:cubicBezTo>
                        <a:cubicBezTo>
                          <a:pt x="0" y="180"/>
                          <a:pt x="0" y="180"/>
                          <a:pt x="0" y="181"/>
                        </a:cubicBezTo>
                        <a:cubicBezTo>
                          <a:pt x="1" y="181"/>
                          <a:pt x="1" y="182"/>
                          <a:pt x="2" y="182"/>
                        </a:cubicBezTo>
                        <a:cubicBezTo>
                          <a:pt x="2" y="182"/>
                          <a:pt x="3" y="182"/>
                          <a:pt x="3" y="182"/>
                        </a:cubicBezTo>
                        <a:cubicBezTo>
                          <a:pt x="9" y="184"/>
                          <a:pt x="14" y="185"/>
                          <a:pt x="20" y="185"/>
                        </a:cubicBezTo>
                        <a:cubicBezTo>
                          <a:pt x="21" y="185"/>
                          <a:pt x="22" y="185"/>
                          <a:pt x="23" y="185"/>
                        </a:cubicBezTo>
                        <a:cubicBezTo>
                          <a:pt x="23" y="185"/>
                          <a:pt x="23" y="185"/>
                          <a:pt x="23" y="185"/>
                        </a:cubicBezTo>
                        <a:cubicBezTo>
                          <a:pt x="26" y="185"/>
                          <a:pt x="29" y="185"/>
                          <a:pt x="32" y="185"/>
                        </a:cubicBezTo>
                        <a:cubicBezTo>
                          <a:pt x="33" y="185"/>
                          <a:pt x="33" y="185"/>
                          <a:pt x="34" y="185"/>
                        </a:cubicBezTo>
                        <a:cubicBezTo>
                          <a:pt x="34" y="185"/>
                          <a:pt x="34" y="186"/>
                          <a:pt x="34" y="186"/>
                        </a:cubicBezTo>
                        <a:cubicBezTo>
                          <a:pt x="35" y="186"/>
                          <a:pt x="36" y="186"/>
                          <a:pt x="36" y="186"/>
                        </a:cubicBezTo>
                        <a:cubicBezTo>
                          <a:pt x="36" y="185"/>
                          <a:pt x="37" y="185"/>
                          <a:pt x="37" y="185"/>
                        </a:cubicBezTo>
                        <a:cubicBezTo>
                          <a:pt x="58" y="185"/>
                          <a:pt x="83" y="183"/>
                          <a:pt x="100" y="177"/>
                        </a:cubicBezTo>
                        <a:cubicBezTo>
                          <a:pt x="100" y="177"/>
                          <a:pt x="100" y="177"/>
                          <a:pt x="101" y="176"/>
                        </a:cubicBezTo>
                        <a:cubicBezTo>
                          <a:pt x="107" y="168"/>
                          <a:pt x="113" y="160"/>
                          <a:pt x="118" y="152"/>
                        </a:cubicBezTo>
                        <a:cubicBezTo>
                          <a:pt x="119" y="151"/>
                          <a:pt x="118" y="149"/>
                          <a:pt x="117" y="149"/>
                        </a:cubicBezTo>
                        <a:cubicBezTo>
                          <a:pt x="117" y="149"/>
                          <a:pt x="116" y="148"/>
                          <a:pt x="116" y="149"/>
                        </a:cubicBezTo>
                        <a:cubicBezTo>
                          <a:pt x="111" y="146"/>
                          <a:pt x="107" y="143"/>
                          <a:pt x="102" y="140"/>
                        </a:cubicBezTo>
                        <a:cubicBezTo>
                          <a:pt x="134" y="113"/>
                          <a:pt x="142" y="80"/>
                          <a:pt x="142" y="53"/>
                        </a:cubicBezTo>
                        <a:close/>
                        <a:moveTo>
                          <a:pt x="82" y="101"/>
                        </a:moveTo>
                        <a:cubicBezTo>
                          <a:pt x="80" y="102"/>
                          <a:pt x="77" y="103"/>
                          <a:pt x="75" y="104"/>
                        </a:cubicBezTo>
                        <a:cubicBezTo>
                          <a:pt x="77" y="101"/>
                          <a:pt x="79" y="99"/>
                          <a:pt x="82" y="96"/>
                        </a:cubicBezTo>
                        <a:cubicBezTo>
                          <a:pt x="84" y="95"/>
                          <a:pt x="86" y="94"/>
                          <a:pt x="88" y="93"/>
                        </a:cubicBezTo>
                        <a:cubicBezTo>
                          <a:pt x="86" y="96"/>
                          <a:pt x="84" y="99"/>
                          <a:pt x="82" y="101"/>
                        </a:cubicBezTo>
                        <a:close/>
                        <a:moveTo>
                          <a:pt x="91" y="89"/>
                        </a:moveTo>
                        <a:cubicBezTo>
                          <a:pt x="91" y="89"/>
                          <a:pt x="91" y="89"/>
                          <a:pt x="91" y="89"/>
                        </a:cubicBezTo>
                        <a:cubicBezTo>
                          <a:pt x="91" y="89"/>
                          <a:pt x="91" y="89"/>
                          <a:pt x="91" y="89"/>
                        </a:cubicBezTo>
                        <a:cubicBezTo>
                          <a:pt x="89" y="90"/>
                          <a:pt x="87" y="91"/>
                          <a:pt x="85" y="92"/>
                        </a:cubicBezTo>
                        <a:cubicBezTo>
                          <a:pt x="87" y="89"/>
                          <a:pt x="89" y="86"/>
                          <a:pt x="90" y="83"/>
                        </a:cubicBezTo>
                        <a:cubicBezTo>
                          <a:pt x="92" y="82"/>
                          <a:pt x="94" y="81"/>
                          <a:pt x="97" y="80"/>
                        </a:cubicBezTo>
                        <a:cubicBezTo>
                          <a:pt x="95" y="83"/>
                          <a:pt x="93" y="86"/>
                          <a:pt x="91" y="89"/>
                        </a:cubicBezTo>
                        <a:close/>
                        <a:moveTo>
                          <a:pt x="98" y="77"/>
                        </a:moveTo>
                        <a:cubicBezTo>
                          <a:pt x="98" y="77"/>
                          <a:pt x="98" y="77"/>
                          <a:pt x="98" y="77"/>
                        </a:cubicBezTo>
                        <a:cubicBezTo>
                          <a:pt x="98" y="77"/>
                          <a:pt x="98" y="77"/>
                          <a:pt x="98" y="77"/>
                        </a:cubicBezTo>
                        <a:cubicBezTo>
                          <a:pt x="96" y="78"/>
                          <a:pt x="94" y="78"/>
                          <a:pt x="92" y="79"/>
                        </a:cubicBezTo>
                        <a:cubicBezTo>
                          <a:pt x="93" y="77"/>
                          <a:pt x="94" y="75"/>
                          <a:pt x="95" y="74"/>
                        </a:cubicBezTo>
                        <a:cubicBezTo>
                          <a:pt x="97" y="73"/>
                          <a:pt x="99" y="73"/>
                          <a:pt x="101" y="72"/>
                        </a:cubicBezTo>
                        <a:cubicBezTo>
                          <a:pt x="100" y="74"/>
                          <a:pt x="99" y="75"/>
                          <a:pt x="98" y="77"/>
                        </a:cubicBezTo>
                        <a:close/>
                        <a:moveTo>
                          <a:pt x="102" y="68"/>
                        </a:moveTo>
                        <a:cubicBezTo>
                          <a:pt x="100" y="69"/>
                          <a:pt x="98" y="70"/>
                          <a:pt x="96" y="70"/>
                        </a:cubicBezTo>
                        <a:cubicBezTo>
                          <a:pt x="97" y="68"/>
                          <a:pt x="98" y="65"/>
                          <a:pt x="99" y="63"/>
                        </a:cubicBezTo>
                        <a:cubicBezTo>
                          <a:pt x="99" y="63"/>
                          <a:pt x="99" y="63"/>
                          <a:pt x="99" y="63"/>
                        </a:cubicBezTo>
                        <a:cubicBezTo>
                          <a:pt x="101" y="62"/>
                          <a:pt x="103" y="61"/>
                          <a:pt x="105" y="61"/>
                        </a:cubicBezTo>
                        <a:cubicBezTo>
                          <a:pt x="104" y="63"/>
                          <a:pt x="103" y="66"/>
                          <a:pt x="102" y="68"/>
                        </a:cubicBezTo>
                        <a:close/>
                        <a:moveTo>
                          <a:pt x="106" y="57"/>
                        </a:moveTo>
                        <a:cubicBezTo>
                          <a:pt x="106" y="57"/>
                          <a:pt x="106" y="57"/>
                          <a:pt x="106" y="57"/>
                        </a:cubicBezTo>
                        <a:cubicBezTo>
                          <a:pt x="106" y="57"/>
                          <a:pt x="106" y="57"/>
                          <a:pt x="106" y="57"/>
                        </a:cubicBezTo>
                        <a:cubicBezTo>
                          <a:pt x="104" y="58"/>
                          <a:pt x="102" y="58"/>
                          <a:pt x="100" y="59"/>
                        </a:cubicBezTo>
                        <a:cubicBezTo>
                          <a:pt x="101" y="57"/>
                          <a:pt x="101" y="54"/>
                          <a:pt x="102" y="52"/>
                        </a:cubicBezTo>
                        <a:cubicBezTo>
                          <a:pt x="102" y="52"/>
                          <a:pt x="102" y="52"/>
                          <a:pt x="102" y="52"/>
                        </a:cubicBezTo>
                        <a:cubicBezTo>
                          <a:pt x="104" y="51"/>
                          <a:pt x="106" y="51"/>
                          <a:pt x="108" y="50"/>
                        </a:cubicBezTo>
                        <a:cubicBezTo>
                          <a:pt x="107" y="53"/>
                          <a:pt x="107" y="55"/>
                          <a:pt x="106" y="57"/>
                        </a:cubicBezTo>
                        <a:close/>
                        <a:moveTo>
                          <a:pt x="104" y="20"/>
                        </a:moveTo>
                        <a:cubicBezTo>
                          <a:pt x="105" y="19"/>
                          <a:pt x="107" y="18"/>
                          <a:pt x="109" y="18"/>
                        </a:cubicBezTo>
                        <a:cubicBezTo>
                          <a:pt x="109" y="19"/>
                          <a:pt x="109" y="20"/>
                          <a:pt x="110" y="21"/>
                        </a:cubicBezTo>
                        <a:cubicBezTo>
                          <a:pt x="109" y="21"/>
                          <a:pt x="109" y="21"/>
                          <a:pt x="108" y="21"/>
                        </a:cubicBezTo>
                        <a:cubicBezTo>
                          <a:pt x="108" y="21"/>
                          <a:pt x="108" y="21"/>
                          <a:pt x="108" y="21"/>
                        </a:cubicBezTo>
                        <a:cubicBezTo>
                          <a:pt x="107" y="22"/>
                          <a:pt x="106" y="23"/>
                          <a:pt x="104" y="23"/>
                        </a:cubicBezTo>
                        <a:cubicBezTo>
                          <a:pt x="104" y="22"/>
                          <a:pt x="104" y="21"/>
                          <a:pt x="104" y="20"/>
                        </a:cubicBezTo>
                        <a:close/>
                        <a:moveTo>
                          <a:pt x="110" y="28"/>
                        </a:moveTo>
                        <a:cubicBezTo>
                          <a:pt x="108" y="28"/>
                          <a:pt x="106" y="29"/>
                          <a:pt x="104" y="30"/>
                        </a:cubicBezTo>
                        <a:cubicBezTo>
                          <a:pt x="104" y="28"/>
                          <a:pt x="104" y="27"/>
                          <a:pt x="104" y="26"/>
                        </a:cubicBezTo>
                        <a:cubicBezTo>
                          <a:pt x="106" y="26"/>
                          <a:pt x="108" y="25"/>
                          <a:pt x="110" y="24"/>
                        </a:cubicBezTo>
                        <a:cubicBezTo>
                          <a:pt x="110" y="25"/>
                          <a:pt x="110" y="26"/>
                          <a:pt x="110" y="28"/>
                        </a:cubicBezTo>
                        <a:close/>
                        <a:moveTo>
                          <a:pt x="104" y="33"/>
                        </a:moveTo>
                        <a:cubicBezTo>
                          <a:pt x="106" y="32"/>
                          <a:pt x="108" y="31"/>
                          <a:pt x="110" y="31"/>
                        </a:cubicBezTo>
                        <a:cubicBezTo>
                          <a:pt x="110" y="33"/>
                          <a:pt x="110" y="35"/>
                          <a:pt x="110" y="37"/>
                        </a:cubicBezTo>
                        <a:cubicBezTo>
                          <a:pt x="108" y="37"/>
                          <a:pt x="106" y="38"/>
                          <a:pt x="104" y="39"/>
                        </a:cubicBezTo>
                        <a:cubicBezTo>
                          <a:pt x="104" y="37"/>
                          <a:pt x="104" y="35"/>
                          <a:pt x="104" y="33"/>
                        </a:cubicBezTo>
                        <a:close/>
                        <a:moveTo>
                          <a:pt x="108" y="47"/>
                        </a:moveTo>
                        <a:cubicBezTo>
                          <a:pt x="106" y="47"/>
                          <a:pt x="104" y="48"/>
                          <a:pt x="103" y="49"/>
                        </a:cubicBezTo>
                        <a:cubicBezTo>
                          <a:pt x="103" y="46"/>
                          <a:pt x="103" y="44"/>
                          <a:pt x="104" y="42"/>
                        </a:cubicBezTo>
                        <a:cubicBezTo>
                          <a:pt x="105" y="41"/>
                          <a:pt x="107" y="41"/>
                          <a:pt x="109" y="40"/>
                        </a:cubicBezTo>
                        <a:cubicBezTo>
                          <a:pt x="109" y="42"/>
                          <a:pt x="109" y="45"/>
                          <a:pt x="108" y="47"/>
                        </a:cubicBezTo>
                        <a:close/>
                        <a:moveTo>
                          <a:pt x="108" y="6"/>
                        </a:moveTo>
                        <a:cubicBezTo>
                          <a:pt x="108" y="8"/>
                          <a:pt x="109" y="11"/>
                          <a:pt x="109" y="15"/>
                        </a:cubicBezTo>
                        <a:cubicBezTo>
                          <a:pt x="107" y="15"/>
                          <a:pt x="105" y="16"/>
                          <a:pt x="103" y="17"/>
                        </a:cubicBezTo>
                        <a:cubicBezTo>
                          <a:pt x="103" y="15"/>
                          <a:pt x="103" y="14"/>
                          <a:pt x="103" y="13"/>
                        </a:cubicBezTo>
                        <a:cubicBezTo>
                          <a:pt x="103" y="12"/>
                          <a:pt x="104" y="10"/>
                          <a:pt x="105" y="9"/>
                        </a:cubicBezTo>
                        <a:cubicBezTo>
                          <a:pt x="106" y="8"/>
                          <a:pt x="107" y="7"/>
                          <a:pt x="108" y="6"/>
                        </a:cubicBezTo>
                        <a:close/>
                        <a:moveTo>
                          <a:pt x="70" y="109"/>
                        </a:moveTo>
                        <a:cubicBezTo>
                          <a:pt x="71" y="109"/>
                          <a:pt x="71" y="109"/>
                          <a:pt x="71" y="109"/>
                        </a:cubicBezTo>
                        <a:cubicBezTo>
                          <a:pt x="73" y="108"/>
                          <a:pt x="75" y="107"/>
                          <a:pt x="78" y="106"/>
                        </a:cubicBezTo>
                        <a:cubicBezTo>
                          <a:pt x="76" y="108"/>
                          <a:pt x="74" y="110"/>
                          <a:pt x="72" y="111"/>
                        </a:cubicBezTo>
                        <a:cubicBezTo>
                          <a:pt x="72" y="111"/>
                          <a:pt x="72" y="111"/>
                          <a:pt x="72" y="111"/>
                        </a:cubicBezTo>
                        <a:cubicBezTo>
                          <a:pt x="72" y="111"/>
                          <a:pt x="72" y="111"/>
                          <a:pt x="72" y="111"/>
                        </a:cubicBezTo>
                        <a:cubicBezTo>
                          <a:pt x="70" y="111"/>
                          <a:pt x="69" y="112"/>
                          <a:pt x="67" y="112"/>
                        </a:cubicBezTo>
                        <a:cubicBezTo>
                          <a:pt x="68" y="111"/>
                          <a:pt x="69" y="110"/>
                          <a:pt x="70" y="109"/>
                        </a:cubicBezTo>
                        <a:close/>
                        <a:moveTo>
                          <a:pt x="9" y="179"/>
                        </a:moveTo>
                        <a:cubicBezTo>
                          <a:pt x="9" y="180"/>
                          <a:pt x="9" y="180"/>
                          <a:pt x="9" y="180"/>
                        </a:cubicBezTo>
                        <a:cubicBezTo>
                          <a:pt x="8" y="179"/>
                          <a:pt x="6" y="179"/>
                          <a:pt x="5" y="179"/>
                        </a:cubicBezTo>
                        <a:cubicBezTo>
                          <a:pt x="5" y="179"/>
                          <a:pt x="5" y="179"/>
                          <a:pt x="5" y="178"/>
                        </a:cubicBezTo>
                        <a:cubicBezTo>
                          <a:pt x="7" y="175"/>
                          <a:pt x="9" y="171"/>
                          <a:pt x="12" y="167"/>
                        </a:cubicBezTo>
                        <a:cubicBezTo>
                          <a:pt x="15" y="163"/>
                          <a:pt x="17" y="159"/>
                          <a:pt x="20" y="156"/>
                        </a:cubicBezTo>
                        <a:cubicBezTo>
                          <a:pt x="20" y="156"/>
                          <a:pt x="20" y="156"/>
                          <a:pt x="20" y="156"/>
                        </a:cubicBezTo>
                        <a:cubicBezTo>
                          <a:pt x="20" y="156"/>
                          <a:pt x="20" y="156"/>
                          <a:pt x="20" y="156"/>
                        </a:cubicBezTo>
                        <a:cubicBezTo>
                          <a:pt x="25" y="157"/>
                          <a:pt x="30" y="158"/>
                          <a:pt x="34" y="159"/>
                        </a:cubicBezTo>
                        <a:cubicBezTo>
                          <a:pt x="30" y="163"/>
                          <a:pt x="24" y="167"/>
                          <a:pt x="19" y="172"/>
                        </a:cubicBezTo>
                        <a:cubicBezTo>
                          <a:pt x="16" y="174"/>
                          <a:pt x="14" y="176"/>
                          <a:pt x="12" y="178"/>
                        </a:cubicBezTo>
                        <a:cubicBezTo>
                          <a:pt x="11" y="178"/>
                          <a:pt x="10" y="179"/>
                          <a:pt x="9" y="179"/>
                        </a:cubicBezTo>
                        <a:close/>
                        <a:moveTo>
                          <a:pt x="21" y="147"/>
                        </a:moveTo>
                        <a:cubicBezTo>
                          <a:pt x="20" y="149"/>
                          <a:pt x="19" y="150"/>
                          <a:pt x="19" y="151"/>
                        </a:cubicBezTo>
                        <a:cubicBezTo>
                          <a:pt x="19" y="151"/>
                          <a:pt x="19" y="151"/>
                          <a:pt x="19" y="151"/>
                        </a:cubicBezTo>
                        <a:cubicBezTo>
                          <a:pt x="18" y="151"/>
                          <a:pt x="18" y="152"/>
                          <a:pt x="17" y="152"/>
                        </a:cubicBezTo>
                        <a:cubicBezTo>
                          <a:pt x="17" y="152"/>
                          <a:pt x="17" y="152"/>
                          <a:pt x="17" y="152"/>
                        </a:cubicBezTo>
                        <a:cubicBezTo>
                          <a:pt x="17" y="153"/>
                          <a:pt x="16" y="154"/>
                          <a:pt x="15" y="155"/>
                        </a:cubicBezTo>
                        <a:cubicBezTo>
                          <a:pt x="17" y="150"/>
                          <a:pt x="20" y="146"/>
                          <a:pt x="22" y="141"/>
                        </a:cubicBezTo>
                        <a:cubicBezTo>
                          <a:pt x="22" y="140"/>
                          <a:pt x="23" y="139"/>
                          <a:pt x="23" y="138"/>
                        </a:cubicBezTo>
                        <a:cubicBezTo>
                          <a:pt x="24" y="138"/>
                          <a:pt x="26" y="137"/>
                          <a:pt x="27" y="136"/>
                        </a:cubicBezTo>
                        <a:cubicBezTo>
                          <a:pt x="27" y="137"/>
                          <a:pt x="26" y="137"/>
                          <a:pt x="26" y="138"/>
                        </a:cubicBezTo>
                        <a:cubicBezTo>
                          <a:pt x="24" y="141"/>
                          <a:pt x="22" y="145"/>
                          <a:pt x="21" y="147"/>
                        </a:cubicBezTo>
                        <a:close/>
                        <a:moveTo>
                          <a:pt x="29" y="132"/>
                        </a:moveTo>
                        <a:cubicBezTo>
                          <a:pt x="28" y="132"/>
                          <a:pt x="28" y="132"/>
                          <a:pt x="27" y="132"/>
                        </a:cubicBezTo>
                        <a:cubicBezTo>
                          <a:pt x="27" y="132"/>
                          <a:pt x="27" y="132"/>
                          <a:pt x="27" y="132"/>
                        </a:cubicBezTo>
                        <a:cubicBezTo>
                          <a:pt x="27" y="133"/>
                          <a:pt x="26" y="133"/>
                          <a:pt x="26" y="134"/>
                        </a:cubicBezTo>
                        <a:cubicBezTo>
                          <a:pt x="26" y="132"/>
                          <a:pt x="27" y="130"/>
                          <a:pt x="28" y="129"/>
                        </a:cubicBezTo>
                        <a:cubicBezTo>
                          <a:pt x="29" y="128"/>
                          <a:pt x="31" y="127"/>
                          <a:pt x="32" y="126"/>
                        </a:cubicBezTo>
                        <a:cubicBezTo>
                          <a:pt x="31" y="128"/>
                          <a:pt x="30" y="130"/>
                          <a:pt x="29" y="132"/>
                        </a:cubicBezTo>
                        <a:close/>
                        <a:moveTo>
                          <a:pt x="34" y="122"/>
                        </a:moveTo>
                        <a:cubicBezTo>
                          <a:pt x="34" y="122"/>
                          <a:pt x="33" y="122"/>
                          <a:pt x="32" y="122"/>
                        </a:cubicBezTo>
                        <a:cubicBezTo>
                          <a:pt x="32" y="122"/>
                          <a:pt x="32" y="122"/>
                          <a:pt x="32" y="122"/>
                        </a:cubicBezTo>
                        <a:cubicBezTo>
                          <a:pt x="32" y="123"/>
                          <a:pt x="31" y="124"/>
                          <a:pt x="30" y="124"/>
                        </a:cubicBezTo>
                        <a:cubicBezTo>
                          <a:pt x="30" y="124"/>
                          <a:pt x="30" y="124"/>
                          <a:pt x="30" y="123"/>
                        </a:cubicBezTo>
                        <a:cubicBezTo>
                          <a:pt x="31" y="121"/>
                          <a:pt x="32" y="120"/>
                          <a:pt x="33" y="118"/>
                        </a:cubicBezTo>
                        <a:cubicBezTo>
                          <a:pt x="34" y="117"/>
                          <a:pt x="36" y="116"/>
                          <a:pt x="37" y="116"/>
                        </a:cubicBezTo>
                        <a:cubicBezTo>
                          <a:pt x="36" y="118"/>
                          <a:pt x="35" y="120"/>
                          <a:pt x="34" y="122"/>
                        </a:cubicBezTo>
                        <a:close/>
                        <a:moveTo>
                          <a:pt x="39" y="111"/>
                        </a:moveTo>
                        <a:cubicBezTo>
                          <a:pt x="38" y="112"/>
                          <a:pt x="36" y="113"/>
                          <a:pt x="35" y="114"/>
                        </a:cubicBezTo>
                        <a:cubicBezTo>
                          <a:pt x="37" y="111"/>
                          <a:pt x="39" y="108"/>
                          <a:pt x="41" y="105"/>
                        </a:cubicBezTo>
                        <a:cubicBezTo>
                          <a:pt x="40" y="107"/>
                          <a:pt x="40" y="109"/>
                          <a:pt x="39" y="111"/>
                        </a:cubicBezTo>
                        <a:close/>
                        <a:moveTo>
                          <a:pt x="13" y="180"/>
                        </a:moveTo>
                        <a:cubicBezTo>
                          <a:pt x="19" y="176"/>
                          <a:pt x="32" y="165"/>
                          <a:pt x="38" y="160"/>
                        </a:cubicBezTo>
                        <a:cubicBezTo>
                          <a:pt x="38" y="160"/>
                          <a:pt x="38" y="160"/>
                          <a:pt x="38" y="160"/>
                        </a:cubicBezTo>
                        <a:cubicBezTo>
                          <a:pt x="41" y="161"/>
                          <a:pt x="44" y="161"/>
                          <a:pt x="47" y="162"/>
                        </a:cubicBezTo>
                        <a:cubicBezTo>
                          <a:pt x="39" y="168"/>
                          <a:pt x="31" y="175"/>
                          <a:pt x="24" y="181"/>
                        </a:cubicBezTo>
                        <a:cubicBezTo>
                          <a:pt x="23" y="181"/>
                          <a:pt x="21" y="181"/>
                          <a:pt x="20" y="181"/>
                        </a:cubicBezTo>
                        <a:cubicBezTo>
                          <a:pt x="18" y="181"/>
                          <a:pt x="15" y="181"/>
                          <a:pt x="13" y="180"/>
                        </a:cubicBezTo>
                        <a:close/>
                        <a:moveTo>
                          <a:pt x="28" y="181"/>
                        </a:moveTo>
                        <a:cubicBezTo>
                          <a:pt x="36" y="175"/>
                          <a:pt x="43" y="169"/>
                          <a:pt x="51" y="162"/>
                        </a:cubicBezTo>
                        <a:cubicBezTo>
                          <a:pt x="52" y="162"/>
                          <a:pt x="54" y="163"/>
                          <a:pt x="56" y="163"/>
                        </a:cubicBezTo>
                        <a:cubicBezTo>
                          <a:pt x="50" y="169"/>
                          <a:pt x="43" y="175"/>
                          <a:pt x="37" y="181"/>
                        </a:cubicBezTo>
                        <a:cubicBezTo>
                          <a:pt x="37" y="181"/>
                          <a:pt x="36" y="181"/>
                          <a:pt x="36" y="181"/>
                        </a:cubicBezTo>
                        <a:cubicBezTo>
                          <a:pt x="34" y="181"/>
                          <a:pt x="33" y="181"/>
                          <a:pt x="32" y="181"/>
                        </a:cubicBezTo>
                        <a:cubicBezTo>
                          <a:pt x="31" y="181"/>
                          <a:pt x="29" y="181"/>
                          <a:pt x="28" y="181"/>
                        </a:cubicBezTo>
                        <a:close/>
                        <a:moveTo>
                          <a:pt x="59" y="164"/>
                        </a:moveTo>
                        <a:cubicBezTo>
                          <a:pt x="59" y="164"/>
                          <a:pt x="59" y="164"/>
                          <a:pt x="59" y="163"/>
                        </a:cubicBezTo>
                        <a:cubicBezTo>
                          <a:pt x="62" y="163"/>
                          <a:pt x="65" y="163"/>
                          <a:pt x="68" y="163"/>
                        </a:cubicBezTo>
                        <a:cubicBezTo>
                          <a:pt x="62" y="169"/>
                          <a:pt x="57" y="174"/>
                          <a:pt x="52" y="179"/>
                        </a:cubicBezTo>
                        <a:cubicBezTo>
                          <a:pt x="51" y="179"/>
                          <a:pt x="51" y="180"/>
                          <a:pt x="52" y="181"/>
                        </a:cubicBezTo>
                        <a:cubicBezTo>
                          <a:pt x="48" y="181"/>
                          <a:pt x="44" y="181"/>
                          <a:pt x="41" y="181"/>
                        </a:cubicBezTo>
                        <a:cubicBezTo>
                          <a:pt x="47" y="176"/>
                          <a:pt x="53" y="170"/>
                          <a:pt x="59" y="164"/>
                        </a:cubicBezTo>
                        <a:close/>
                        <a:moveTo>
                          <a:pt x="87" y="176"/>
                        </a:moveTo>
                        <a:cubicBezTo>
                          <a:pt x="85" y="177"/>
                          <a:pt x="83" y="177"/>
                          <a:pt x="81" y="178"/>
                        </a:cubicBezTo>
                        <a:cubicBezTo>
                          <a:pt x="87" y="172"/>
                          <a:pt x="93" y="166"/>
                          <a:pt x="99" y="159"/>
                        </a:cubicBezTo>
                        <a:cubicBezTo>
                          <a:pt x="101" y="159"/>
                          <a:pt x="104" y="158"/>
                          <a:pt x="106" y="157"/>
                        </a:cubicBezTo>
                        <a:cubicBezTo>
                          <a:pt x="106" y="157"/>
                          <a:pt x="105" y="158"/>
                          <a:pt x="105" y="158"/>
                        </a:cubicBezTo>
                        <a:cubicBezTo>
                          <a:pt x="99" y="164"/>
                          <a:pt x="93" y="170"/>
                          <a:pt x="87" y="175"/>
                        </a:cubicBezTo>
                        <a:cubicBezTo>
                          <a:pt x="87" y="176"/>
                          <a:pt x="87" y="176"/>
                          <a:pt x="87" y="176"/>
                        </a:cubicBezTo>
                        <a:close/>
                        <a:moveTo>
                          <a:pt x="76" y="178"/>
                        </a:moveTo>
                        <a:cubicBezTo>
                          <a:pt x="76" y="178"/>
                          <a:pt x="76" y="178"/>
                          <a:pt x="76" y="178"/>
                        </a:cubicBezTo>
                        <a:cubicBezTo>
                          <a:pt x="74" y="179"/>
                          <a:pt x="71" y="179"/>
                          <a:pt x="69" y="179"/>
                        </a:cubicBezTo>
                        <a:cubicBezTo>
                          <a:pt x="74" y="174"/>
                          <a:pt x="80" y="168"/>
                          <a:pt x="85" y="163"/>
                        </a:cubicBezTo>
                        <a:cubicBezTo>
                          <a:pt x="85" y="163"/>
                          <a:pt x="85" y="163"/>
                          <a:pt x="85" y="162"/>
                        </a:cubicBezTo>
                        <a:cubicBezTo>
                          <a:pt x="88" y="162"/>
                          <a:pt x="91" y="161"/>
                          <a:pt x="93" y="161"/>
                        </a:cubicBezTo>
                        <a:cubicBezTo>
                          <a:pt x="88" y="167"/>
                          <a:pt x="82" y="172"/>
                          <a:pt x="76" y="178"/>
                        </a:cubicBezTo>
                        <a:close/>
                        <a:moveTo>
                          <a:pt x="65" y="179"/>
                        </a:moveTo>
                        <a:cubicBezTo>
                          <a:pt x="65" y="179"/>
                          <a:pt x="65" y="179"/>
                          <a:pt x="65" y="180"/>
                        </a:cubicBezTo>
                        <a:cubicBezTo>
                          <a:pt x="61" y="180"/>
                          <a:pt x="58" y="180"/>
                          <a:pt x="54" y="181"/>
                        </a:cubicBezTo>
                        <a:cubicBezTo>
                          <a:pt x="60" y="175"/>
                          <a:pt x="65" y="170"/>
                          <a:pt x="71" y="164"/>
                        </a:cubicBezTo>
                        <a:cubicBezTo>
                          <a:pt x="71" y="164"/>
                          <a:pt x="71" y="164"/>
                          <a:pt x="71" y="163"/>
                        </a:cubicBezTo>
                        <a:cubicBezTo>
                          <a:pt x="74" y="163"/>
                          <a:pt x="78" y="163"/>
                          <a:pt x="81" y="163"/>
                        </a:cubicBezTo>
                        <a:cubicBezTo>
                          <a:pt x="76" y="168"/>
                          <a:pt x="70" y="174"/>
                          <a:pt x="65" y="179"/>
                        </a:cubicBezTo>
                        <a:close/>
                        <a:moveTo>
                          <a:pt x="98" y="174"/>
                        </a:moveTo>
                        <a:cubicBezTo>
                          <a:pt x="96" y="174"/>
                          <a:pt x="94" y="175"/>
                          <a:pt x="91" y="175"/>
                        </a:cubicBezTo>
                        <a:cubicBezTo>
                          <a:pt x="96" y="170"/>
                          <a:pt x="102" y="165"/>
                          <a:pt x="107" y="161"/>
                        </a:cubicBezTo>
                        <a:cubicBezTo>
                          <a:pt x="107" y="160"/>
                          <a:pt x="108" y="160"/>
                          <a:pt x="108" y="159"/>
                        </a:cubicBezTo>
                        <a:cubicBezTo>
                          <a:pt x="105" y="164"/>
                          <a:pt x="101" y="169"/>
                          <a:pt x="98" y="174"/>
                        </a:cubicBezTo>
                        <a:close/>
                        <a:moveTo>
                          <a:pt x="97" y="139"/>
                        </a:moveTo>
                        <a:cubicBezTo>
                          <a:pt x="97" y="140"/>
                          <a:pt x="97" y="140"/>
                          <a:pt x="97" y="141"/>
                        </a:cubicBezTo>
                        <a:cubicBezTo>
                          <a:pt x="97" y="142"/>
                          <a:pt x="97" y="142"/>
                          <a:pt x="98" y="143"/>
                        </a:cubicBezTo>
                        <a:cubicBezTo>
                          <a:pt x="102" y="145"/>
                          <a:pt x="107" y="148"/>
                          <a:pt x="111" y="150"/>
                        </a:cubicBezTo>
                        <a:cubicBezTo>
                          <a:pt x="99" y="156"/>
                          <a:pt x="85" y="160"/>
                          <a:pt x="69" y="160"/>
                        </a:cubicBezTo>
                        <a:cubicBezTo>
                          <a:pt x="55" y="160"/>
                          <a:pt x="40" y="157"/>
                          <a:pt x="23" y="152"/>
                        </a:cubicBezTo>
                        <a:cubicBezTo>
                          <a:pt x="23" y="152"/>
                          <a:pt x="23" y="152"/>
                          <a:pt x="23" y="151"/>
                        </a:cubicBezTo>
                        <a:cubicBezTo>
                          <a:pt x="26" y="146"/>
                          <a:pt x="31" y="137"/>
                          <a:pt x="36" y="127"/>
                        </a:cubicBezTo>
                        <a:cubicBezTo>
                          <a:pt x="39" y="121"/>
                          <a:pt x="41" y="116"/>
                          <a:pt x="43" y="111"/>
                        </a:cubicBezTo>
                        <a:cubicBezTo>
                          <a:pt x="44" y="108"/>
                          <a:pt x="45" y="104"/>
                          <a:pt x="46" y="101"/>
                        </a:cubicBezTo>
                        <a:cubicBezTo>
                          <a:pt x="50" y="105"/>
                          <a:pt x="56" y="109"/>
                          <a:pt x="62" y="113"/>
                        </a:cubicBezTo>
                        <a:cubicBezTo>
                          <a:pt x="62" y="114"/>
                          <a:pt x="62" y="114"/>
                          <a:pt x="62" y="114"/>
                        </a:cubicBezTo>
                        <a:cubicBezTo>
                          <a:pt x="63" y="115"/>
                          <a:pt x="63" y="115"/>
                          <a:pt x="64" y="115"/>
                        </a:cubicBezTo>
                        <a:cubicBezTo>
                          <a:pt x="64" y="115"/>
                          <a:pt x="65" y="115"/>
                          <a:pt x="65" y="116"/>
                        </a:cubicBezTo>
                        <a:cubicBezTo>
                          <a:pt x="65" y="116"/>
                          <a:pt x="65" y="116"/>
                          <a:pt x="65" y="116"/>
                        </a:cubicBezTo>
                        <a:cubicBezTo>
                          <a:pt x="66" y="117"/>
                          <a:pt x="67" y="118"/>
                          <a:pt x="69" y="118"/>
                        </a:cubicBezTo>
                        <a:cubicBezTo>
                          <a:pt x="69" y="119"/>
                          <a:pt x="70" y="119"/>
                          <a:pt x="71" y="118"/>
                        </a:cubicBezTo>
                        <a:cubicBezTo>
                          <a:pt x="106" y="87"/>
                          <a:pt x="114" y="53"/>
                          <a:pt x="114" y="28"/>
                        </a:cubicBezTo>
                        <a:cubicBezTo>
                          <a:pt x="114" y="19"/>
                          <a:pt x="113" y="11"/>
                          <a:pt x="111" y="5"/>
                        </a:cubicBezTo>
                        <a:cubicBezTo>
                          <a:pt x="112" y="5"/>
                          <a:pt x="112" y="5"/>
                          <a:pt x="112" y="5"/>
                        </a:cubicBezTo>
                        <a:cubicBezTo>
                          <a:pt x="118" y="6"/>
                          <a:pt x="126" y="7"/>
                          <a:pt x="130" y="7"/>
                        </a:cubicBezTo>
                        <a:cubicBezTo>
                          <a:pt x="133" y="14"/>
                          <a:pt x="138" y="32"/>
                          <a:pt x="138" y="53"/>
                        </a:cubicBezTo>
                        <a:cubicBezTo>
                          <a:pt x="138" y="80"/>
                          <a:pt x="130" y="112"/>
                          <a:pt x="97" y="13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44" name="Rectangle 193"/>
                  <p:cNvSpPr>
                    <a:spLocks noChangeArrowheads="1"/>
                  </p:cNvSpPr>
                  <p:nvPr/>
                </p:nvSpPr>
                <p:spPr bwMode="auto">
                  <a:xfrm>
                    <a:off x="3923" y="1019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45" name="Freeform 194"/>
                  <p:cNvSpPr>
                    <a:spLocks noEditPoints="1"/>
                  </p:cNvSpPr>
                  <p:nvPr/>
                </p:nvSpPr>
                <p:spPr bwMode="auto">
                  <a:xfrm>
                    <a:off x="3627" y="932"/>
                    <a:ext cx="336" cy="326"/>
                  </a:xfrm>
                  <a:custGeom>
                    <a:avLst/>
                    <a:gdLst>
                      <a:gd name="T0" fmla="*/ 64 w 142"/>
                      <a:gd name="T1" fmla="*/ 0 h 138"/>
                      <a:gd name="T2" fmla="*/ 61 w 142"/>
                      <a:gd name="T3" fmla="*/ 137 h 138"/>
                      <a:gd name="T4" fmla="*/ 141 w 142"/>
                      <a:gd name="T5" fmla="*/ 70 h 138"/>
                      <a:gd name="T6" fmla="*/ 127 w 142"/>
                      <a:gd name="T7" fmla="*/ 82 h 138"/>
                      <a:gd name="T8" fmla="*/ 123 w 142"/>
                      <a:gd name="T9" fmla="*/ 83 h 138"/>
                      <a:gd name="T10" fmla="*/ 129 w 142"/>
                      <a:gd name="T11" fmla="*/ 56 h 138"/>
                      <a:gd name="T12" fmla="*/ 124 w 142"/>
                      <a:gd name="T13" fmla="*/ 82 h 138"/>
                      <a:gd name="T14" fmla="*/ 125 w 142"/>
                      <a:gd name="T15" fmla="*/ 56 h 138"/>
                      <a:gd name="T16" fmla="*/ 125 w 142"/>
                      <a:gd name="T17" fmla="*/ 37 h 138"/>
                      <a:gd name="T18" fmla="*/ 110 w 142"/>
                      <a:gd name="T19" fmla="*/ 29 h 138"/>
                      <a:gd name="T20" fmla="*/ 116 w 142"/>
                      <a:gd name="T21" fmla="*/ 32 h 138"/>
                      <a:gd name="T22" fmla="*/ 123 w 142"/>
                      <a:gd name="T23" fmla="*/ 30 h 138"/>
                      <a:gd name="T24" fmla="*/ 97 w 142"/>
                      <a:gd name="T25" fmla="*/ 16 h 138"/>
                      <a:gd name="T26" fmla="*/ 46 w 142"/>
                      <a:gd name="T27" fmla="*/ 9 h 138"/>
                      <a:gd name="T28" fmla="*/ 49 w 142"/>
                      <a:gd name="T29" fmla="*/ 8 h 138"/>
                      <a:gd name="T30" fmla="*/ 69 w 142"/>
                      <a:gd name="T31" fmla="*/ 5 h 138"/>
                      <a:gd name="T32" fmla="*/ 83 w 142"/>
                      <a:gd name="T33" fmla="*/ 6 h 138"/>
                      <a:gd name="T34" fmla="*/ 85 w 142"/>
                      <a:gd name="T35" fmla="*/ 11 h 138"/>
                      <a:gd name="T36" fmla="*/ 74 w 142"/>
                      <a:gd name="T37" fmla="*/ 98 h 138"/>
                      <a:gd name="T38" fmla="*/ 67 w 142"/>
                      <a:gd name="T39" fmla="*/ 90 h 138"/>
                      <a:gd name="T40" fmla="*/ 57 w 142"/>
                      <a:gd name="T41" fmla="*/ 99 h 138"/>
                      <a:gd name="T42" fmla="*/ 53 w 142"/>
                      <a:gd name="T43" fmla="*/ 76 h 138"/>
                      <a:gd name="T44" fmla="*/ 51 w 142"/>
                      <a:gd name="T45" fmla="*/ 73 h 138"/>
                      <a:gd name="T46" fmla="*/ 59 w 142"/>
                      <a:gd name="T47" fmla="*/ 87 h 138"/>
                      <a:gd name="T48" fmla="*/ 57 w 142"/>
                      <a:gd name="T49" fmla="*/ 99 h 138"/>
                      <a:gd name="T50" fmla="*/ 58 w 142"/>
                      <a:gd name="T51" fmla="*/ 25 h 138"/>
                      <a:gd name="T52" fmla="*/ 25 w 142"/>
                      <a:gd name="T53" fmla="*/ 54 h 138"/>
                      <a:gd name="T54" fmla="*/ 58 w 142"/>
                      <a:gd name="T55" fmla="*/ 31 h 138"/>
                      <a:gd name="T56" fmla="*/ 32 w 142"/>
                      <a:gd name="T57" fmla="*/ 70 h 138"/>
                      <a:gd name="T58" fmla="*/ 45 w 142"/>
                      <a:gd name="T59" fmla="*/ 66 h 138"/>
                      <a:gd name="T60" fmla="*/ 65 w 142"/>
                      <a:gd name="T61" fmla="*/ 28 h 138"/>
                      <a:gd name="T62" fmla="*/ 63 w 142"/>
                      <a:gd name="T63" fmla="*/ 38 h 138"/>
                      <a:gd name="T64" fmla="*/ 81 w 142"/>
                      <a:gd name="T65" fmla="*/ 37 h 138"/>
                      <a:gd name="T66" fmla="*/ 56 w 142"/>
                      <a:gd name="T67" fmla="*/ 66 h 138"/>
                      <a:gd name="T68" fmla="*/ 89 w 142"/>
                      <a:gd name="T69" fmla="*/ 131 h 138"/>
                      <a:gd name="T70" fmla="*/ 79 w 142"/>
                      <a:gd name="T71" fmla="*/ 132 h 138"/>
                      <a:gd name="T72" fmla="*/ 68 w 142"/>
                      <a:gd name="T73" fmla="*/ 133 h 138"/>
                      <a:gd name="T74" fmla="*/ 110 w 142"/>
                      <a:gd name="T75" fmla="*/ 110 h 138"/>
                      <a:gd name="T76" fmla="*/ 67 w 142"/>
                      <a:gd name="T77" fmla="*/ 85 h 138"/>
                      <a:gd name="T78" fmla="*/ 58 w 142"/>
                      <a:gd name="T79" fmla="*/ 73 h 138"/>
                      <a:gd name="T80" fmla="*/ 83 w 142"/>
                      <a:gd name="T81" fmla="*/ 53 h 138"/>
                      <a:gd name="T82" fmla="*/ 86 w 142"/>
                      <a:gd name="T83" fmla="*/ 34 h 138"/>
                      <a:gd name="T84" fmla="*/ 62 w 142"/>
                      <a:gd name="T85" fmla="*/ 24 h 138"/>
                      <a:gd name="T86" fmla="*/ 39 w 142"/>
                      <a:gd name="T87" fmla="*/ 22 h 138"/>
                      <a:gd name="T88" fmla="*/ 21 w 142"/>
                      <a:gd name="T89" fmla="*/ 53 h 138"/>
                      <a:gd name="T90" fmla="*/ 26 w 142"/>
                      <a:gd name="T91" fmla="*/ 69 h 138"/>
                      <a:gd name="T92" fmla="*/ 53 w 142"/>
                      <a:gd name="T93" fmla="*/ 97 h 138"/>
                      <a:gd name="T94" fmla="*/ 56 w 142"/>
                      <a:gd name="T95" fmla="*/ 117 h 138"/>
                      <a:gd name="T96" fmla="*/ 62 w 142"/>
                      <a:gd name="T97" fmla="*/ 121 h 138"/>
                      <a:gd name="T98" fmla="*/ 35 w 142"/>
                      <a:gd name="T99" fmla="*/ 19 h 138"/>
                      <a:gd name="T100" fmla="*/ 82 w 142"/>
                      <a:gd name="T101" fmla="*/ 17 h 138"/>
                      <a:gd name="T102" fmla="*/ 97 w 142"/>
                      <a:gd name="T103" fmla="*/ 23 h 138"/>
                      <a:gd name="T104" fmla="*/ 109 w 142"/>
                      <a:gd name="T105" fmla="*/ 18 h 138"/>
                      <a:gd name="T106" fmla="*/ 110 w 142"/>
                      <a:gd name="T107" fmla="*/ 30 h 138"/>
                      <a:gd name="T108" fmla="*/ 125 w 142"/>
                      <a:gd name="T109" fmla="*/ 43 h 138"/>
                      <a:gd name="T110" fmla="*/ 131 w 142"/>
                      <a:gd name="T111" fmla="*/ 52 h 138"/>
                      <a:gd name="T112" fmla="*/ 116 w 142"/>
                      <a:gd name="T113" fmla="*/ 62 h 138"/>
                      <a:gd name="T114" fmla="*/ 124 w 142"/>
                      <a:gd name="T115" fmla="*/ 87 h 138"/>
                      <a:gd name="T116" fmla="*/ 130 w 142"/>
                      <a:gd name="T117" fmla="*/ 96 h 1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142" h="138">
                        <a:moveTo>
                          <a:pt x="121" y="19"/>
                        </a:moveTo>
                        <a:cubicBezTo>
                          <a:pt x="121" y="19"/>
                          <a:pt x="121" y="19"/>
                          <a:pt x="121" y="19"/>
                        </a:cubicBezTo>
                        <a:cubicBezTo>
                          <a:pt x="120" y="17"/>
                          <a:pt x="118" y="16"/>
                          <a:pt x="117" y="15"/>
                        </a:cubicBezTo>
                        <a:cubicBezTo>
                          <a:pt x="117" y="15"/>
                          <a:pt x="116" y="15"/>
                          <a:pt x="116" y="15"/>
                        </a:cubicBezTo>
                        <a:cubicBezTo>
                          <a:pt x="103" y="5"/>
                          <a:pt x="88" y="0"/>
                          <a:pt x="71" y="0"/>
                        </a:cubicBezTo>
                        <a:cubicBezTo>
                          <a:pt x="69" y="0"/>
                          <a:pt x="67" y="0"/>
                          <a:pt x="65" y="0"/>
                        </a:cubicBezTo>
                        <a:cubicBezTo>
                          <a:pt x="65" y="0"/>
                          <a:pt x="64" y="0"/>
                          <a:pt x="64" y="0"/>
                        </a:cubicBezTo>
                        <a:cubicBezTo>
                          <a:pt x="64" y="0"/>
                          <a:pt x="64" y="0"/>
                          <a:pt x="63" y="0"/>
                        </a:cubicBezTo>
                        <a:cubicBezTo>
                          <a:pt x="53" y="1"/>
                          <a:pt x="40" y="4"/>
                          <a:pt x="27" y="13"/>
                        </a:cubicBezTo>
                        <a:cubicBezTo>
                          <a:pt x="26" y="14"/>
                          <a:pt x="26" y="14"/>
                          <a:pt x="26" y="14"/>
                        </a:cubicBezTo>
                        <a:cubicBezTo>
                          <a:pt x="26" y="14"/>
                          <a:pt x="26" y="14"/>
                          <a:pt x="25" y="15"/>
                        </a:cubicBezTo>
                        <a:cubicBezTo>
                          <a:pt x="24" y="16"/>
                          <a:pt x="23" y="16"/>
                          <a:pt x="22" y="17"/>
                        </a:cubicBezTo>
                        <a:cubicBezTo>
                          <a:pt x="7" y="30"/>
                          <a:pt x="0" y="48"/>
                          <a:pt x="0" y="69"/>
                        </a:cubicBezTo>
                        <a:cubicBezTo>
                          <a:pt x="0" y="110"/>
                          <a:pt x="29" y="133"/>
                          <a:pt x="61" y="137"/>
                        </a:cubicBezTo>
                        <a:cubicBezTo>
                          <a:pt x="62" y="137"/>
                          <a:pt x="62" y="138"/>
                          <a:pt x="63" y="138"/>
                        </a:cubicBezTo>
                        <a:cubicBezTo>
                          <a:pt x="63" y="138"/>
                          <a:pt x="67" y="138"/>
                          <a:pt x="71" y="138"/>
                        </a:cubicBezTo>
                        <a:cubicBezTo>
                          <a:pt x="84" y="138"/>
                          <a:pt x="89" y="136"/>
                          <a:pt x="91" y="135"/>
                        </a:cubicBezTo>
                        <a:cubicBezTo>
                          <a:pt x="102" y="132"/>
                          <a:pt x="111" y="127"/>
                          <a:pt x="119" y="120"/>
                        </a:cubicBezTo>
                        <a:cubicBezTo>
                          <a:pt x="131" y="111"/>
                          <a:pt x="138" y="97"/>
                          <a:pt x="140" y="82"/>
                        </a:cubicBezTo>
                        <a:cubicBezTo>
                          <a:pt x="141" y="79"/>
                          <a:pt x="142" y="75"/>
                          <a:pt x="142" y="72"/>
                        </a:cubicBezTo>
                        <a:cubicBezTo>
                          <a:pt x="142" y="71"/>
                          <a:pt x="141" y="70"/>
                          <a:pt x="141" y="70"/>
                        </a:cubicBezTo>
                        <a:cubicBezTo>
                          <a:pt x="141" y="69"/>
                          <a:pt x="141" y="69"/>
                          <a:pt x="141" y="69"/>
                        </a:cubicBezTo>
                        <a:cubicBezTo>
                          <a:pt x="141" y="49"/>
                          <a:pt x="135" y="32"/>
                          <a:pt x="121" y="19"/>
                        </a:cubicBezTo>
                        <a:close/>
                        <a:moveTo>
                          <a:pt x="135" y="86"/>
                        </a:moveTo>
                        <a:cubicBezTo>
                          <a:pt x="135" y="86"/>
                          <a:pt x="135" y="85"/>
                          <a:pt x="135" y="85"/>
                        </a:cubicBezTo>
                        <a:cubicBezTo>
                          <a:pt x="134" y="84"/>
                          <a:pt x="134" y="83"/>
                          <a:pt x="132" y="82"/>
                        </a:cubicBezTo>
                        <a:cubicBezTo>
                          <a:pt x="131" y="82"/>
                          <a:pt x="130" y="81"/>
                          <a:pt x="129" y="81"/>
                        </a:cubicBezTo>
                        <a:cubicBezTo>
                          <a:pt x="128" y="81"/>
                          <a:pt x="128" y="81"/>
                          <a:pt x="127" y="82"/>
                        </a:cubicBezTo>
                        <a:cubicBezTo>
                          <a:pt x="127" y="81"/>
                          <a:pt x="127" y="81"/>
                          <a:pt x="127" y="81"/>
                        </a:cubicBezTo>
                        <a:cubicBezTo>
                          <a:pt x="127" y="81"/>
                          <a:pt x="127" y="81"/>
                          <a:pt x="127" y="81"/>
                        </a:cubicBezTo>
                        <a:cubicBezTo>
                          <a:pt x="130" y="75"/>
                          <a:pt x="132" y="68"/>
                          <a:pt x="135" y="62"/>
                        </a:cubicBezTo>
                        <a:cubicBezTo>
                          <a:pt x="136" y="64"/>
                          <a:pt x="137" y="67"/>
                          <a:pt x="137" y="70"/>
                        </a:cubicBezTo>
                        <a:cubicBezTo>
                          <a:pt x="137" y="74"/>
                          <a:pt x="137" y="78"/>
                          <a:pt x="136" y="82"/>
                        </a:cubicBezTo>
                        <a:cubicBezTo>
                          <a:pt x="136" y="83"/>
                          <a:pt x="135" y="84"/>
                          <a:pt x="135" y="86"/>
                        </a:cubicBezTo>
                        <a:close/>
                        <a:moveTo>
                          <a:pt x="123" y="83"/>
                        </a:moveTo>
                        <a:cubicBezTo>
                          <a:pt x="123" y="83"/>
                          <a:pt x="123" y="83"/>
                          <a:pt x="123" y="83"/>
                        </a:cubicBezTo>
                        <a:cubicBezTo>
                          <a:pt x="122" y="83"/>
                          <a:pt x="122" y="83"/>
                          <a:pt x="121" y="82"/>
                        </a:cubicBezTo>
                        <a:cubicBezTo>
                          <a:pt x="121" y="82"/>
                          <a:pt x="121" y="81"/>
                          <a:pt x="120" y="81"/>
                        </a:cubicBezTo>
                        <a:cubicBezTo>
                          <a:pt x="120" y="81"/>
                          <a:pt x="120" y="81"/>
                          <a:pt x="120" y="81"/>
                        </a:cubicBezTo>
                        <a:cubicBezTo>
                          <a:pt x="120" y="81"/>
                          <a:pt x="120" y="80"/>
                          <a:pt x="120" y="80"/>
                        </a:cubicBezTo>
                        <a:cubicBezTo>
                          <a:pt x="123" y="72"/>
                          <a:pt x="126" y="64"/>
                          <a:pt x="129" y="57"/>
                        </a:cubicBezTo>
                        <a:cubicBezTo>
                          <a:pt x="129" y="57"/>
                          <a:pt x="129" y="57"/>
                          <a:pt x="129" y="56"/>
                        </a:cubicBezTo>
                        <a:cubicBezTo>
                          <a:pt x="130" y="56"/>
                          <a:pt x="131" y="56"/>
                          <a:pt x="131" y="56"/>
                        </a:cubicBezTo>
                        <a:cubicBezTo>
                          <a:pt x="132" y="56"/>
                          <a:pt x="133" y="56"/>
                          <a:pt x="133" y="56"/>
                        </a:cubicBezTo>
                        <a:cubicBezTo>
                          <a:pt x="133" y="56"/>
                          <a:pt x="133" y="57"/>
                          <a:pt x="133" y="57"/>
                        </a:cubicBezTo>
                        <a:cubicBezTo>
                          <a:pt x="133" y="58"/>
                          <a:pt x="133" y="58"/>
                          <a:pt x="133" y="58"/>
                        </a:cubicBezTo>
                        <a:cubicBezTo>
                          <a:pt x="133" y="58"/>
                          <a:pt x="133" y="59"/>
                          <a:pt x="134" y="59"/>
                        </a:cubicBezTo>
                        <a:cubicBezTo>
                          <a:pt x="131" y="66"/>
                          <a:pt x="128" y="74"/>
                          <a:pt x="125" y="81"/>
                        </a:cubicBezTo>
                        <a:cubicBezTo>
                          <a:pt x="124" y="81"/>
                          <a:pt x="124" y="82"/>
                          <a:pt x="124" y="82"/>
                        </a:cubicBezTo>
                        <a:cubicBezTo>
                          <a:pt x="124" y="82"/>
                          <a:pt x="124" y="82"/>
                          <a:pt x="124" y="83"/>
                        </a:cubicBezTo>
                        <a:cubicBezTo>
                          <a:pt x="124" y="83"/>
                          <a:pt x="124" y="83"/>
                          <a:pt x="123" y="83"/>
                        </a:cubicBezTo>
                        <a:close/>
                        <a:moveTo>
                          <a:pt x="119" y="74"/>
                        </a:moveTo>
                        <a:cubicBezTo>
                          <a:pt x="119" y="71"/>
                          <a:pt x="119" y="69"/>
                          <a:pt x="119" y="68"/>
                        </a:cubicBezTo>
                        <a:cubicBezTo>
                          <a:pt x="120" y="66"/>
                          <a:pt x="120" y="65"/>
                          <a:pt x="120" y="64"/>
                        </a:cubicBezTo>
                        <a:cubicBezTo>
                          <a:pt x="121" y="63"/>
                          <a:pt x="122" y="60"/>
                          <a:pt x="123" y="59"/>
                        </a:cubicBezTo>
                        <a:cubicBezTo>
                          <a:pt x="124" y="58"/>
                          <a:pt x="125" y="57"/>
                          <a:pt x="125" y="56"/>
                        </a:cubicBezTo>
                        <a:cubicBezTo>
                          <a:pt x="126" y="56"/>
                          <a:pt x="126" y="56"/>
                          <a:pt x="126" y="56"/>
                        </a:cubicBezTo>
                        <a:cubicBezTo>
                          <a:pt x="127" y="56"/>
                          <a:pt x="127" y="56"/>
                          <a:pt x="127" y="56"/>
                        </a:cubicBezTo>
                        <a:cubicBezTo>
                          <a:pt x="127" y="56"/>
                          <a:pt x="127" y="56"/>
                          <a:pt x="127" y="56"/>
                        </a:cubicBezTo>
                        <a:cubicBezTo>
                          <a:pt x="127" y="56"/>
                          <a:pt x="127" y="56"/>
                          <a:pt x="127" y="56"/>
                        </a:cubicBezTo>
                        <a:cubicBezTo>
                          <a:pt x="124" y="63"/>
                          <a:pt x="121" y="69"/>
                          <a:pt x="119" y="76"/>
                        </a:cubicBezTo>
                        <a:cubicBezTo>
                          <a:pt x="119" y="75"/>
                          <a:pt x="119" y="74"/>
                          <a:pt x="119" y="74"/>
                        </a:cubicBezTo>
                        <a:close/>
                        <a:moveTo>
                          <a:pt x="125" y="37"/>
                        </a:moveTo>
                        <a:cubicBezTo>
                          <a:pt x="125" y="37"/>
                          <a:pt x="125" y="37"/>
                          <a:pt x="125" y="37"/>
                        </a:cubicBezTo>
                        <a:cubicBezTo>
                          <a:pt x="124" y="37"/>
                          <a:pt x="124" y="37"/>
                          <a:pt x="124" y="37"/>
                        </a:cubicBezTo>
                        <a:cubicBezTo>
                          <a:pt x="124" y="36"/>
                          <a:pt x="125" y="34"/>
                          <a:pt x="125" y="32"/>
                        </a:cubicBezTo>
                        <a:cubicBezTo>
                          <a:pt x="126" y="34"/>
                          <a:pt x="127" y="36"/>
                          <a:pt x="128" y="37"/>
                        </a:cubicBezTo>
                        <a:cubicBezTo>
                          <a:pt x="127" y="37"/>
                          <a:pt x="126" y="37"/>
                          <a:pt x="125" y="37"/>
                        </a:cubicBezTo>
                        <a:close/>
                        <a:moveTo>
                          <a:pt x="110" y="29"/>
                        </a:moveTo>
                        <a:cubicBezTo>
                          <a:pt x="110" y="29"/>
                          <a:pt x="110" y="29"/>
                          <a:pt x="110" y="29"/>
                        </a:cubicBezTo>
                        <a:cubicBezTo>
                          <a:pt x="110" y="29"/>
                          <a:pt x="110" y="29"/>
                          <a:pt x="110" y="29"/>
                        </a:cubicBezTo>
                        <a:close/>
                        <a:moveTo>
                          <a:pt x="114" y="19"/>
                        </a:moveTo>
                        <a:cubicBezTo>
                          <a:pt x="114" y="19"/>
                          <a:pt x="114" y="19"/>
                          <a:pt x="114" y="19"/>
                        </a:cubicBezTo>
                        <a:cubicBezTo>
                          <a:pt x="116" y="20"/>
                          <a:pt x="117" y="21"/>
                          <a:pt x="118" y="22"/>
                        </a:cubicBezTo>
                        <a:cubicBezTo>
                          <a:pt x="118" y="23"/>
                          <a:pt x="118" y="23"/>
                          <a:pt x="119" y="23"/>
                        </a:cubicBezTo>
                        <a:cubicBezTo>
                          <a:pt x="118" y="23"/>
                          <a:pt x="118" y="23"/>
                          <a:pt x="118" y="24"/>
                        </a:cubicBezTo>
                        <a:cubicBezTo>
                          <a:pt x="118" y="26"/>
                          <a:pt x="117" y="29"/>
                          <a:pt x="116" y="32"/>
                        </a:cubicBezTo>
                        <a:cubicBezTo>
                          <a:pt x="116" y="32"/>
                          <a:pt x="116" y="32"/>
                          <a:pt x="116" y="31"/>
                        </a:cubicBezTo>
                        <a:cubicBezTo>
                          <a:pt x="115" y="30"/>
                          <a:pt x="115" y="29"/>
                          <a:pt x="114" y="28"/>
                        </a:cubicBezTo>
                        <a:cubicBezTo>
                          <a:pt x="114" y="28"/>
                          <a:pt x="114" y="28"/>
                          <a:pt x="114" y="28"/>
                        </a:cubicBezTo>
                        <a:cubicBezTo>
                          <a:pt x="115" y="26"/>
                          <a:pt x="115" y="25"/>
                          <a:pt x="115" y="24"/>
                        </a:cubicBezTo>
                        <a:cubicBezTo>
                          <a:pt x="115" y="22"/>
                          <a:pt x="115" y="20"/>
                          <a:pt x="114" y="19"/>
                        </a:cubicBezTo>
                        <a:close/>
                        <a:moveTo>
                          <a:pt x="120" y="25"/>
                        </a:moveTo>
                        <a:cubicBezTo>
                          <a:pt x="121" y="26"/>
                          <a:pt x="122" y="28"/>
                          <a:pt x="123" y="30"/>
                        </a:cubicBezTo>
                        <a:cubicBezTo>
                          <a:pt x="123" y="30"/>
                          <a:pt x="123" y="30"/>
                          <a:pt x="123" y="30"/>
                        </a:cubicBezTo>
                        <a:cubicBezTo>
                          <a:pt x="123" y="30"/>
                          <a:pt x="123" y="30"/>
                          <a:pt x="123" y="30"/>
                        </a:cubicBezTo>
                        <a:cubicBezTo>
                          <a:pt x="123" y="33"/>
                          <a:pt x="122" y="37"/>
                          <a:pt x="120" y="40"/>
                        </a:cubicBezTo>
                        <a:cubicBezTo>
                          <a:pt x="120" y="39"/>
                          <a:pt x="120" y="39"/>
                          <a:pt x="119" y="38"/>
                        </a:cubicBezTo>
                        <a:cubicBezTo>
                          <a:pt x="119" y="37"/>
                          <a:pt x="118" y="36"/>
                          <a:pt x="118" y="35"/>
                        </a:cubicBezTo>
                        <a:cubicBezTo>
                          <a:pt x="119" y="32"/>
                          <a:pt x="120" y="28"/>
                          <a:pt x="120" y="25"/>
                        </a:cubicBezTo>
                        <a:close/>
                        <a:moveTo>
                          <a:pt x="97" y="16"/>
                        </a:moveTo>
                        <a:cubicBezTo>
                          <a:pt x="97" y="17"/>
                          <a:pt x="96" y="17"/>
                          <a:pt x="96" y="18"/>
                        </a:cubicBezTo>
                        <a:cubicBezTo>
                          <a:pt x="96" y="17"/>
                          <a:pt x="95" y="17"/>
                          <a:pt x="95" y="17"/>
                        </a:cubicBezTo>
                        <a:cubicBezTo>
                          <a:pt x="94" y="16"/>
                          <a:pt x="93" y="16"/>
                          <a:pt x="92" y="15"/>
                        </a:cubicBezTo>
                        <a:cubicBezTo>
                          <a:pt x="93" y="13"/>
                          <a:pt x="94" y="12"/>
                          <a:pt x="95" y="10"/>
                        </a:cubicBezTo>
                        <a:cubicBezTo>
                          <a:pt x="97" y="10"/>
                          <a:pt x="99" y="11"/>
                          <a:pt x="102" y="12"/>
                        </a:cubicBezTo>
                        <a:cubicBezTo>
                          <a:pt x="100" y="13"/>
                          <a:pt x="99" y="15"/>
                          <a:pt x="97" y="16"/>
                        </a:cubicBezTo>
                        <a:close/>
                        <a:moveTo>
                          <a:pt x="46" y="9"/>
                        </a:moveTo>
                        <a:cubicBezTo>
                          <a:pt x="46" y="10"/>
                          <a:pt x="45" y="11"/>
                          <a:pt x="45" y="12"/>
                        </a:cubicBezTo>
                        <a:cubicBezTo>
                          <a:pt x="45" y="12"/>
                          <a:pt x="45" y="12"/>
                          <a:pt x="45" y="13"/>
                        </a:cubicBezTo>
                        <a:cubicBezTo>
                          <a:pt x="42" y="14"/>
                          <a:pt x="40" y="15"/>
                          <a:pt x="38" y="15"/>
                        </a:cubicBezTo>
                        <a:cubicBezTo>
                          <a:pt x="37" y="15"/>
                          <a:pt x="36" y="15"/>
                          <a:pt x="36" y="15"/>
                        </a:cubicBezTo>
                        <a:cubicBezTo>
                          <a:pt x="35" y="15"/>
                          <a:pt x="34" y="15"/>
                          <a:pt x="34" y="15"/>
                        </a:cubicBezTo>
                        <a:cubicBezTo>
                          <a:pt x="38" y="12"/>
                          <a:pt x="42" y="10"/>
                          <a:pt x="46" y="9"/>
                        </a:cubicBezTo>
                        <a:close/>
                        <a:moveTo>
                          <a:pt x="49" y="8"/>
                        </a:moveTo>
                        <a:cubicBezTo>
                          <a:pt x="52" y="7"/>
                          <a:pt x="55" y="6"/>
                          <a:pt x="58" y="6"/>
                        </a:cubicBezTo>
                        <a:cubicBezTo>
                          <a:pt x="58" y="6"/>
                          <a:pt x="57" y="7"/>
                          <a:pt x="57" y="8"/>
                        </a:cubicBezTo>
                        <a:cubicBezTo>
                          <a:pt x="54" y="8"/>
                          <a:pt x="51" y="9"/>
                          <a:pt x="48" y="11"/>
                        </a:cubicBezTo>
                        <a:cubicBezTo>
                          <a:pt x="48" y="10"/>
                          <a:pt x="49" y="9"/>
                          <a:pt x="49" y="8"/>
                        </a:cubicBezTo>
                        <a:close/>
                        <a:moveTo>
                          <a:pt x="61" y="5"/>
                        </a:moveTo>
                        <a:cubicBezTo>
                          <a:pt x="62" y="5"/>
                          <a:pt x="63" y="5"/>
                          <a:pt x="64" y="5"/>
                        </a:cubicBezTo>
                        <a:cubicBezTo>
                          <a:pt x="66" y="5"/>
                          <a:pt x="67" y="5"/>
                          <a:pt x="69" y="5"/>
                        </a:cubicBezTo>
                        <a:cubicBezTo>
                          <a:pt x="70" y="5"/>
                          <a:pt x="72" y="5"/>
                          <a:pt x="74" y="5"/>
                        </a:cubicBezTo>
                        <a:cubicBezTo>
                          <a:pt x="73" y="6"/>
                          <a:pt x="72" y="7"/>
                          <a:pt x="72" y="8"/>
                        </a:cubicBezTo>
                        <a:cubicBezTo>
                          <a:pt x="69" y="7"/>
                          <a:pt x="67" y="7"/>
                          <a:pt x="64" y="7"/>
                        </a:cubicBezTo>
                        <a:cubicBezTo>
                          <a:pt x="63" y="7"/>
                          <a:pt x="61" y="7"/>
                          <a:pt x="60" y="7"/>
                        </a:cubicBezTo>
                        <a:cubicBezTo>
                          <a:pt x="60" y="7"/>
                          <a:pt x="61" y="6"/>
                          <a:pt x="61" y="5"/>
                        </a:cubicBezTo>
                        <a:close/>
                        <a:moveTo>
                          <a:pt x="76" y="5"/>
                        </a:moveTo>
                        <a:cubicBezTo>
                          <a:pt x="79" y="5"/>
                          <a:pt x="81" y="6"/>
                          <a:pt x="83" y="6"/>
                        </a:cubicBezTo>
                        <a:cubicBezTo>
                          <a:pt x="83" y="6"/>
                          <a:pt x="83" y="6"/>
                          <a:pt x="83" y="6"/>
                        </a:cubicBezTo>
                        <a:cubicBezTo>
                          <a:pt x="84" y="6"/>
                          <a:pt x="84" y="6"/>
                          <a:pt x="85" y="7"/>
                        </a:cubicBezTo>
                        <a:cubicBezTo>
                          <a:pt x="84" y="8"/>
                          <a:pt x="83" y="9"/>
                          <a:pt x="83" y="11"/>
                        </a:cubicBezTo>
                        <a:cubicBezTo>
                          <a:pt x="80" y="10"/>
                          <a:pt x="77" y="9"/>
                          <a:pt x="74" y="8"/>
                        </a:cubicBezTo>
                        <a:cubicBezTo>
                          <a:pt x="75" y="7"/>
                          <a:pt x="75" y="6"/>
                          <a:pt x="76" y="5"/>
                        </a:cubicBezTo>
                        <a:close/>
                        <a:moveTo>
                          <a:pt x="85" y="12"/>
                        </a:moveTo>
                        <a:cubicBezTo>
                          <a:pt x="85" y="12"/>
                          <a:pt x="85" y="11"/>
                          <a:pt x="85" y="11"/>
                        </a:cubicBezTo>
                        <a:cubicBezTo>
                          <a:pt x="86" y="10"/>
                          <a:pt x="87" y="9"/>
                          <a:pt x="88" y="7"/>
                        </a:cubicBezTo>
                        <a:cubicBezTo>
                          <a:pt x="89" y="8"/>
                          <a:pt x="91" y="8"/>
                          <a:pt x="93" y="9"/>
                        </a:cubicBezTo>
                        <a:cubicBezTo>
                          <a:pt x="92" y="11"/>
                          <a:pt x="91" y="13"/>
                          <a:pt x="90" y="14"/>
                        </a:cubicBezTo>
                        <a:cubicBezTo>
                          <a:pt x="89" y="14"/>
                          <a:pt x="87" y="13"/>
                          <a:pt x="86" y="12"/>
                        </a:cubicBezTo>
                        <a:cubicBezTo>
                          <a:pt x="86" y="12"/>
                          <a:pt x="85" y="12"/>
                          <a:pt x="85" y="12"/>
                        </a:cubicBezTo>
                        <a:close/>
                        <a:moveTo>
                          <a:pt x="64" y="116"/>
                        </a:moveTo>
                        <a:cubicBezTo>
                          <a:pt x="67" y="110"/>
                          <a:pt x="70" y="104"/>
                          <a:pt x="74" y="98"/>
                        </a:cubicBezTo>
                        <a:cubicBezTo>
                          <a:pt x="75" y="96"/>
                          <a:pt x="77" y="94"/>
                          <a:pt x="79" y="93"/>
                        </a:cubicBezTo>
                        <a:cubicBezTo>
                          <a:pt x="80" y="94"/>
                          <a:pt x="81" y="94"/>
                          <a:pt x="82" y="95"/>
                        </a:cubicBezTo>
                        <a:cubicBezTo>
                          <a:pt x="77" y="108"/>
                          <a:pt x="71" y="120"/>
                          <a:pt x="65" y="133"/>
                        </a:cubicBezTo>
                        <a:cubicBezTo>
                          <a:pt x="65" y="133"/>
                          <a:pt x="64" y="133"/>
                          <a:pt x="64" y="133"/>
                        </a:cubicBezTo>
                        <a:cubicBezTo>
                          <a:pt x="65" y="126"/>
                          <a:pt x="68" y="120"/>
                          <a:pt x="64" y="116"/>
                        </a:cubicBezTo>
                        <a:close/>
                        <a:moveTo>
                          <a:pt x="58" y="111"/>
                        </a:moveTo>
                        <a:cubicBezTo>
                          <a:pt x="61" y="104"/>
                          <a:pt x="64" y="97"/>
                          <a:pt x="67" y="90"/>
                        </a:cubicBezTo>
                        <a:cubicBezTo>
                          <a:pt x="67" y="90"/>
                          <a:pt x="67" y="89"/>
                          <a:pt x="67" y="89"/>
                        </a:cubicBezTo>
                        <a:cubicBezTo>
                          <a:pt x="67" y="89"/>
                          <a:pt x="67" y="89"/>
                          <a:pt x="67" y="89"/>
                        </a:cubicBezTo>
                        <a:cubicBezTo>
                          <a:pt x="70" y="89"/>
                          <a:pt x="73" y="90"/>
                          <a:pt x="76" y="92"/>
                        </a:cubicBezTo>
                        <a:cubicBezTo>
                          <a:pt x="75" y="93"/>
                          <a:pt x="73" y="95"/>
                          <a:pt x="72" y="97"/>
                        </a:cubicBezTo>
                        <a:cubicBezTo>
                          <a:pt x="69" y="102"/>
                          <a:pt x="65" y="108"/>
                          <a:pt x="62" y="115"/>
                        </a:cubicBezTo>
                        <a:cubicBezTo>
                          <a:pt x="60" y="113"/>
                          <a:pt x="59" y="112"/>
                          <a:pt x="58" y="111"/>
                        </a:cubicBezTo>
                        <a:close/>
                        <a:moveTo>
                          <a:pt x="57" y="99"/>
                        </a:moveTo>
                        <a:cubicBezTo>
                          <a:pt x="58" y="96"/>
                          <a:pt x="57" y="93"/>
                          <a:pt x="60" y="91"/>
                        </a:cubicBezTo>
                        <a:cubicBezTo>
                          <a:pt x="59" y="90"/>
                          <a:pt x="59" y="89"/>
                          <a:pt x="58" y="89"/>
                        </a:cubicBezTo>
                        <a:cubicBezTo>
                          <a:pt x="57" y="89"/>
                          <a:pt x="56" y="89"/>
                          <a:pt x="56" y="89"/>
                        </a:cubicBezTo>
                        <a:cubicBezTo>
                          <a:pt x="56" y="88"/>
                          <a:pt x="56" y="87"/>
                          <a:pt x="56" y="87"/>
                        </a:cubicBezTo>
                        <a:cubicBezTo>
                          <a:pt x="55" y="86"/>
                          <a:pt x="53" y="84"/>
                          <a:pt x="52" y="83"/>
                        </a:cubicBezTo>
                        <a:cubicBezTo>
                          <a:pt x="52" y="81"/>
                          <a:pt x="53" y="79"/>
                          <a:pt x="54" y="78"/>
                        </a:cubicBezTo>
                        <a:cubicBezTo>
                          <a:pt x="54" y="77"/>
                          <a:pt x="54" y="76"/>
                          <a:pt x="53" y="76"/>
                        </a:cubicBezTo>
                        <a:cubicBezTo>
                          <a:pt x="53" y="76"/>
                          <a:pt x="52" y="76"/>
                          <a:pt x="52" y="77"/>
                        </a:cubicBezTo>
                        <a:cubicBezTo>
                          <a:pt x="52" y="77"/>
                          <a:pt x="52" y="77"/>
                          <a:pt x="52" y="77"/>
                        </a:cubicBezTo>
                        <a:cubicBezTo>
                          <a:pt x="51" y="78"/>
                          <a:pt x="50" y="80"/>
                          <a:pt x="50" y="82"/>
                        </a:cubicBezTo>
                        <a:cubicBezTo>
                          <a:pt x="49" y="82"/>
                          <a:pt x="47" y="81"/>
                          <a:pt x="46" y="81"/>
                        </a:cubicBezTo>
                        <a:cubicBezTo>
                          <a:pt x="47" y="78"/>
                          <a:pt x="48" y="76"/>
                          <a:pt x="48" y="74"/>
                        </a:cubicBezTo>
                        <a:cubicBezTo>
                          <a:pt x="49" y="75"/>
                          <a:pt x="49" y="75"/>
                          <a:pt x="50" y="75"/>
                        </a:cubicBezTo>
                        <a:cubicBezTo>
                          <a:pt x="50" y="75"/>
                          <a:pt x="50" y="73"/>
                          <a:pt x="51" y="73"/>
                        </a:cubicBezTo>
                        <a:cubicBezTo>
                          <a:pt x="51" y="73"/>
                          <a:pt x="52" y="74"/>
                          <a:pt x="52" y="74"/>
                        </a:cubicBezTo>
                        <a:cubicBezTo>
                          <a:pt x="52" y="74"/>
                          <a:pt x="52" y="74"/>
                          <a:pt x="52" y="74"/>
                        </a:cubicBezTo>
                        <a:cubicBezTo>
                          <a:pt x="52" y="74"/>
                          <a:pt x="52" y="74"/>
                          <a:pt x="52" y="74"/>
                        </a:cubicBezTo>
                        <a:cubicBezTo>
                          <a:pt x="53" y="74"/>
                          <a:pt x="53" y="74"/>
                          <a:pt x="53" y="74"/>
                        </a:cubicBezTo>
                        <a:cubicBezTo>
                          <a:pt x="52" y="74"/>
                          <a:pt x="52" y="74"/>
                          <a:pt x="52" y="74"/>
                        </a:cubicBezTo>
                        <a:cubicBezTo>
                          <a:pt x="55" y="75"/>
                          <a:pt x="56" y="79"/>
                          <a:pt x="55" y="81"/>
                        </a:cubicBezTo>
                        <a:cubicBezTo>
                          <a:pt x="55" y="82"/>
                          <a:pt x="59" y="85"/>
                          <a:pt x="59" y="87"/>
                        </a:cubicBezTo>
                        <a:cubicBezTo>
                          <a:pt x="60" y="87"/>
                          <a:pt x="62" y="87"/>
                          <a:pt x="63" y="87"/>
                        </a:cubicBezTo>
                        <a:cubicBezTo>
                          <a:pt x="63" y="88"/>
                          <a:pt x="63" y="89"/>
                          <a:pt x="63" y="90"/>
                        </a:cubicBezTo>
                        <a:cubicBezTo>
                          <a:pt x="63" y="90"/>
                          <a:pt x="63" y="90"/>
                          <a:pt x="63" y="90"/>
                        </a:cubicBezTo>
                        <a:cubicBezTo>
                          <a:pt x="63" y="90"/>
                          <a:pt x="63" y="91"/>
                          <a:pt x="64" y="91"/>
                        </a:cubicBezTo>
                        <a:cubicBezTo>
                          <a:pt x="64" y="91"/>
                          <a:pt x="64" y="91"/>
                          <a:pt x="64" y="91"/>
                        </a:cubicBezTo>
                        <a:cubicBezTo>
                          <a:pt x="62" y="96"/>
                          <a:pt x="59" y="102"/>
                          <a:pt x="57" y="108"/>
                        </a:cubicBezTo>
                        <a:cubicBezTo>
                          <a:pt x="56" y="105"/>
                          <a:pt x="57" y="102"/>
                          <a:pt x="57" y="99"/>
                        </a:cubicBezTo>
                        <a:close/>
                        <a:moveTo>
                          <a:pt x="25" y="54"/>
                        </a:moveTo>
                        <a:cubicBezTo>
                          <a:pt x="26" y="53"/>
                          <a:pt x="25" y="51"/>
                          <a:pt x="25" y="50"/>
                        </a:cubicBezTo>
                        <a:cubicBezTo>
                          <a:pt x="31" y="42"/>
                          <a:pt x="36" y="34"/>
                          <a:pt x="41" y="27"/>
                        </a:cubicBezTo>
                        <a:cubicBezTo>
                          <a:pt x="42" y="26"/>
                          <a:pt x="42" y="26"/>
                          <a:pt x="42" y="26"/>
                        </a:cubicBezTo>
                        <a:cubicBezTo>
                          <a:pt x="46" y="24"/>
                          <a:pt x="51" y="22"/>
                          <a:pt x="54" y="20"/>
                        </a:cubicBezTo>
                        <a:cubicBezTo>
                          <a:pt x="54" y="20"/>
                          <a:pt x="54" y="21"/>
                          <a:pt x="54" y="22"/>
                        </a:cubicBezTo>
                        <a:cubicBezTo>
                          <a:pt x="55" y="23"/>
                          <a:pt x="56" y="24"/>
                          <a:pt x="58" y="25"/>
                        </a:cubicBezTo>
                        <a:cubicBezTo>
                          <a:pt x="58" y="25"/>
                          <a:pt x="51" y="28"/>
                          <a:pt x="49" y="30"/>
                        </a:cubicBezTo>
                        <a:cubicBezTo>
                          <a:pt x="49" y="30"/>
                          <a:pt x="49" y="30"/>
                          <a:pt x="49" y="30"/>
                        </a:cubicBezTo>
                        <a:cubicBezTo>
                          <a:pt x="50" y="29"/>
                          <a:pt x="49" y="29"/>
                          <a:pt x="49" y="28"/>
                        </a:cubicBezTo>
                        <a:cubicBezTo>
                          <a:pt x="48" y="28"/>
                          <a:pt x="48" y="28"/>
                          <a:pt x="47" y="29"/>
                        </a:cubicBezTo>
                        <a:cubicBezTo>
                          <a:pt x="47" y="29"/>
                          <a:pt x="47" y="29"/>
                          <a:pt x="47" y="29"/>
                        </a:cubicBezTo>
                        <a:cubicBezTo>
                          <a:pt x="42" y="40"/>
                          <a:pt x="33" y="50"/>
                          <a:pt x="27" y="61"/>
                        </a:cubicBezTo>
                        <a:cubicBezTo>
                          <a:pt x="26" y="58"/>
                          <a:pt x="25" y="56"/>
                          <a:pt x="25" y="54"/>
                        </a:cubicBezTo>
                        <a:close/>
                        <a:moveTo>
                          <a:pt x="24" y="41"/>
                        </a:moveTo>
                        <a:cubicBezTo>
                          <a:pt x="27" y="36"/>
                          <a:pt x="33" y="26"/>
                          <a:pt x="39" y="26"/>
                        </a:cubicBezTo>
                        <a:cubicBezTo>
                          <a:pt x="39" y="26"/>
                          <a:pt x="39" y="26"/>
                          <a:pt x="39" y="26"/>
                        </a:cubicBezTo>
                        <a:cubicBezTo>
                          <a:pt x="34" y="33"/>
                          <a:pt x="29" y="40"/>
                          <a:pt x="24" y="47"/>
                        </a:cubicBezTo>
                        <a:cubicBezTo>
                          <a:pt x="24" y="45"/>
                          <a:pt x="23" y="43"/>
                          <a:pt x="24" y="41"/>
                        </a:cubicBezTo>
                        <a:close/>
                        <a:moveTo>
                          <a:pt x="60" y="32"/>
                        </a:moveTo>
                        <a:cubicBezTo>
                          <a:pt x="59" y="32"/>
                          <a:pt x="59" y="31"/>
                          <a:pt x="58" y="31"/>
                        </a:cubicBezTo>
                        <a:cubicBezTo>
                          <a:pt x="57" y="30"/>
                          <a:pt x="57" y="30"/>
                          <a:pt x="57" y="30"/>
                        </a:cubicBezTo>
                        <a:cubicBezTo>
                          <a:pt x="58" y="30"/>
                          <a:pt x="59" y="29"/>
                          <a:pt x="60" y="29"/>
                        </a:cubicBezTo>
                        <a:cubicBezTo>
                          <a:pt x="60" y="30"/>
                          <a:pt x="60" y="31"/>
                          <a:pt x="60" y="32"/>
                        </a:cubicBezTo>
                        <a:close/>
                        <a:moveTo>
                          <a:pt x="49" y="31"/>
                        </a:moveTo>
                        <a:cubicBezTo>
                          <a:pt x="49" y="32"/>
                          <a:pt x="49" y="32"/>
                          <a:pt x="49" y="32"/>
                        </a:cubicBezTo>
                        <a:cubicBezTo>
                          <a:pt x="51" y="34"/>
                          <a:pt x="52" y="33"/>
                          <a:pt x="54" y="34"/>
                        </a:cubicBezTo>
                        <a:cubicBezTo>
                          <a:pt x="46" y="45"/>
                          <a:pt x="38" y="57"/>
                          <a:pt x="32" y="70"/>
                        </a:cubicBezTo>
                        <a:cubicBezTo>
                          <a:pt x="31" y="68"/>
                          <a:pt x="29" y="65"/>
                          <a:pt x="28" y="63"/>
                        </a:cubicBezTo>
                        <a:cubicBezTo>
                          <a:pt x="34" y="52"/>
                          <a:pt x="43" y="43"/>
                          <a:pt x="49" y="31"/>
                        </a:cubicBezTo>
                        <a:close/>
                        <a:moveTo>
                          <a:pt x="56" y="35"/>
                        </a:moveTo>
                        <a:cubicBezTo>
                          <a:pt x="56" y="35"/>
                          <a:pt x="56" y="35"/>
                          <a:pt x="56" y="35"/>
                        </a:cubicBezTo>
                        <a:cubicBezTo>
                          <a:pt x="57" y="35"/>
                          <a:pt x="59" y="37"/>
                          <a:pt x="61" y="37"/>
                        </a:cubicBezTo>
                        <a:cubicBezTo>
                          <a:pt x="55" y="47"/>
                          <a:pt x="51" y="56"/>
                          <a:pt x="46" y="65"/>
                        </a:cubicBezTo>
                        <a:cubicBezTo>
                          <a:pt x="45" y="65"/>
                          <a:pt x="45" y="65"/>
                          <a:pt x="45" y="66"/>
                        </a:cubicBezTo>
                        <a:cubicBezTo>
                          <a:pt x="42" y="68"/>
                          <a:pt x="45" y="70"/>
                          <a:pt x="47" y="72"/>
                        </a:cubicBezTo>
                        <a:cubicBezTo>
                          <a:pt x="46" y="75"/>
                          <a:pt x="45" y="77"/>
                          <a:pt x="44" y="80"/>
                        </a:cubicBezTo>
                        <a:cubicBezTo>
                          <a:pt x="42" y="79"/>
                          <a:pt x="40" y="78"/>
                          <a:pt x="38" y="77"/>
                        </a:cubicBezTo>
                        <a:cubicBezTo>
                          <a:pt x="37" y="76"/>
                          <a:pt x="35" y="74"/>
                          <a:pt x="33" y="72"/>
                        </a:cubicBezTo>
                        <a:cubicBezTo>
                          <a:pt x="40" y="59"/>
                          <a:pt x="47" y="47"/>
                          <a:pt x="56" y="35"/>
                        </a:cubicBezTo>
                        <a:close/>
                        <a:moveTo>
                          <a:pt x="65" y="34"/>
                        </a:moveTo>
                        <a:cubicBezTo>
                          <a:pt x="64" y="29"/>
                          <a:pt x="64" y="28"/>
                          <a:pt x="65" y="28"/>
                        </a:cubicBezTo>
                        <a:cubicBezTo>
                          <a:pt x="67" y="28"/>
                          <a:pt x="69" y="29"/>
                          <a:pt x="72" y="30"/>
                        </a:cubicBezTo>
                        <a:cubicBezTo>
                          <a:pt x="65" y="41"/>
                          <a:pt x="60" y="53"/>
                          <a:pt x="55" y="65"/>
                        </a:cubicBezTo>
                        <a:cubicBezTo>
                          <a:pt x="54" y="64"/>
                          <a:pt x="54" y="64"/>
                          <a:pt x="54" y="64"/>
                        </a:cubicBezTo>
                        <a:cubicBezTo>
                          <a:pt x="53" y="64"/>
                          <a:pt x="52" y="64"/>
                          <a:pt x="51" y="65"/>
                        </a:cubicBezTo>
                        <a:cubicBezTo>
                          <a:pt x="50" y="65"/>
                          <a:pt x="50" y="65"/>
                          <a:pt x="49" y="65"/>
                        </a:cubicBezTo>
                        <a:cubicBezTo>
                          <a:pt x="49" y="65"/>
                          <a:pt x="49" y="65"/>
                          <a:pt x="48" y="65"/>
                        </a:cubicBezTo>
                        <a:cubicBezTo>
                          <a:pt x="53" y="56"/>
                          <a:pt x="58" y="47"/>
                          <a:pt x="63" y="38"/>
                        </a:cubicBezTo>
                        <a:cubicBezTo>
                          <a:pt x="64" y="38"/>
                          <a:pt x="65" y="37"/>
                          <a:pt x="65" y="34"/>
                        </a:cubicBezTo>
                        <a:close/>
                        <a:moveTo>
                          <a:pt x="83" y="48"/>
                        </a:moveTo>
                        <a:cubicBezTo>
                          <a:pt x="82" y="48"/>
                          <a:pt x="78" y="48"/>
                          <a:pt x="76" y="48"/>
                        </a:cubicBezTo>
                        <a:cubicBezTo>
                          <a:pt x="75" y="48"/>
                          <a:pt x="75" y="48"/>
                          <a:pt x="74" y="48"/>
                        </a:cubicBezTo>
                        <a:cubicBezTo>
                          <a:pt x="76" y="44"/>
                          <a:pt x="78" y="40"/>
                          <a:pt x="81" y="37"/>
                        </a:cubicBezTo>
                        <a:cubicBezTo>
                          <a:pt x="81" y="37"/>
                          <a:pt x="81" y="37"/>
                          <a:pt x="81" y="37"/>
                        </a:cubicBezTo>
                        <a:cubicBezTo>
                          <a:pt x="81" y="37"/>
                          <a:pt x="81" y="37"/>
                          <a:pt x="81" y="37"/>
                        </a:cubicBezTo>
                        <a:cubicBezTo>
                          <a:pt x="83" y="37"/>
                          <a:pt x="86" y="39"/>
                          <a:pt x="87" y="39"/>
                        </a:cubicBezTo>
                        <a:cubicBezTo>
                          <a:pt x="87" y="39"/>
                          <a:pt x="87" y="39"/>
                          <a:pt x="87" y="39"/>
                        </a:cubicBezTo>
                        <a:cubicBezTo>
                          <a:pt x="86" y="40"/>
                          <a:pt x="82" y="47"/>
                          <a:pt x="83" y="48"/>
                        </a:cubicBezTo>
                        <a:close/>
                        <a:moveTo>
                          <a:pt x="72" y="48"/>
                        </a:moveTo>
                        <a:cubicBezTo>
                          <a:pt x="70" y="48"/>
                          <a:pt x="70" y="49"/>
                          <a:pt x="70" y="50"/>
                        </a:cubicBezTo>
                        <a:cubicBezTo>
                          <a:pt x="70" y="51"/>
                          <a:pt x="58" y="68"/>
                          <a:pt x="59" y="68"/>
                        </a:cubicBezTo>
                        <a:cubicBezTo>
                          <a:pt x="57" y="68"/>
                          <a:pt x="57" y="67"/>
                          <a:pt x="56" y="66"/>
                        </a:cubicBezTo>
                        <a:cubicBezTo>
                          <a:pt x="61" y="54"/>
                          <a:pt x="67" y="42"/>
                          <a:pt x="74" y="31"/>
                        </a:cubicBezTo>
                        <a:cubicBezTo>
                          <a:pt x="74" y="31"/>
                          <a:pt x="74" y="31"/>
                          <a:pt x="74" y="31"/>
                        </a:cubicBezTo>
                        <a:cubicBezTo>
                          <a:pt x="77" y="31"/>
                          <a:pt x="79" y="31"/>
                          <a:pt x="80" y="34"/>
                        </a:cubicBezTo>
                        <a:cubicBezTo>
                          <a:pt x="77" y="38"/>
                          <a:pt x="74" y="43"/>
                          <a:pt x="72" y="48"/>
                        </a:cubicBezTo>
                        <a:close/>
                        <a:moveTo>
                          <a:pt x="90" y="130"/>
                        </a:moveTo>
                        <a:cubicBezTo>
                          <a:pt x="90" y="131"/>
                          <a:pt x="90" y="131"/>
                          <a:pt x="90" y="131"/>
                        </a:cubicBezTo>
                        <a:cubicBezTo>
                          <a:pt x="89" y="131"/>
                          <a:pt x="89" y="131"/>
                          <a:pt x="89" y="131"/>
                        </a:cubicBezTo>
                        <a:cubicBezTo>
                          <a:pt x="89" y="131"/>
                          <a:pt x="89" y="131"/>
                          <a:pt x="89" y="131"/>
                        </a:cubicBezTo>
                        <a:cubicBezTo>
                          <a:pt x="94" y="121"/>
                          <a:pt x="98" y="112"/>
                          <a:pt x="102" y="102"/>
                        </a:cubicBezTo>
                        <a:cubicBezTo>
                          <a:pt x="113" y="112"/>
                          <a:pt x="96" y="126"/>
                          <a:pt x="90" y="130"/>
                        </a:cubicBezTo>
                        <a:close/>
                        <a:moveTo>
                          <a:pt x="87" y="129"/>
                        </a:moveTo>
                        <a:cubicBezTo>
                          <a:pt x="87" y="130"/>
                          <a:pt x="87" y="130"/>
                          <a:pt x="87" y="130"/>
                        </a:cubicBezTo>
                        <a:cubicBezTo>
                          <a:pt x="87" y="131"/>
                          <a:pt x="87" y="131"/>
                          <a:pt x="86" y="131"/>
                        </a:cubicBezTo>
                        <a:cubicBezTo>
                          <a:pt x="84" y="132"/>
                          <a:pt x="82" y="132"/>
                          <a:pt x="79" y="132"/>
                        </a:cubicBezTo>
                        <a:cubicBezTo>
                          <a:pt x="84" y="122"/>
                          <a:pt x="88" y="112"/>
                          <a:pt x="92" y="102"/>
                        </a:cubicBezTo>
                        <a:cubicBezTo>
                          <a:pt x="95" y="102"/>
                          <a:pt x="97" y="103"/>
                          <a:pt x="99" y="103"/>
                        </a:cubicBezTo>
                        <a:cubicBezTo>
                          <a:pt x="99" y="103"/>
                          <a:pt x="99" y="103"/>
                          <a:pt x="100" y="103"/>
                        </a:cubicBezTo>
                        <a:cubicBezTo>
                          <a:pt x="96" y="111"/>
                          <a:pt x="91" y="120"/>
                          <a:pt x="87" y="129"/>
                        </a:cubicBezTo>
                        <a:close/>
                        <a:moveTo>
                          <a:pt x="77" y="133"/>
                        </a:moveTo>
                        <a:cubicBezTo>
                          <a:pt x="75" y="133"/>
                          <a:pt x="73" y="133"/>
                          <a:pt x="71" y="133"/>
                        </a:cubicBezTo>
                        <a:cubicBezTo>
                          <a:pt x="70" y="133"/>
                          <a:pt x="69" y="133"/>
                          <a:pt x="68" y="133"/>
                        </a:cubicBezTo>
                        <a:cubicBezTo>
                          <a:pt x="73" y="121"/>
                          <a:pt x="79" y="109"/>
                          <a:pt x="84" y="97"/>
                        </a:cubicBezTo>
                        <a:cubicBezTo>
                          <a:pt x="86" y="98"/>
                          <a:pt x="86" y="100"/>
                          <a:pt x="84" y="101"/>
                        </a:cubicBezTo>
                        <a:cubicBezTo>
                          <a:pt x="85" y="101"/>
                          <a:pt x="85" y="101"/>
                          <a:pt x="86" y="101"/>
                        </a:cubicBezTo>
                        <a:cubicBezTo>
                          <a:pt x="87" y="101"/>
                          <a:pt x="89" y="101"/>
                          <a:pt x="90" y="101"/>
                        </a:cubicBezTo>
                        <a:cubicBezTo>
                          <a:pt x="86" y="112"/>
                          <a:pt x="81" y="122"/>
                          <a:pt x="77" y="133"/>
                        </a:cubicBezTo>
                        <a:close/>
                        <a:moveTo>
                          <a:pt x="102" y="126"/>
                        </a:moveTo>
                        <a:cubicBezTo>
                          <a:pt x="106" y="122"/>
                          <a:pt x="110" y="116"/>
                          <a:pt x="110" y="110"/>
                        </a:cubicBezTo>
                        <a:cubicBezTo>
                          <a:pt x="110" y="106"/>
                          <a:pt x="109" y="102"/>
                          <a:pt x="105" y="99"/>
                        </a:cubicBezTo>
                        <a:cubicBezTo>
                          <a:pt x="104" y="98"/>
                          <a:pt x="103" y="98"/>
                          <a:pt x="102" y="98"/>
                        </a:cubicBezTo>
                        <a:cubicBezTo>
                          <a:pt x="101" y="98"/>
                          <a:pt x="101" y="98"/>
                          <a:pt x="101" y="98"/>
                        </a:cubicBezTo>
                        <a:cubicBezTo>
                          <a:pt x="101" y="98"/>
                          <a:pt x="100" y="98"/>
                          <a:pt x="99" y="98"/>
                        </a:cubicBezTo>
                        <a:cubicBezTo>
                          <a:pt x="97" y="98"/>
                          <a:pt x="95" y="98"/>
                          <a:pt x="93" y="97"/>
                        </a:cubicBezTo>
                        <a:cubicBezTo>
                          <a:pt x="92" y="97"/>
                          <a:pt x="91" y="97"/>
                          <a:pt x="89" y="97"/>
                        </a:cubicBezTo>
                        <a:cubicBezTo>
                          <a:pt x="87" y="90"/>
                          <a:pt x="73" y="85"/>
                          <a:pt x="67" y="85"/>
                        </a:cubicBezTo>
                        <a:cubicBezTo>
                          <a:pt x="67" y="85"/>
                          <a:pt x="67" y="85"/>
                          <a:pt x="67" y="85"/>
                        </a:cubicBezTo>
                        <a:cubicBezTo>
                          <a:pt x="66" y="83"/>
                          <a:pt x="64" y="82"/>
                          <a:pt x="63" y="82"/>
                        </a:cubicBezTo>
                        <a:cubicBezTo>
                          <a:pt x="63" y="82"/>
                          <a:pt x="63" y="82"/>
                          <a:pt x="63" y="82"/>
                        </a:cubicBezTo>
                        <a:cubicBezTo>
                          <a:pt x="62" y="82"/>
                          <a:pt x="62" y="82"/>
                          <a:pt x="62" y="82"/>
                        </a:cubicBezTo>
                        <a:cubicBezTo>
                          <a:pt x="61" y="82"/>
                          <a:pt x="61" y="81"/>
                          <a:pt x="60" y="80"/>
                        </a:cubicBezTo>
                        <a:cubicBezTo>
                          <a:pt x="60" y="79"/>
                          <a:pt x="60" y="78"/>
                          <a:pt x="60" y="77"/>
                        </a:cubicBezTo>
                        <a:cubicBezTo>
                          <a:pt x="59" y="76"/>
                          <a:pt x="59" y="74"/>
                          <a:pt x="58" y="73"/>
                        </a:cubicBezTo>
                        <a:cubicBezTo>
                          <a:pt x="59" y="73"/>
                          <a:pt x="59" y="73"/>
                          <a:pt x="59" y="73"/>
                        </a:cubicBezTo>
                        <a:cubicBezTo>
                          <a:pt x="61" y="73"/>
                          <a:pt x="63" y="72"/>
                          <a:pt x="63" y="70"/>
                        </a:cubicBezTo>
                        <a:cubicBezTo>
                          <a:pt x="64" y="68"/>
                          <a:pt x="67" y="63"/>
                          <a:pt x="69" y="60"/>
                        </a:cubicBezTo>
                        <a:cubicBezTo>
                          <a:pt x="72" y="56"/>
                          <a:pt x="73" y="54"/>
                          <a:pt x="74" y="52"/>
                        </a:cubicBezTo>
                        <a:cubicBezTo>
                          <a:pt x="74" y="52"/>
                          <a:pt x="75" y="52"/>
                          <a:pt x="76" y="52"/>
                        </a:cubicBezTo>
                        <a:cubicBezTo>
                          <a:pt x="78" y="52"/>
                          <a:pt x="81" y="53"/>
                          <a:pt x="82" y="53"/>
                        </a:cubicBezTo>
                        <a:cubicBezTo>
                          <a:pt x="83" y="53"/>
                          <a:pt x="83" y="53"/>
                          <a:pt x="83" y="53"/>
                        </a:cubicBezTo>
                        <a:cubicBezTo>
                          <a:pt x="84" y="53"/>
                          <a:pt x="86" y="52"/>
                          <a:pt x="87" y="50"/>
                        </a:cubicBezTo>
                        <a:cubicBezTo>
                          <a:pt x="87" y="49"/>
                          <a:pt x="87" y="48"/>
                          <a:pt x="87" y="47"/>
                        </a:cubicBezTo>
                        <a:cubicBezTo>
                          <a:pt x="88" y="47"/>
                          <a:pt x="88" y="45"/>
                          <a:pt x="90" y="42"/>
                        </a:cubicBezTo>
                        <a:cubicBezTo>
                          <a:pt x="91" y="41"/>
                          <a:pt x="91" y="41"/>
                          <a:pt x="91" y="41"/>
                        </a:cubicBezTo>
                        <a:cubicBezTo>
                          <a:pt x="92" y="39"/>
                          <a:pt x="92" y="37"/>
                          <a:pt x="90" y="36"/>
                        </a:cubicBezTo>
                        <a:cubicBezTo>
                          <a:pt x="90" y="35"/>
                          <a:pt x="89" y="34"/>
                          <a:pt x="87" y="34"/>
                        </a:cubicBezTo>
                        <a:cubicBezTo>
                          <a:pt x="87" y="34"/>
                          <a:pt x="87" y="34"/>
                          <a:pt x="86" y="34"/>
                        </a:cubicBezTo>
                        <a:cubicBezTo>
                          <a:pt x="86" y="33"/>
                          <a:pt x="85" y="33"/>
                          <a:pt x="85" y="33"/>
                        </a:cubicBezTo>
                        <a:cubicBezTo>
                          <a:pt x="83" y="28"/>
                          <a:pt x="79" y="27"/>
                          <a:pt x="76" y="27"/>
                        </a:cubicBezTo>
                        <a:cubicBezTo>
                          <a:pt x="75" y="27"/>
                          <a:pt x="74" y="27"/>
                          <a:pt x="73" y="26"/>
                        </a:cubicBezTo>
                        <a:cubicBezTo>
                          <a:pt x="72" y="26"/>
                          <a:pt x="71" y="25"/>
                          <a:pt x="70" y="25"/>
                        </a:cubicBezTo>
                        <a:cubicBezTo>
                          <a:pt x="69" y="24"/>
                          <a:pt x="67" y="23"/>
                          <a:pt x="65" y="23"/>
                        </a:cubicBezTo>
                        <a:cubicBezTo>
                          <a:pt x="65" y="23"/>
                          <a:pt x="65" y="23"/>
                          <a:pt x="65" y="23"/>
                        </a:cubicBezTo>
                        <a:cubicBezTo>
                          <a:pt x="64" y="23"/>
                          <a:pt x="63" y="23"/>
                          <a:pt x="62" y="24"/>
                        </a:cubicBezTo>
                        <a:cubicBezTo>
                          <a:pt x="62" y="23"/>
                          <a:pt x="62" y="23"/>
                          <a:pt x="62" y="23"/>
                        </a:cubicBezTo>
                        <a:cubicBezTo>
                          <a:pt x="62" y="22"/>
                          <a:pt x="61" y="22"/>
                          <a:pt x="61" y="21"/>
                        </a:cubicBezTo>
                        <a:cubicBezTo>
                          <a:pt x="60" y="21"/>
                          <a:pt x="59" y="20"/>
                          <a:pt x="58" y="19"/>
                        </a:cubicBezTo>
                        <a:cubicBezTo>
                          <a:pt x="58" y="18"/>
                          <a:pt x="58" y="17"/>
                          <a:pt x="57" y="16"/>
                        </a:cubicBezTo>
                        <a:cubicBezTo>
                          <a:pt x="56" y="16"/>
                          <a:pt x="55" y="15"/>
                          <a:pt x="54" y="15"/>
                        </a:cubicBezTo>
                        <a:cubicBezTo>
                          <a:pt x="53" y="15"/>
                          <a:pt x="52" y="16"/>
                          <a:pt x="51" y="16"/>
                        </a:cubicBezTo>
                        <a:cubicBezTo>
                          <a:pt x="48" y="19"/>
                          <a:pt x="41" y="22"/>
                          <a:pt x="39" y="22"/>
                        </a:cubicBezTo>
                        <a:cubicBezTo>
                          <a:pt x="39" y="22"/>
                          <a:pt x="39" y="22"/>
                          <a:pt x="39" y="22"/>
                        </a:cubicBezTo>
                        <a:cubicBezTo>
                          <a:pt x="31" y="22"/>
                          <a:pt x="25" y="30"/>
                          <a:pt x="20" y="39"/>
                        </a:cubicBezTo>
                        <a:cubicBezTo>
                          <a:pt x="19" y="40"/>
                          <a:pt x="19" y="40"/>
                          <a:pt x="19" y="41"/>
                        </a:cubicBezTo>
                        <a:cubicBezTo>
                          <a:pt x="19" y="43"/>
                          <a:pt x="19" y="45"/>
                          <a:pt x="20" y="48"/>
                        </a:cubicBezTo>
                        <a:cubicBezTo>
                          <a:pt x="20" y="49"/>
                          <a:pt x="21" y="50"/>
                          <a:pt x="21" y="52"/>
                        </a:cubicBezTo>
                        <a:cubicBezTo>
                          <a:pt x="21" y="52"/>
                          <a:pt x="21" y="52"/>
                          <a:pt x="21" y="52"/>
                        </a:cubicBezTo>
                        <a:cubicBezTo>
                          <a:pt x="20" y="52"/>
                          <a:pt x="21" y="53"/>
                          <a:pt x="21" y="53"/>
                        </a:cubicBezTo>
                        <a:cubicBezTo>
                          <a:pt x="21" y="53"/>
                          <a:pt x="21" y="53"/>
                          <a:pt x="21" y="53"/>
                        </a:cubicBezTo>
                        <a:cubicBezTo>
                          <a:pt x="20" y="56"/>
                          <a:pt x="22" y="60"/>
                          <a:pt x="25" y="66"/>
                        </a:cubicBezTo>
                        <a:cubicBezTo>
                          <a:pt x="24" y="67"/>
                          <a:pt x="24" y="67"/>
                          <a:pt x="24" y="68"/>
                        </a:cubicBezTo>
                        <a:cubicBezTo>
                          <a:pt x="23" y="68"/>
                          <a:pt x="24" y="69"/>
                          <a:pt x="24" y="69"/>
                        </a:cubicBezTo>
                        <a:cubicBezTo>
                          <a:pt x="25" y="70"/>
                          <a:pt x="25" y="69"/>
                          <a:pt x="26" y="69"/>
                        </a:cubicBezTo>
                        <a:cubicBezTo>
                          <a:pt x="26" y="69"/>
                          <a:pt x="26" y="68"/>
                          <a:pt x="26" y="68"/>
                        </a:cubicBezTo>
                        <a:cubicBezTo>
                          <a:pt x="26" y="68"/>
                          <a:pt x="26" y="69"/>
                          <a:pt x="26" y="69"/>
                        </a:cubicBezTo>
                        <a:cubicBezTo>
                          <a:pt x="27" y="71"/>
                          <a:pt x="32" y="78"/>
                          <a:pt x="36" y="81"/>
                        </a:cubicBezTo>
                        <a:cubicBezTo>
                          <a:pt x="39" y="83"/>
                          <a:pt x="45" y="86"/>
                          <a:pt x="49" y="87"/>
                        </a:cubicBezTo>
                        <a:cubicBezTo>
                          <a:pt x="50" y="88"/>
                          <a:pt x="50" y="88"/>
                          <a:pt x="50" y="88"/>
                        </a:cubicBezTo>
                        <a:cubicBezTo>
                          <a:pt x="51" y="88"/>
                          <a:pt x="51" y="89"/>
                          <a:pt x="52" y="89"/>
                        </a:cubicBezTo>
                        <a:cubicBezTo>
                          <a:pt x="52" y="90"/>
                          <a:pt x="52" y="91"/>
                          <a:pt x="53" y="91"/>
                        </a:cubicBezTo>
                        <a:cubicBezTo>
                          <a:pt x="53" y="92"/>
                          <a:pt x="53" y="92"/>
                          <a:pt x="54" y="92"/>
                        </a:cubicBezTo>
                        <a:cubicBezTo>
                          <a:pt x="53" y="94"/>
                          <a:pt x="53" y="95"/>
                          <a:pt x="53" y="97"/>
                        </a:cubicBezTo>
                        <a:cubicBezTo>
                          <a:pt x="53" y="97"/>
                          <a:pt x="53" y="98"/>
                          <a:pt x="53" y="98"/>
                        </a:cubicBezTo>
                        <a:cubicBezTo>
                          <a:pt x="52" y="101"/>
                          <a:pt x="51" y="108"/>
                          <a:pt x="55" y="113"/>
                        </a:cubicBezTo>
                        <a:cubicBezTo>
                          <a:pt x="55" y="114"/>
                          <a:pt x="54" y="114"/>
                          <a:pt x="54" y="114"/>
                        </a:cubicBezTo>
                        <a:cubicBezTo>
                          <a:pt x="54" y="115"/>
                          <a:pt x="54" y="115"/>
                          <a:pt x="54" y="115"/>
                        </a:cubicBezTo>
                        <a:cubicBezTo>
                          <a:pt x="54" y="116"/>
                          <a:pt x="54" y="117"/>
                          <a:pt x="55" y="117"/>
                        </a:cubicBezTo>
                        <a:cubicBezTo>
                          <a:pt x="55" y="117"/>
                          <a:pt x="55" y="117"/>
                          <a:pt x="55" y="117"/>
                        </a:cubicBezTo>
                        <a:cubicBezTo>
                          <a:pt x="56" y="117"/>
                          <a:pt x="56" y="117"/>
                          <a:pt x="56" y="117"/>
                        </a:cubicBezTo>
                        <a:cubicBezTo>
                          <a:pt x="56" y="117"/>
                          <a:pt x="57" y="117"/>
                          <a:pt x="57" y="117"/>
                        </a:cubicBezTo>
                        <a:cubicBezTo>
                          <a:pt x="57" y="116"/>
                          <a:pt x="57" y="116"/>
                          <a:pt x="57" y="116"/>
                        </a:cubicBezTo>
                        <a:cubicBezTo>
                          <a:pt x="58" y="117"/>
                          <a:pt x="59" y="118"/>
                          <a:pt x="60" y="119"/>
                        </a:cubicBezTo>
                        <a:cubicBezTo>
                          <a:pt x="60" y="119"/>
                          <a:pt x="60" y="120"/>
                          <a:pt x="59" y="120"/>
                        </a:cubicBezTo>
                        <a:cubicBezTo>
                          <a:pt x="59" y="121"/>
                          <a:pt x="59" y="121"/>
                          <a:pt x="60" y="122"/>
                        </a:cubicBezTo>
                        <a:cubicBezTo>
                          <a:pt x="60" y="122"/>
                          <a:pt x="61" y="122"/>
                          <a:pt x="61" y="121"/>
                        </a:cubicBezTo>
                        <a:cubicBezTo>
                          <a:pt x="61" y="121"/>
                          <a:pt x="62" y="121"/>
                          <a:pt x="62" y="121"/>
                        </a:cubicBezTo>
                        <a:cubicBezTo>
                          <a:pt x="62" y="122"/>
                          <a:pt x="61" y="124"/>
                          <a:pt x="60" y="127"/>
                        </a:cubicBezTo>
                        <a:cubicBezTo>
                          <a:pt x="60" y="129"/>
                          <a:pt x="60" y="130"/>
                          <a:pt x="59" y="132"/>
                        </a:cubicBezTo>
                        <a:cubicBezTo>
                          <a:pt x="30" y="128"/>
                          <a:pt x="4" y="107"/>
                          <a:pt x="4" y="69"/>
                        </a:cubicBezTo>
                        <a:cubicBezTo>
                          <a:pt x="4" y="46"/>
                          <a:pt x="14" y="29"/>
                          <a:pt x="28" y="18"/>
                        </a:cubicBezTo>
                        <a:cubicBezTo>
                          <a:pt x="29" y="18"/>
                          <a:pt x="29" y="18"/>
                          <a:pt x="29" y="18"/>
                        </a:cubicBezTo>
                        <a:cubicBezTo>
                          <a:pt x="30" y="19"/>
                          <a:pt x="31" y="19"/>
                          <a:pt x="32" y="19"/>
                        </a:cubicBezTo>
                        <a:cubicBezTo>
                          <a:pt x="33" y="19"/>
                          <a:pt x="34" y="19"/>
                          <a:pt x="35" y="19"/>
                        </a:cubicBezTo>
                        <a:cubicBezTo>
                          <a:pt x="36" y="20"/>
                          <a:pt x="37" y="20"/>
                          <a:pt x="38" y="20"/>
                        </a:cubicBezTo>
                        <a:cubicBezTo>
                          <a:pt x="41" y="20"/>
                          <a:pt x="44" y="18"/>
                          <a:pt x="47" y="16"/>
                        </a:cubicBezTo>
                        <a:cubicBezTo>
                          <a:pt x="52" y="13"/>
                          <a:pt x="58" y="12"/>
                          <a:pt x="64" y="12"/>
                        </a:cubicBezTo>
                        <a:cubicBezTo>
                          <a:pt x="70" y="12"/>
                          <a:pt x="76" y="13"/>
                          <a:pt x="81" y="15"/>
                        </a:cubicBezTo>
                        <a:cubicBezTo>
                          <a:pt x="81" y="15"/>
                          <a:pt x="80" y="16"/>
                          <a:pt x="80" y="16"/>
                        </a:cubicBezTo>
                        <a:cubicBezTo>
                          <a:pt x="80" y="17"/>
                          <a:pt x="80" y="17"/>
                          <a:pt x="81" y="17"/>
                        </a:cubicBezTo>
                        <a:cubicBezTo>
                          <a:pt x="82" y="17"/>
                          <a:pt x="82" y="17"/>
                          <a:pt x="82" y="17"/>
                        </a:cubicBezTo>
                        <a:cubicBezTo>
                          <a:pt x="83" y="16"/>
                          <a:pt x="83" y="16"/>
                          <a:pt x="83" y="16"/>
                        </a:cubicBezTo>
                        <a:cubicBezTo>
                          <a:pt x="83" y="16"/>
                          <a:pt x="83" y="16"/>
                          <a:pt x="84" y="16"/>
                        </a:cubicBezTo>
                        <a:cubicBezTo>
                          <a:pt x="84" y="16"/>
                          <a:pt x="84" y="16"/>
                          <a:pt x="84" y="16"/>
                        </a:cubicBezTo>
                        <a:cubicBezTo>
                          <a:pt x="86" y="18"/>
                          <a:pt x="88" y="18"/>
                          <a:pt x="90" y="19"/>
                        </a:cubicBezTo>
                        <a:cubicBezTo>
                          <a:pt x="91" y="20"/>
                          <a:pt x="92" y="20"/>
                          <a:pt x="92" y="21"/>
                        </a:cubicBezTo>
                        <a:cubicBezTo>
                          <a:pt x="93" y="21"/>
                          <a:pt x="94" y="22"/>
                          <a:pt x="94" y="22"/>
                        </a:cubicBezTo>
                        <a:cubicBezTo>
                          <a:pt x="94" y="23"/>
                          <a:pt x="96" y="24"/>
                          <a:pt x="97" y="23"/>
                        </a:cubicBezTo>
                        <a:cubicBezTo>
                          <a:pt x="97" y="23"/>
                          <a:pt x="97" y="23"/>
                          <a:pt x="97" y="23"/>
                        </a:cubicBezTo>
                        <a:cubicBezTo>
                          <a:pt x="98" y="23"/>
                          <a:pt x="98" y="22"/>
                          <a:pt x="98" y="22"/>
                        </a:cubicBezTo>
                        <a:cubicBezTo>
                          <a:pt x="99" y="21"/>
                          <a:pt x="100" y="20"/>
                          <a:pt x="102" y="18"/>
                        </a:cubicBezTo>
                        <a:cubicBezTo>
                          <a:pt x="103" y="17"/>
                          <a:pt x="105" y="15"/>
                          <a:pt x="107" y="15"/>
                        </a:cubicBezTo>
                        <a:cubicBezTo>
                          <a:pt x="107" y="15"/>
                          <a:pt x="107" y="15"/>
                          <a:pt x="108" y="14"/>
                        </a:cubicBezTo>
                        <a:cubicBezTo>
                          <a:pt x="108" y="15"/>
                          <a:pt x="109" y="15"/>
                          <a:pt x="109" y="16"/>
                        </a:cubicBezTo>
                        <a:cubicBezTo>
                          <a:pt x="109" y="16"/>
                          <a:pt x="109" y="17"/>
                          <a:pt x="109" y="18"/>
                        </a:cubicBezTo>
                        <a:cubicBezTo>
                          <a:pt x="109" y="18"/>
                          <a:pt x="109" y="18"/>
                          <a:pt x="109" y="18"/>
                        </a:cubicBezTo>
                        <a:cubicBezTo>
                          <a:pt x="109" y="18"/>
                          <a:pt x="110" y="19"/>
                          <a:pt x="110" y="20"/>
                        </a:cubicBezTo>
                        <a:cubicBezTo>
                          <a:pt x="110" y="21"/>
                          <a:pt x="110" y="22"/>
                          <a:pt x="110" y="24"/>
                        </a:cubicBezTo>
                        <a:cubicBezTo>
                          <a:pt x="110" y="25"/>
                          <a:pt x="110" y="26"/>
                          <a:pt x="110" y="27"/>
                        </a:cubicBezTo>
                        <a:cubicBezTo>
                          <a:pt x="109" y="28"/>
                          <a:pt x="109" y="29"/>
                          <a:pt x="110" y="29"/>
                        </a:cubicBezTo>
                        <a:cubicBezTo>
                          <a:pt x="110" y="29"/>
                          <a:pt x="110" y="29"/>
                          <a:pt x="110" y="29"/>
                        </a:cubicBezTo>
                        <a:cubicBezTo>
                          <a:pt x="110" y="29"/>
                          <a:pt x="110" y="30"/>
                          <a:pt x="110" y="30"/>
                        </a:cubicBezTo>
                        <a:cubicBezTo>
                          <a:pt x="111" y="32"/>
                          <a:pt x="112" y="35"/>
                          <a:pt x="114" y="37"/>
                        </a:cubicBezTo>
                        <a:cubicBezTo>
                          <a:pt x="114" y="39"/>
                          <a:pt x="115" y="40"/>
                          <a:pt x="116" y="41"/>
                        </a:cubicBezTo>
                        <a:cubicBezTo>
                          <a:pt x="116" y="42"/>
                          <a:pt x="117" y="43"/>
                          <a:pt x="118" y="44"/>
                        </a:cubicBezTo>
                        <a:cubicBezTo>
                          <a:pt x="118" y="45"/>
                          <a:pt x="119" y="45"/>
                          <a:pt x="119" y="45"/>
                        </a:cubicBezTo>
                        <a:cubicBezTo>
                          <a:pt x="120" y="46"/>
                          <a:pt x="121" y="46"/>
                          <a:pt x="121" y="46"/>
                        </a:cubicBezTo>
                        <a:cubicBezTo>
                          <a:pt x="122" y="46"/>
                          <a:pt x="123" y="46"/>
                          <a:pt x="123" y="45"/>
                        </a:cubicBezTo>
                        <a:cubicBezTo>
                          <a:pt x="124" y="45"/>
                          <a:pt x="124" y="44"/>
                          <a:pt x="125" y="43"/>
                        </a:cubicBezTo>
                        <a:cubicBezTo>
                          <a:pt x="125" y="43"/>
                          <a:pt x="125" y="42"/>
                          <a:pt x="126" y="41"/>
                        </a:cubicBezTo>
                        <a:cubicBezTo>
                          <a:pt x="127" y="42"/>
                          <a:pt x="128" y="42"/>
                          <a:pt x="129" y="43"/>
                        </a:cubicBezTo>
                        <a:cubicBezTo>
                          <a:pt x="130" y="44"/>
                          <a:pt x="131" y="46"/>
                          <a:pt x="133" y="47"/>
                        </a:cubicBezTo>
                        <a:cubicBezTo>
                          <a:pt x="133" y="48"/>
                          <a:pt x="133" y="48"/>
                          <a:pt x="134" y="48"/>
                        </a:cubicBezTo>
                        <a:cubicBezTo>
                          <a:pt x="134" y="49"/>
                          <a:pt x="135" y="50"/>
                          <a:pt x="135" y="52"/>
                        </a:cubicBezTo>
                        <a:cubicBezTo>
                          <a:pt x="134" y="52"/>
                          <a:pt x="134" y="51"/>
                          <a:pt x="133" y="51"/>
                        </a:cubicBezTo>
                        <a:cubicBezTo>
                          <a:pt x="132" y="51"/>
                          <a:pt x="132" y="52"/>
                          <a:pt x="131" y="52"/>
                        </a:cubicBezTo>
                        <a:cubicBezTo>
                          <a:pt x="130" y="52"/>
                          <a:pt x="129" y="52"/>
                          <a:pt x="129" y="52"/>
                        </a:cubicBezTo>
                        <a:cubicBezTo>
                          <a:pt x="129" y="52"/>
                          <a:pt x="129" y="52"/>
                          <a:pt x="129" y="52"/>
                        </a:cubicBezTo>
                        <a:cubicBezTo>
                          <a:pt x="129" y="52"/>
                          <a:pt x="129" y="52"/>
                          <a:pt x="129" y="52"/>
                        </a:cubicBezTo>
                        <a:cubicBezTo>
                          <a:pt x="128" y="52"/>
                          <a:pt x="127" y="51"/>
                          <a:pt x="126" y="51"/>
                        </a:cubicBezTo>
                        <a:cubicBezTo>
                          <a:pt x="125" y="51"/>
                          <a:pt x="123" y="52"/>
                          <a:pt x="122" y="53"/>
                        </a:cubicBezTo>
                        <a:cubicBezTo>
                          <a:pt x="121" y="54"/>
                          <a:pt x="120" y="56"/>
                          <a:pt x="119" y="58"/>
                        </a:cubicBezTo>
                        <a:cubicBezTo>
                          <a:pt x="117" y="59"/>
                          <a:pt x="117" y="61"/>
                          <a:pt x="116" y="62"/>
                        </a:cubicBezTo>
                        <a:cubicBezTo>
                          <a:pt x="116" y="63"/>
                          <a:pt x="115" y="65"/>
                          <a:pt x="115" y="67"/>
                        </a:cubicBezTo>
                        <a:cubicBezTo>
                          <a:pt x="115" y="69"/>
                          <a:pt x="114" y="71"/>
                          <a:pt x="114" y="74"/>
                        </a:cubicBezTo>
                        <a:cubicBezTo>
                          <a:pt x="114" y="77"/>
                          <a:pt x="115" y="80"/>
                          <a:pt x="116" y="82"/>
                        </a:cubicBezTo>
                        <a:cubicBezTo>
                          <a:pt x="117" y="84"/>
                          <a:pt x="117" y="85"/>
                          <a:pt x="119" y="86"/>
                        </a:cubicBezTo>
                        <a:cubicBezTo>
                          <a:pt x="120" y="87"/>
                          <a:pt x="121" y="87"/>
                          <a:pt x="123" y="87"/>
                        </a:cubicBezTo>
                        <a:cubicBezTo>
                          <a:pt x="124" y="87"/>
                          <a:pt x="124" y="87"/>
                          <a:pt x="124" y="87"/>
                        </a:cubicBezTo>
                        <a:cubicBezTo>
                          <a:pt x="124" y="87"/>
                          <a:pt x="124" y="87"/>
                          <a:pt x="124" y="87"/>
                        </a:cubicBezTo>
                        <a:cubicBezTo>
                          <a:pt x="126" y="87"/>
                          <a:pt x="127" y="87"/>
                          <a:pt x="128" y="86"/>
                        </a:cubicBezTo>
                        <a:cubicBezTo>
                          <a:pt x="128" y="86"/>
                          <a:pt x="128" y="86"/>
                          <a:pt x="128" y="86"/>
                        </a:cubicBezTo>
                        <a:cubicBezTo>
                          <a:pt x="129" y="86"/>
                          <a:pt x="129" y="86"/>
                          <a:pt x="129" y="86"/>
                        </a:cubicBezTo>
                        <a:cubicBezTo>
                          <a:pt x="129" y="86"/>
                          <a:pt x="129" y="86"/>
                          <a:pt x="130" y="86"/>
                        </a:cubicBezTo>
                        <a:cubicBezTo>
                          <a:pt x="130" y="86"/>
                          <a:pt x="130" y="86"/>
                          <a:pt x="131" y="87"/>
                        </a:cubicBezTo>
                        <a:cubicBezTo>
                          <a:pt x="131" y="87"/>
                          <a:pt x="131" y="88"/>
                          <a:pt x="131" y="89"/>
                        </a:cubicBezTo>
                        <a:cubicBezTo>
                          <a:pt x="131" y="91"/>
                          <a:pt x="130" y="94"/>
                          <a:pt x="130" y="96"/>
                        </a:cubicBezTo>
                        <a:cubicBezTo>
                          <a:pt x="129" y="99"/>
                          <a:pt x="128" y="101"/>
                          <a:pt x="128" y="103"/>
                        </a:cubicBezTo>
                        <a:cubicBezTo>
                          <a:pt x="128" y="103"/>
                          <a:pt x="128" y="103"/>
                          <a:pt x="128" y="104"/>
                        </a:cubicBezTo>
                        <a:cubicBezTo>
                          <a:pt x="128" y="104"/>
                          <a:pt x="128" y="104"/>
                          <a:pt x="128" y="104"/>
                        </a:cubicBezTo>
                        <a:cubicBezTo>
                          <a:pt x="121" y="114"/>
                          <a:pt x="112" y="121"/>
                          <a:pt x="102" y="12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46" name="Freeform 195"/>
                  <p:cNvSpPr>
                    <a:spLocks noEditPoints="1"/>
                  </p:cNvSpPr>
                  <p:nvPr/>
                </p:nvSpPr>
                <p:spPr bwMode="auto">
                  <a:xfrm>
                    <a:off x="4235" y="525"/>
                    <a:ext cx="325" cy="433"/>
                  </a:xfrm>
                  <a:custGeom>
                    <a:avLst/>
                    <a:gdLst>
                      <a:gd name="T0" fmla="*/ 12 w 137"/>
                      <a:gd name="T1" fmla="*/ 180 h 183"/>
                      <a:gd name="T2" fmla="*/ 46 w 137"/>
                      <a:gd name="T3" fmla="*/ 178 h 183"/>
                      <a:gd name="T4" fmla="*/ 117 w 137"/>
                      <a:gd name="T5" fmla="*/ 172 h 183"/>
                      <a:gd name="T6" fmla="*/ 132 w 137"/>
                      <a:gd name="T7" fmla="*/ 162 h 183"/>
                      <a:gd name="T8" fmla="*/ 136 w 137"/>
                      <a:gd name="T9" fmla="*/ 138 h 183"/>
                      <a:gd name="T10" fmla="*/ 85 w 137"/>
                      <a:gd name="T11" fmla="*/ 60 h 183"/>
                      <a:gd name="T12" fmla="*/ 135 w 137"/>
                      <a:gd name="T13" fmla="*/ 65 h 183"/>
                      <a:gd name="T14" fmla="*/ 103 w 137"/>
                      <a:gd name="T15" fmla="*/ 51 h 183"/>
                      <a:gd name="T16" fmla="*/ 116 w 137"/>
                      <a:gd name="T17" fmla="*/ 40 h 183"/>
                      <a:gd name="T18" fmla="*/ 88 w 137"/>
                      <a:gd name="T19" fmla="*/ 40 h 183"/>
                      <a:gd name="T20" fmla="*/ 83 w 137"/>
                      <a:gd name="T21" fmla="*/ 3 h 183"/>
                      <a:gd name="T22" fmla="*/ 71 w 137"/>
                      <a:gd name="T23" fmla="*/ 6 h 183"/>
                      <a:gd name="T24" fmla="*/ 40 w 137"/>
                      <a:gd name="T25" fmla="*/ 1 h 183"/>
                      <a:gd name="T26" fmla="*/ 16 w 137"/>
                      <a:gd name="T27" fmla="*/ 18 h 183"/>
                      <a:gd name="T28" fmla="*/ 32 w 137"/>
                      <a:gd name="T29" fmla="*/ 46 h 183"/>
                      <a:gd name="T30" fmla="*/ 34 w 137"/>
                      <a:gd name="T31" fmla="*/ 64 h 183"/>
                      <a:gd name="T32" fmla="*/ 38 w 137"/>
                      <a:gd name="T33" fmla="*/ 59 h 183"/>
                      <a:gd name="T34" fmla="*/ 36 w 137"/>
                      <a:gd name="T35" fmla="*/ 60 h 183"/>
                      <a:gd name="T36" fmla="*/ 51 w 137"/>
                      <a:gd name="T37" fmla="*/ 53 h 183"/>
                      <a:gd name="T38" fmla="*/ 105 w 137"/>
                      <a:gd name="T39" fmla="*/ 45 h 183"/>
                      <a:gd name="T40" fmla="*/ 101 w 137"/>
                      <a:gd name="T41" fmla="*/ 60 h 183"/>
                      <a:gd name="T42" fmla="*/ 115 w 137"/>
                      <a:gd name="T43" fmla="*/ 57 h 183"/>
                      <a:gd name="T44" fmla="*/ 100 w 137"/>
                      <a:gd name="T45" fmla="*/ 54 h 183"/>
                      <a:gd name="T46" fmla="*/ 87 w 137"/>
                      <a:gd name="T47" fmla="*/ 50 h 183"/>
                      <a:gd name="T48" fmla="*/ 97 w 137"/>
                      <a:gd name="T49" fmla="*/ 49 h 183"/>
                      <a:gd name="T50" fmla="*/ 91 w 137"/>
                      <a:gd name="T51" fmla="*/ 48 h 183"/>
                      <a:gd name="T52" fmla="*/ 68 w 137"/>
                      <a:gd name="T53" fmla="*/ 51 h 183"/>
                      <a:gd name="T54" fmla="*/ 56 w 137"/>
                      <a:gd name="T55" fmla="*/ 53 h 183"/>
                      <a:gd name="T56" fmla="*/ 54 w 137"/>
                      <a:gd name="T57" fmla="*/ 57 h 183"/>
                      <a:gd name="T58" fmla="*/ 59 w 137"/>
                      <a:gd name="T59" fmla="*/ 57 h 183"/>
                      <a:gd name="T60" fmla="*/ 59 w 137"/>
                      <a:gd name="T61" fmla="*/ 57 h 183"/>
                      <a:gd name="T62" fmla="*/ 69 w 137"/>
                      <a:gd name="T63" fmla="*/ 59 h 183"/>
                      <a:gd name="T64" fmla="*/ 83 w 137"/>
                      <a:gd name="T65" fmla="*/ 56 h 183"/>
                      <a:gd name="T66" fmla="*/ 79 w 137"/>
                      <a:gd name="T67" fmla="*/ 58 h 183"/>
                      <a:gd name="T68" fmla="*/ 126 w 137"/>
                      <a:gd name="T69" fmla="*/ 58 h 183"/>
                      <a:gd name="T70" fmla="*/ 85 w 137"/>
                      <a:gd name="T71" fmla="*/ 46 h 183"/>
                      <a:gd name="T72" fmla="*/ 81 w 137"/>
                      <a:gd name="T73" fmla="*/ 42 h 183"/>
                      <a:gd name="T74" fmla="*/ 22 w 137"/>
                      <a:gd name="T75" fmla="*/ 20 h 183"/>
                      <a:gd name="T76" fmla="*/ 50 w 137"/>
                      <a:gd name="T77" fmla="*/ 33 h 183"/>
                      <a:gd name="T78" fmla="*/ 65 w 137"/>
                      <a:gd name="T79" fmla="*/ 5 h 183"/>
                      <a:gd name="T80" fmla="*/ 62 w 137"/>
                      <a:gd name="T81" fmla="*/ 13 h 183"/>
                      <a:gd name="T82" fmla="*/ 74 w 137"/>
                      <a:gd name="T83" fmla="*/ 10 h 183"/>
                      <a:gd name="T84" fmla="*/ 56 w 137"/>
                      <a:gd name="T85" fmla="*/ 40 h 183"/>
                      <a:gd name="T86" fmla="*/ 37 w 137"/>
                      <a:gd name="T87" fmla="*/ 48 h 183"/>
                      <a:gd name="T88" fmla="*/ 38 w 137"/>
                      <a:gd name="T89" fmla="*/ 55 h 183"/>
                      <a:gd name="T90" fmla="*/ 16 w 137"/>
                      <a:gd name="T91" fmla="*/ 92 h 183"/>
                      <a:gd name="T92" fmla="*/ 82 w 137"/>
                      <a:gd name="T93" fmla="*/ 64 h 183"/>
                      <a:gd name="T94" fmla="*/ 128 w 137"/>
                      <a:gd name="T95" fmla="*/ 146 h 183"/>
                      <a:gd name="T96" fmla="*/ 128 w 137"/>
                      <a:gd name="T97" fmla="*/ 169 h 183"/>
                      <a:gd name="T98" fmla="*/ 117 w 137"/>
                      <a:gd name="T99" fmla="*/ 167 h 183"/>
                      <a:gd name="T100" fmla="*/ 71 w 137"/>
                      <a:gd name="T101" fmla="*/ 173 h 183"/>
                      <a:gd name="T102" fmla="*/ 17 w 137"/>
                      <a:gd name="T103" fmla="*/ 177 h 183"/>
                      <a:gd name="T104" fmla="*/ 16 w 137"/>
                      <a:gd name="T105" fmla="*/ 169 h 1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137" h="183">
                        <a:moveTo>
                          <a:pt x="4" y="153"/>
                        </a:moveTo>
                        <a:cubicBezTo>
                          <a:pt x="6" y="158"/>
                          <a:pt x="9" y="164"/>
                          <a:pt x="11" y="171"/>
                        </a:cubicBezTo>
                        <a:cubicBezTo>
                          <a:pt x="11" y="171"/>
                          <a:pt x="11" y="172"/>
                          <a:pt x="11" y="172"/>
                        </a:cubicBezTo>
                        <a:cubicBezTo>
                          <a:pt x="11" y="174"/>
                          <a:pt x="11" y="175"/>
                          <a:pt x="11" y="177"/>
                        </a:cubicBezTo>
                        <a:cubicBezTo>
                          <a:pt x="12" y="177"/>
                          <a:pt x="12" y="178"/>
                          <a:pt x="12" y="179"/>
                        </a:cubicBezTo>
                        <a:cubicBezTo>
                          <a:pt x="12" y="179"/>
                          <a:pt x="12" y="179"/>
                          <a:pt x="12" y="180"/>
                        </a:cubicBezTo>
                        <a:cubicBezTo>
                          <a:pt x="12" y="180"/>
                          <a:pt x="12" y="181"/>
                          <a:pt x="13" y="181"/>
                        </a:cubicBezTo>
                        <a:cubicBezTo>
                          <a:pt x="14" y="182"/>
                          <a:pt x="16" y="183"/>
                          <a:pt x="17" y="183"/>
                        </a:cubicBezTo>
                        <a:cubicBezTo>
                          <a:pt x="18" y="183"/>
                          <a:pt x="20" y="182"/>
                          <a:pt x="21" y="181"/>
                        </a:cubicBezTo>
                        <a:cubicBezTo>
                          <a:pt x="22" y="181"/>
                          <a:pt x="23" y="180"/>
                          <a:pt x="24" y="180"/>
                        </a:cubicBezTo>
                        <a:cubicBezTo>
                          <a:pt x="27" y="178"/>
                          <a:pt x="31" y="177"/>
                          <a:pt x="35" y="177"/>
                        </a:cubicBezTo>
                        <a:cubicBezTo>
                          <a:pt x="39" y="177"/>
                          <a:pt x="43" y="177"/>
                          <a:pt x="46" y="178"/>
                        </a:cubicBezTo>
                        <a:cubicBezTo>
                          <a:pt x="51" y="178"/>
                          <a:pt x="56" y="178"/>
                          <a:pt x="61" y="178"/>
                        </a:cubicBezTo>
                        <a:cubicBezTo>
                          <a:pt x="64" y="178"/>
                          <a:pt x="68" y="178"/>
                          <a:pt x="71" y="178"/>
                        </a:cubicBezTo>
                        <a:cubicBezTo>
                          <a:pt x="79" y="178"/>
                          <a:pt x="87" y="177"/>
                          <a:pt x="95" y="175"/>
                        </a:cubicBezTo>
                        <a:cubicBezTo>
                          <a:pt x="100" y="175"/>
                          <a:pt x="103" y="174"/>
                          <a:pt x="106" y="174"/>
                        </a:cubicBezTo>
                        <a:cubicBezTo>
                          <a:pt x="109" y="173"/>
                          <a:pt x="112" y="173"/>
                          <a:pt x="116" y="172"/>
                        </a:cubicBezTo>
                        <a:cubicBezTo>
                          <a:pt x="116" y="172"/>
                          <a:pt x="117" y="172"/>
                          <a:pt x="117" y="172"/>
                        </a:cubicBezTo>
                        <a:cubicBezTo>
                          <a:pt x="118" y="173"/>
                          <a:pt x="120" y="174"/>
                          <a:pt x="121" y="174"/>
                        </a:cubicBezTo>
                        <a:cubicBezTo>
                          <a:pt x="123" y="175"/>
                          <a:pt x="124" y="175"/>
                          <a:pt x="126" y="175"/>
                        </a:cubicBezTo>
                        <a:cubicBezTo>
                          <a:pt x="127" y="175"/>
                          <a:pt x="128" y="175"/>
                          <a:pt x="129" y="175"/>
                        </a:cubicBezTo>
                        <a:cubicBezTo>
                          <a:pt x="130" y="174"/>
                          <a:pt x="131" y="174"/>
                          <a:pt x="132" y="173"/>
                        </a:cubicBezTo>
                        <a:cubicBezTo>
                          <a:pt x="133" y="172"/>
                          <a:pt x="133" y="170"/>
                          <a:pt x="133" y="169"/>
                        </a:cubicBezTo>
                        <a:cubicBezTo>
                          <a:pt x="133" y="167"/>
                          <a:pt x="132" y="164"/>
                          <a:pt x="132" y="162"/>
                        </a:cubicBezTo>
                        <a:cubicBezTo>
                          <a:pt x="131" y="161"/>
                          <a:pt x="131" y="160"/>
                          <a:pt x="131" y="159"/>
                        </a:cubicBezTo>
                        <a:cubicBezTo>
                          <a:pt x="131" y="158"/>
                          <a:pt x="131" y="157"/>
                          <a:pt x="131" y="157"/>
                        </a:cubicBezTo>
                        <a:cubicBezTo>
                          <a:pt x="131" y="157"/>
                          <a:pt x="131" y="157"/>
                          <a:pt x="131" y="157"/>
                        </a:cubicBezTo>
                        <a:cubicBezTo>
                          <a:pt x="131" y="157"/>
                          <a:pt x="131" y="157"/>
                          <a:pt x="131" y="157"/>
                        </a:cubicBezTo>
                        <a:cubicBezTo>
                          <a:pt x="131" y="153"/>
                          <a:pt x="131" y="151"/>
                          <a:pt x="132" y="148"/>
                        </a:cubicBezTo>
                        <a:cubicBezTo>
                          <a:pt x="133" y="145"/>
                          <a:pt x="135" y="142"/>
                          <a:pt x="136" y="138"/>
                        </a:cubicBezTo>
                        <a:cubicBezTo>
                          <a:pt x="136" y="135"/>
                          <a:pt x="136" y="131"/>
                          <a:pt x="136" y="128"/>
                        </a:cubicBezTo>
                        <a:cubicBezTo>
                          <a:pt x="136" y="116"/>
                          <a:pt x="133" y="104"/>
                          <a:pt x="126" y="95"/>
                        </a:cubicBezTo>
                        <a:cubicBezTo>
                          <a:pt x="120" y="86"/>
                          <a:pt x="110" y="79"/>
                          <a:pt x="101" y="72"/>
                        </a:cubicBezTo>
                        <a:cubicBezTo>
                          <a:pt x="97" y="69"/>
                          <a:pt x="93" y="66"/>
                          <a:pt x="89" y="64"/>
                        </a:cubicBezTo>
                        <a:cubicBezTo>
                          <a:pt x="88" y="63"/>
                          <a:pt x="87" y="62"/>
                          <a:pt x="86" y="61"/>
                        </a:cubicBezTo>
                        <a:cubicBezTo>
                          <a:pt x="86" y="60"/>
                          <a:pt x="85" y="60"/>
                          <a:pt x="85" y="60"/>
                        </a:cubicBezTo>
                        <a:cubicBezTo>
                          <a:pt x="85" y="60"/>
                          <a:pt x="85" y="60"/>
                          <a:pt x="85" y="60"/>
                        </a:cubicBezTo>
                        <a:cubicBezTo>
                          <a:pt x="91" y="62"/>
                          <a:pt x="99" y="65"/>
                          <a:pt x="106" y="66"/>
                        </a:cubicBezTo>
                        <a:cubicBezTo>
                          <a:pt x="106" y="66"/>
                          <a:pt x="106" y="66"/>
                          <a:pt x="107" y="66"/>
                        </a:cubicBezTo>
                        <a:cubicBezTo>
                          <a:pt x="113" y="68"/>
                          <a:pt x="119" y="68"/>
                          <a:pt x="125" y="68"/>
                        </a:cubicBezTo>
                        <a:cubicBezTo>
                          <a:pt x="128" y="68"/>
                          <a:pt x="131" y="68"/>
                          <a:pt x="134" y="67"/>
                        </a:cubicBezTo>
                        <a:cubicBezTo>
                          <a:pt x="135" y="67"/>
                          <a:pt x="135" y="66"/>
                          <a:pt x="135" y="65"/>
                        </a:cubicBezTo>
                        <a:cubicBezTo>
                          <a:pt x="135" y="65"/>
                          <a:pt x="135" y="64"/>
                          <a:pt x="135" y="64"/>
                        </a:cubicBezTo>
                        <a:cubicBezTo>
                          <a:pt x="135" y="61"/>
                          <a:pt x="136" y="59"/>
                          <a:pt x="137" y="57"/>
                        </a:cubicBezTo>
                        <a:cubicBezTo>
                          <a:pt x="137" y="56"/>
                          <a:pt x="137" y="55"/>
                          <a:pt x="136" y="55"/>
                        </a:cubicBezTo>
                        <a:cubicBezTo>
                          <a:pt x="136" y="54"/>
                          <a:pt x="135" y="54"/>
                          <a:pt x="135" y="54"/>
                        </a:cubicBezTo>
                        <a:cubicBezTo>
                          <a:pt x="133" y="54"/>
                          <a:pt x="132" y="54"/>
                          <a:pt x="130" y="54"/>
                        </a:cubicBezTo>
                        <a:cubicBezTo>
                          <a:pt x="121" y="54"/>
                          <a:pt x="112" y="53"/>
                          <a:pt x="103" y="51"/>
                        </a:cubicBezTo>
                        <a:cubicBezTo>
                          <a:pt x="104" y="51"/>
                          <a:pt x="104" y="50"/>
                          <a:pt x="104" y="50"/>
                        </a:cubicBezTo>
                        <a:cubicBezTo>
                          <a:pt x="108" y="48"/>
                          <a:pt x="111" y="46"/>
                          <a:pt x="115" y="43"/>
                        </a:cubicBezTo>
                        <a:cubicBezTo>
                          <a:pt x="115" y="43"/>
                          <a:pt x="115" y="43"/>
                          <a:pt x="115" y="43"/>
                        </a:cubicBezTo>
                        <a:cubicBezTo>
                          <a:pt x="116" y="42"/>
                          <a:pt x="116" y="42"/>
                          <a:pt x="116" y="42"/>
                        </a:cubicBezTo>
                        <a:cubicBezTo>
                          <a:pt x="116" y="42"/>
                          <a:pt x="116" y="41"/>
                          <a:pt x="116" y="41"/>
                        </a:cubicBezTo>
                        <a:cubicBezTo>
                          <a:pt x="116" y="40"/>
                          <a:pt x="116" y="40"/>
                          <a:pt x="116" y="40"/>
                        </a:cubicBezTo>
                        <a:cubicBezTo>
                          <a:pt x="116" y="39"/>
                          <a:pt x="116" y="39"/>
                          <a:pt x="116" y="39"/>
                        </a:cubicBezTo>
                        <a:cubicBezTo>
                          <a:pt x="116" y="37"/>
                          <a:pt x="115" y="35"/>
                          <a:pt x="113" y="33"/>
                        </a:cubicBezTo>
                        <a:cubicBezTo>
                          <a:pt x="113" y="32"/>
                          <a:pt x="113" y="32"/>
                          <a:pt x="112" y="32"/>
                        </a:cubicBezTo>
                        <a:cubicBezTo>
                          <a:pt x="111" y="32"/>
                          <a:pt x="111" y="32"/>
                          <a:pt x="110" y="32"/>
                        </a:cubicBezTo>
                        <a:cubicBezTo>
                          <a:pt x="103" y="37"/>
                          <a:pt x="96" y="41"/>
                          <a:pt x="88" y="42"/>
                        </a:cubicBezTo>
                        <a:cubicBezTo>
                          <a:pt x="88" y="41"/>
                          <a:pt x="88" y="41"/>
                          <a:pt x="88" y="40"/>
                        </a:cubicBezTo>
                        <a:cubicBezTo>
                          <a:pt x="87" y="40"/>
                          <a:pt x="86" y="39"/>
                          <a:pt x="85" y="39"/>
                        </a:cubicBezTo>
                        <a:cubicBezTo>
                          <a:pt x="85" y="30"/>
                          <a:pt x="92" y="20"/>
                          <a:pt x="100" y="15"/>
                        </a:cubicBezTo>
                        <a:cubicBezTo>
                          <a:pt x="101" y="14"/>
                          <a:pt x="101" y="14"/>
                          <a:pt x="101" y="13"/>
                        </a:cubicBezTo>
                        <a:cubicBezTo>
                          <a:pt x="101" y="12"/>
                          <a:pt x="101" y="11"/>
                          <a:pt x="100" y="10"/>
                        </a:cubicBezTo>
                        <a:cubicBezTo>
                          <a:pt x="95" y="7"/>
                          <a:pt x="90" y="5"/>
                          <a:pt x="84" y="4"/>
                        </a:cubicBezTo>
                        <a:cubicBezTo>
                          <a:pt x="84" y="4"/>
                          <a:pt x="84" y="4"/>
                          <a:pt x="83" y="3"/>
                        </a:cubicBezTo>
                        <a:cubicBezTo>
                          <a:pt x="83" y="3"/>
                          <a:pt x="82" y="3"/>
                          <a:pt x="82" y="3"/>
                        </a:cubicBezTo>
                        <a:cubicBezTo>
                          <a:pt x="82" y="3"/>
                          <a:pt x="82" y="3"/>
                          <a:pt x="82" y="3"/>
                        </a:cubicBezTo>
                        <a:cubicBezTo>
                          <a:pt x="82" y="3"/>
                          <a:pt x="81" y="3"/>
                          <a:pt x="81" y="3"/>
                        </a:cubicBezTo>
                        <a:cubicBezTo>
                          <a:pt x="80" y="3"/>
                          <a:pt x="80" y="3"/>
                          <a:pt x="80" y="3"/>
                        </a:cubicBezTo>
                        <a:cubicBezTo>
                          <a:pt x="80" y="3"/>
                          <a:pt x="79" y="3"/>
                          <a:pt x="79" y="3"/>
                        </a:cubicBezTo>
                        <a:cubicBezTo>
                          <a:pt x="76" y="3"/>
                          <a:pt x="73" y="4"/>
                          <a:pt x="71" y="6"/>
                        </a:cubicBezTo>
                        <a:cubicBezTo>
                          <a:pt x="71" y="6"/>
                          <a:pt x="71" y="6"/>
                          <a:pt x="71" y="5"/>
                        </a:cubicBezTo>
                        <a:cubicBezTo>
                          <a:pt x="71" y="4"/>
                          <a:pt x="70" y="2"/>
                          <a:pt x="69" y="1"/>
                        </a:cubicBezTo>
                        <a:cubicBezTo>
                          <a:pt x="68" y="0"/>
                          <a:pt x="67" y="0"/>
                          <a:pt x="65" y="0"/>
                        </a:cubicBezTo>
                        <a:cubicBezTo>
                          <a:pt x="65" y="0"/>
                          <a:pt x="65" y="0"/>
                          <a:pt x="65" y="0"/>
                        </a:cubicBezTo>
                        <a:cubicBezTo>
                          <a:pt x="65" y="0"/>
                          <a:pt x="65" y="0"/>
                          <a:pt x="65" y="0"/>
                        </a:cubicBezTo>
                        <a:cubicBezTo>
                          <a:pt x="55" y="0"/>
                          <a:pt x="49" y="1"/>
                          <a:pt x="40" y="1"/>
                        </a:cubicBezTo>
                        <a:cubicBezTo>
                          <a:pt x="36" y="1"/>
                          <a:pt x="34" y="4"/>
                          <a:pt x="34" y="8"/>
                        </a:cubicBezTo>
                        <a:cubicBezTo>
                          <a:pt x="34" y="8"/>
                          <a:pt x="34" y="9"/>
                          <a:pt x="34" y="10"/>
                        </a:cubicBezTo>
                        <a:cubicBezTo>
                          <a:pt x="34" y="10"/>
                          <a:pt x="34" y="10"/>
                          <a:pt x="34" y="10"/>
                        </a:cubicBezTo>
                        <a:cubicBezTo>
                          <a:pt x="34" y="10"/>
                          <a:pt x="33" y="9"/>
                          <a:pt x="32" y="9"/>
                        </a:cubicBezTo>
                        <a:cubicBezTo>
                          <a:pt x="32" y="9"/>
                          <a:pt x="32" y="9"/>
                          <a:pt x="31" y="9"/>
                        </a:cubicBezTo>
                        <a:cubicBezTo>
                          <a:pt x="25" y="10"/>
                          <a:pt x="19" y="13"/>
                          <a:pt x="16" y="18"/>
                        </a:cubicBezTo>
                        <a:cubicBezTo>
                          <a:pt x="15" y="19"/>
                          <a:pt x="15" y="21"/>
                          <a:pt x="16" y="22"/>
                        </a:cubicBezTo>
                        <a:cubicBezTo>
                          <a:pt x="16" y="23"/>
                          <a:pt x="17" y="23"/>
                          <a:pt x="17" y="23"/>
                        </a:cubicBezTo>
                        <a:cubicBezTo>
                          <a:pt x="22" y="25"/>
                          <a:pt x="25" y="28"/>
                          <a:pt x="28" y="31"/>
                        </a:cubicBezTo>
                        <a:cubicBezTo>
                          <a:pt x="31" y="33"/>
                          <a:pt x="33" y="37"/>
                          <a:pt x="34" y="41"/>
                        </a:cubicBezTo>
                        <a:cubicBezTo>
                          <a:pt x="34" y="42"/>
                          <a:pt x="34" y="43"/>
                          <a:pt x="34" y="44"/>
                        </a:cubicBezTo>
                        <a:cubicBezTo>
                          <a:pt x="34" y="45"/>
                          <a:pt x="33" y="45"/>
                          <a:pt x="32" y="46"/>
                        </a:cubicBezTo>
                        <a:cubicBezTo>
                          <a:pt x="31" y="47"/>
                          <a:pt x="30" y="49"/>
                          <a:pt x="30" y="51"/>
                        </a:cubicBezTo>
                        <a:cubicBezTo>
                          <a:pt x="30" y="51"/>
                          <a:pt x="30" y="52"/>
                          <a:pt x="30" y="52"/>
                        </a:cubicBezTo>
                        <a:cubicBezTo>
                          <a:pt x="30" y="54"/>
                          <a:pt x="31" y="55"/>
                          <a:pt x="32" y="56"/>
                        </a:cubicBezTo>
                        <a:cubicBezTo>
                          <a:pt x="31" y="57"/>
                          <a:pt x="31" y="58"/>
                          <a:pt x="31" y="59"/>
                        </a:cubicBezTo>
                        <a:cubicBezTo>
                          <a:pt x="31" y="60"/>
                          <a:pt x="32" y="61"/>
                          <a:pt x="32" y="62"/>
                        </a:cubicBezTo>
                        <a:cubicBezTo>
                          <a:pt x="33" y="63"/>
                          <a:pt x="33" y="64"/>
                          <a:pt x="34" y="64"/>
                        </a:cubicBezTo>
                        <a:cubicBezTo>
                          <a:pt x="32" y="69"/>
                          <a:pt x="29" y="73"/>
                          <a:pt x="25" y="76"/>
                        </a:cubicBezTo>
                        <a:cubicBezTo>
                          <a:pt x="21" y="80"/>
                          <a:pt x="16" y="84"/>
                          <a:pt x="12" y="89"/>
                        </a:cubicBezTo>
                        <a:cubicBezTo>
                          <a:pt x="4" y="101"/>
                          <a:pt x="0" y="116"/>
                          <a:pt x="0" y="130"/>
                        </a:cubicBezTo>
                        <a:cubicBezTo>
                          <a:pt x="0" y="131"/>
                          <a:pt x="0" y="132"/>
                          <a:pt x="0" y="133"/>
                        </a:cubicBezTo>
                        <a:cubicBezTo>
                          <a:pt x="1" y="141"/>
                          <a:pt x="2" y="147"/>
                          <a:pt x="4" y="153"/>
                        </a:cubicBezTo>
                        <a:close/>
                        <a:moveTo>
                          <a:pt x="38" y="59"/>
                        </a:moveTo>
                        <a:cubicBezTo>
                          <a:pt x="39" y="59"/>
                          <a:pt x="39" y="59"/>
                          <a:pt x="40" y="59"/>
                        </a:cubicBezTo>
                        <a:cubicBezTo>
                          <a:pt x="40" y="59"/>
                          <a:pt x="41" y="59"/>
                          <a:pt x="41" y="59"/>
                        </a:cubicBezTo>
                        <a:cubicBezTo>
                          <a:pt x="41" y="60"/>
                          <a:pt x="40" y="61"/>
                          <a:pt x="40" y="61"/>
                        </a:cubicBezTo>
                        <a:cubicBezTo>
                          <a:pt x="39" y="61"/>
                          <a:pt x="39" y="61"/>
                          <a:pt x="38" y="61"/>
                        </a:cubicBezTo>
                        <a:cubicBezTo>
                          <a:pt x="37" y="61"/>
                          <a:pt x="37" y="61"/>
                          <a:pt x="37" y="61"/>
                        </a:cubicBezTo>
                        <a:cubicBezTo>
                          <a:pt x="36" y="60"/>
                          <a:pt x="36" y="60"/>
                          <a:pt x="36" y="60"/>
                        </a:cubicBezTo>
                        <a:cubicBezTo>
                          <a:pt x="36" y="59"/>
                          <a:pt x="36" y="59"/>
                          <a:pt x="36" y="59"/>
                        </a:cubicBezTo>
                        <a:cubicBezTo>
                          <a:pt x="36" y="59"/>
                          <a:pt x="36" y="59"/>
                          <a:pt x="36" y="59"/>
                        </a:cubicBezTo>
                        <a:cubicBezTo>
                          <a:pt x="36" y="59"/>
                          <a:pt x="36" y="59"/>
                          <a:pt x="36" y="59"/>
                        </a:cubicBezTo>
                        <a:cubicBezTo>
                          <a:pt x="37" y="59"/>
                          <a:pt x="37" y="59"/>
                          <a:pt x="38" y="59"/>
                        </a:cubicBezTo>
                        <a:close/>
                        <a:moveTo>
                          <a:pt x="54" y="45"/>
                        </a:moveTo>
                        <a:cubicBezTo>
                          <a:pt x="53" y="48"/>
                          <a:pt x="52" y="50"/>
                          <a:pt x="51" y="53"/>
                        </a:cubicBezTo>
                        <a:cubicBezTo>
                          <a:pt x="51" y="53"/>
                          <a:pt x="51" y="53"/>
                          <a:pt x="51" y="53"/>
                        </a:cubicBezTo>
                        <a:cubicBezTo>
                          <a:pt x="48" y="54"/>
                          <a:pt x="46" y="54"/>
                          <a:pt x="43" y="54"/>
                        </a:cubicBezTo>
                        <a:cubicBezTo>
                          <a:pt x="45" y="52"/>
                          <a:pt x="45" y="49"/>
                          <a:pt x="46" y="46"/>
                        </a:cubicBezTo>
                        <a:cubicBezTo>
                          <a:pt x="48" y="46"/>
                          <a:pt x="51" y="46"/>
                          <a:pt x="54" y="45"/>
                        </a:cubicBezTo>
                        <a:close/>
                        <a:moveTo>
                          <a:pt x="112" y="40"/>
                        </a:moveTo>
                        <a:cubicBezTo>
                          <a:pt x="109" y="42"/>
                          <a:pt x="107" y="43"/>
                          <a:pt x="105" y="45"/>
                        </a:cubicBezTo>
                        <a:cubicBezTo>
                          <a:pt x="105" y="43"/>
                          <a:pt x="105" y="42"/>
                          <a:pt x="105" y="41"/>
                        </a:cubicBezTo>
                        <a:cubicBezTo>
                          <a:pt x="107" y="39"/>
                          <a:pt x="109" y="38"/>
                          <a:pt x="111" y="37"/>
                        </a:cubicBezTo>
                        <a:cubicBezTo>
                          <a:pt x="111" y="38"/>
                          <a:pt x="111" y="39"/>
                          <a:pt x="112" y="40"/>
                        </a:cubicBezTo>
                        <a:close/>
                        <a:moveTo>
                          <a:pt x="110" y="57"/>
                        </a:moveTo>
                        <a:cubicBezTo>
                          <a:pt x="109" y="58"/>
                          <a:pt x="108" y="60"/>
                          <a:pt x="106" y="62"/>
                        </a:cubicBezTo>
                        <a:cubicBezTo>
                          <a:pt x="104" y="61"/>
                          <a:pt x="103" y="61"/>
                          <a:pt x="101" y="60"/>
                        </a:cubicBezTo>
                        <a:cubicBezTo>
                          <a:pt x="102" y="59"/>
                          <a:pt x="103" y="57"/>
                          <a:pt x="104" y="55"/>
                        </a:cubicBezTo>
                        <a:cubicBezTo>
                          <a:pt x="106" y="56"/>
                          <a:pt x="108" y="56"/>
                          <a:pt x="110" y="57"/>
                        </a:cubicBezTo>
                        <a:close/>
                        <a:moveTo>
                          <a:pt x="121" y="58"/>
                        </a:moveTo>
                        <a:cubicBezTo>
                          <a:pt x="120" y="60"/>
                          <a:pt x="118" y="62"/>
                          <a:pt x="117" y="64"/>
                        </a:cubicBezTo>
                        <a:cubicBezTo>
                          <a:pt x="115" y="63"/>
                          <a:pt x="113" y="63"/>
                          <a:pt x="111" y="63"/>
                        </a:cubicBezTo>
                        <a:cubicBezTo>
                          <a:pt x="112" y="61"/>
                          <a:pt x="114" y="59"/>
                          <a:pt x="115" y="57"/>
                        </a:cubicBezTo>
                        <a:cubicBezTo>
                          <a:pt x="117" y="57"/>
                          <a:pt x="119" y="58"/>
                          <a:pt x="121" y="58"/>
                        </a:cubicBezTo>
                        <a:close/>
                        <a:moveTo>
                          <a:pt x="96" y="59"/>
                        </a:moveTo>
                        <a:cubicBezTo>
                          <a:pt x="95" y="59"/>
                          <a:pt x="94" y="59"/>
                          <a:pt x="93" y="58"/>
                        </a:cubicBezTo>
                        <a:cubicBezTo>
                          <a:pt x="94" y="57"/>
                          <a:pt x="95" y="55"/>
                          <a:pt x="96" y="54"/>
                        </a:cubicBezTo>
                        <a:cubicBezTo>
                          <a:pt x="96" y="54"/>
                          <a:pt x="96" y="54"/>
                          <a:pt x="97" y="54"/>
                        </a:cubicBezTo>
                        <a:cubicBezTo>
                          <a:pt x="98" y="54"/>
                          <a:pt x="99" y="54"/>
                          <a:pt x="100" y="54"/>
                        </a:cubicBezTo>
                        <a:cubicBezTo>
                          <a:pt x="98" y="56"/>
                          <a:pt x="97" y="58"/>
                          <a:pt x="96" y="59"/>
                        </a:cubicBezTo>
                        <a:close/>
                        <a:moveTo>
                          <a:pt x="88" y="56"/>
                        </a:moveTo>
                        <a:cubicBezTo>
                          <a:pt x="88" y="56"/>
                          <a:pt x="88" y="55"/>
                          <a:pt x="88" y="55"/>
                        </a:cubicBezTo>
                        <a:cubicBezTo>
                          <a:pt x="88" y="53"/>
                          <a:pt x="88" y="52"/>
                          <a:pt x="87" y="51"/>
                        </a:cubicBezTo>
                        <a:cubicBezTo>
                          <a:pt x="87" y="51"/>
                          <a:pt x="87" y="51"/>
                          <a:pt x="87" y="51"/>
                        </a:cubicBezTo>
                        <a:cubicBezTo>
                          <a:pt x="87" y="51"/>
                          <a:pt x="87" y="51"/>
                          <a:pt x="87" y="50"/>
                        </a:cubicBezTo>
                        <a:cubicBezTo>
                          <a:pt x="87" y="51"/>
                          <a:pt x="88" y="51"/>
                          <a:pt x="88" y="51"/>
                        </a:cubicBezTo>
                        <a:cubicBezTo>
                          <a:pt x="89" y="52"/>
                          <a:pt x="91" y="52"/>
                          <a:pt x="92" y="52"/>
                        </a:cubicBezTo>
                        <a:cubicBezTo>
                          <a:pt x="91" y="54"/>
                          <a:pt x="90" y="55"/>
                          <a:pt x="89" y="57"/>
                        </a:cubicBezTo>
                        <a:cubicBezTo>
                          <a:pt x="89" y="57"/>
                          <a:pt x="88" y="57"/>
                          <a:pt x="88" y="56"/>
                        </a:cubicBezTo>
                        <a:close/>
                        <a:moveTo>
                          <a:pt x="100" y="47"/>
                        </a:moveTo>
                        <a:cubicBezTo>
                          <a:pt x="99" y="48"/>
                          <a:pt x="98" y="49"/>
                          <a:pt x="97" y="49"/>
                        </a:cubicBezTo>
                        <a:cubicBezTo>
                          <a:pt x="96" y="49"/>
                          <a:pt x="96" y="49"/>
                          <a:pt x="96" y="49"/>
                        </a:cubicBezTo>
                        <a:cubicBezTo>
                          <a:pt x="96" y="48"/>
                          <a:pt x="96" y="48"/>
                          <a:pt x="96" y="48"/>
                        </a:cubicBezTo>
                        <a:cubicBezTo>
                          <a:pt x="96" y="47"/>
                          <a:pt x="96" y="46"/>
                          <a:pt x="96" y="45"/>
                        </a:cubicBezTo>
                        <a:cubicBezTo>
                          <a:pt x="98" y="44"/>
                          <a:pt x="99" y="44"/>
                          <a:pt x="100" y="43"/>
                        </a:cubicBezTo>
                        <a:cubicBezTo>
                          <a:pt x="100" y="44"/>
                          <a:pt x="100" y="46"/>
                          <a:pt x="100" y="47"/>
                        </a:cubicBezTo>
                        <a:close/>
                        <a:moveTo>
                          <a:pt x="91" y="48"/>
                        </a:moveTo>
                        <a:cubicBezTo>
                          <a:pt x="91" y="47"/>
                          <a:pt x="90" y="47"/>
                          <a:pt x="90" y="47"/>
                        </a:cubicBezTo>
                        <a:cubicBezTo>
                          <a:pt x="89" y="47"/>
                          <a:pt x="89" y="47"/>
                          <a:pt x="89" y="47"/>
                        </a:cubicBezTo>
                        <a:cubicBezTo>
                          <a:pt x="89" y="46"/>
                          <a:pt x="89" y="46"/>
                          <a:pt x="89" y="46"/>
                        </a:cubicBezTo>
                        <a:cubicBezTo>
                          <a:pt x="90" y="46"/>
                          <a:pt x="91" y="46"/>
                          <a:pt x="91" y="46"/>
                        </a:cubicBezTo>
                        <a:cubicBezTo>
                          <a:pt x="91" y="46"/>
                          <a:pt x="91" y="47"/>
                          <a:pt x="91" y="48"/>
                        </a:cubicBezTo>
                        <a:close/>
                        <a:moveTo>
                          <a:pt x="68" y="51"/>
                        </a:moveTo>
                        <a:cubicBezTo>
                          <a:pt x="69" y="48"/>
                          <a:pt x="70" y="46"/>
                          <a:pt x="71" y="43"/>
                        </a:cubicBezTo>
                        <a:cubicBezTo>
                          <a:pt x="73" y="43"/>
                          <a:pt x="75" y="43"/>
                          <a:pt x="76" y="43"/>
                        </a:cubicBezTo>
                        <a:cubicBezTo>
                          <a:pt x="75" y="45"/>
                          <a:pt x="75" y="48"/>
                          <a:pt x="74" y="50"/>
                        </a:cubicBezTo>
                        <a:cubicBezTo>
                          <a:pt x="72" y="50"/>
                          <a:pt x="70" y="51"/>
                          <a:pt x="68" y="51"/>
                        </a:cubicBezTo>
                        <a:close/>
                        <a:moveTo>
                          <a:pt x="63" y="52"/>
                        </a:moveTo>
                        <a:cubicBezTo>
                          <a:pt x="61" y="52"/>
                          <a:pt x="58" y="52"/>
                          <a:pt x="56" y="53"/>
                        </a:cubicBezTo>
                        <a:cubicBezTo>
                          <a:pt x="57" y="50"/>
                          <a:pt x="58" y="47"/>
                          <a:pt x="59" y="45"/>
                        </a:cubicBezTo>
                        <a:cubicBezTo>
                          <a:pt x="62" y="44"/>
                          <a:pt x="64" y="44"/>
                          <a:pt x="66" y="44"/>
                        </a:cubicBezTo>
                        <a:cubicBezTo>
                          <a:pt x="65" y="46"/>
                          <a:pt x="64" y="49"/>
                          <a:pt x="63" y="52"/>
                        </a:cubicBezTo>
                        <a:close/>
                        <a:moveTo>
                          <a:pt x="46" y="58"/>
                        </a:moveTo>
                        <a:cubicBezTo>
                          <a:pt x="46" y="58"/>
                          <a:pt x="46" y="58"/>
                          <a:pt x="46" y="58"/>
                        </a:cubicBezTo>
                        <a:cubicBezTo>
                          <a:pt x="49" y="58"/>
                          <a:pt x="51" y="58"/>
                          <a:pt x="54" y="57"/>
                        </a:cubicBezTo>
                        <a:cubicBezTo>
                          <a:pt x="53" y="58"/>
                          <a:pt x="53" y="59"/>
                          <a:pt x="53" y="60"/>
                        </a:cubicBezTo>
                        <a:cubicBezTo>
                          <a:pt x="53" y="60"/>
                          <a:pt x="52" y="61"/>
                          <a:pt x="52" y="61"/>
                        </a:cubicBezTo>
                        <a:cubicBezTo>
                          <a:pt x="50" y="61"/>
                          <a:pt x="48" y="61"/>
                          <a:pt x="46" y="61"/>
                        </a:cubicBezTo>
                        <a:cubicBezTo>
                          <a:pt x="45" y="61"/>
                          <a:pt x="45" y="61"/>
                          <a:pt x="45" y="61"/>
                        </a:cubicBezTo>
                        <a:cubicBezTo>
                          <a:pt x="45" y="60"/>
                          <a:pt x="46" y="59"/>
                          <a:pt x="46" y="58"/>
                        </a:cubicBezTo>
                        <a:close/>
                        <a:moveTo>
                          <a:pt x="59" y="57"/>
                        </a:moveTo>
                        <a:cubicBezTo>
                          <a:pt x="61" y="56"/>
                          <a:pt x="63" y="56"/>
                          <a:pt x="65" y="56"/>
                        </a:cubicBezTo>
                        <a:cubicBezTo>
                          <a:pt x="65" y="56"/>
                          <a:pt x="65" y="56"/>
                          <a:pt x="66" y="56"/>
                        </a:cubicBezTo>
                        <a:cubicBezTo>
                          <a:pt x="65" y="57"/>
                          <a:pt x="65" y="58"/>
                          <a:pt x="64" y="59"/>
                        </a:cubicBezTo>
                        <a:cubicBezTo>
                          <a:pt x="64" y="59"/>
                          <a:pt x="64" y="60"/>
                          <a:pt x="64" y="60"/>
                        </a:cubicBezTo>
                        <a:cubicBezTo>
                          <a:pt x="62" y="60"/>
                          <a:pt x="60" y="60"/>
                          <a:pt x="57" y="61"/>
                        </a:cubicBezTo>
                        <a:cubicBezTo>
                          <a:pt x="58" y="59"/>
                          <a:pt x="58" y="58"/>
                          <a:pt x="59" y="57"/>
                        </a:cubicBezTo>
                        <a:close/>
                        <a:moveTo>
                          <a:pt x="71" y="55"/>
                        </a:moveTo>
                        <a:cubicBezTo>
                          <a:pt x="71" y="55"/>
                          <a:pt x="71" y="55"/>
                          <a:pt x="71" y="55"/>
                        </a:cubicBezTo>
                        <a:cubicBezTo>
                          <a:pt x="73" y="55"/>
                          <a:pt x="74" y="54"/>
                          <a:pt x="76" y="54"/>
                        </a:cubicBezTo>
                        <a:cubicBezTo>
                          <a:pt x="75" y="55"/>
                          <a:pt x="75" y="57"/>
                          <a:pt x="74" y="58"/>
                        </a:cubicBezTo>
                        <a:cubicBezTo>
                          <a:pt x="74" y="58"/>
                          <a:pt x="74" y="58"/>
                          <a:pt x="74" y="59"/>
                        </a:cubicBezTo>
                        <a:cubicBezTo>
                          <a:pt x="72" y="59"/>
                          <a:pt x="70" y="59"/>
                          <a:pt x="69" y="59"/>
                        </a:cubicBezTo>
                        <a:cubicBezTo>
                          <a:pt x="69" y="58"/>
                          <a:pt x="70" y="57"/>
                          <a:pt x="71" y="55"/>
                        </a:cubicBezTo>
                        <a:close/>
                        <a:moveTo>
                          <a:pt x="81" y="53"/>
                        </a:moveTo>
                        <a:cubicBezTo>
                          <a:pt x="82" y="53"/>
                          <a:pt x="82" y="53"/>
                          <a:pt x="82" y="53"/>
                        </a:cubicBezTo>
                        <a:cubicBezTo>
                          <a:pt x="82" y="53"/>
                          <a:pt x="83" y="53"/>
                          <a:pt x="83" y="53"/>
                        </a:cubicBezTo>
                        <a:cubicBezTo>
                          <a:pt x="83" y="53"/>
                          <a:pt x="84" y="54"/>
                          <a:pt x="84" y="55"/>
                        </a:cubicBezTo>
                        <a:cubicBezTo>
                          <a:pt x="84" y="56"/>
                          <a:pt x="84" y="56"/>
                          <a:pt x="83" y="56"/>
                        </a:cubicBezTo>
                        <a:cubicBezTo>
                          <a:pt x="83" y="56"/>
                          <a:pt x="83" y="57"/>
                          <a:pt x="83" y="57"/>
                        </a:cubicBezTo>
                        <a:cubicBezTo>
                          <a:pt x="82" y="57"/>
                          <a:pt x="82" y="57"/>
                          <a:pt x="82" y="57"/>
                        </a:cubicBezTo>
                        <a:cubicBezTo>
                          <a:pt x="82" y="57"/>
                          <a:pt x="81" y="57"/>
                          <a:pt x="81" y="57"/>
                        </a:cubicBezTo>
                        <a:cubicBezTo>
                          <a:pt x="81" y="57"/>
                          <a:pt x="81" y="57"/>
                          <a:pt x="81" y="57"/>
                        </a:cubicBezTo>
                        <a:cubicBezTo>
                          <a:pt x="81" y="57"/>
                          <a:pt x="81" y="57"/>
                          <a:pt x="81" y="57"/>
                        </a:cubicBezTo>
                        <a:cubicBezTo>
                          <a:pt x="80" y="57"/>
                          <a:pt x="79" y="57"/>
                          <a:pt x="79" y="58"/>
                        </a:cubicBezTo>
                        <a:cubicBezTo>
                          <a:pt x="80" y="56"/>
                          <a:pt x="81" y="55"/>
                          <a:pt x="81" y="53"/>
                        </a:cubicBezTo>
                        <a:close/>
                        <a:moveTo>
                          <a:pt x="132" y="58"/>
                        </a:moveTo>
                        <a:cubicBezTo>
                          <a:pt x="131" y="60"/>
                          <a:pt x="131" y="62"/>
                          <a:pt x="131" y="64"/>
                        </a:cubicBezTo>
                        <a:cubicBezTo>
                          <a:pt x="129" y="64"/>
                          <a:pt x="127" y="64"/>
                          <a:pt x="125" y="64"/>
                        </a:cubicBezTo>
                        <a:cubicBezTo>
                          <a:pt x="124" y="64"/>
                          <a:pt x="123" y="64"/>
                          <a:pt x="122" y="64"/>
                        </a:cubicBezTo>
                        <a:cubicBezTo>
                          <a:pt x="123" y="62"/>
                          <a:pt x="125" y="60"/>
                          <a:pt x="126" y="58"/>
                        </a:cubicBezTo>
                        <a:cubicBezTo>
                          <a:pt x="128" y="58"/>
                          <a:pt x="129" y="58"/>
                          <a:pt x="130" y="58"/>
                        </a:cubicBezTo>
                        <a:cubicBezTo>
                          <a:pt x="131" y="58"/>
                          <a:pt x="131" y="58"/>
                          <a:pt x="132" y="58"/>
                        </a:cubicBezTo>
                        <a:close/>
                        <a:moveTo>
                          <a:pt x="85" y="45"/>
                        </a:moveTo>
                        <a:cubicBezTo>
                          <a:pt x="85" y="45"/>
                          <a:pt x="85" y="45"/>
                          <a:pt x="85" y="45"/>
                        </a:cubicBezTo>
                        <a:cubicBezTo>
                          <a:pt x="85" y="46"/>
                          <a:pt x="85" y="46"/>
                          <a:pt x="85" y="46"/>
                        </a:cubicBezTo>
                        <a:cubicBezTo>
                          <a:pt x="85" y="46"/>
                          <a:pt x="85" y="46"/>
                          <a:pt x="85" y="46"/>
                        </a:cubicBezTo>
                        <a:cubicBezTo>
                          <a:pt x="85" y="46"/>
                          <a:pt x="85" y="46"/>
                          <a:pt x="85" y="46"/>
                        </a:cubicBezTo>
                        <a:cubicBezTo>
                          <a:pt x="84" y="46"/>
                          <a:pt x="84" y="47"/>
                          <a:pt x="84" y="47"/>
                        </a:cubicBezTo>
                        <a:cubicBezTo>
                          <a:pt x="84" y="48"/>
                          <a:pt x="83" y="48"/>
                          <a:pt x="83" y="48"/>
                        </a:cubicBezTo>
                        <a:cubicBezTo>
                          <a:pt x="83" y="49"/>
                          <a:pt x="82" y="49"/>
                          <a:pt x="81" y="49"/>
                        </a:cubicBezTo>
                        <a:cubicBezTo>
                          <a:pt x="80" y="49"/>
                          <a:pt x="79" y="49"/>
                          <a:pt x="79" y="49"/>
                        </a:cubicBezTo>
                        <a:cubicBezTo>
                          <a:pt x="79" y="47"/>
                          <a:pt x="80" y="45"/>
                          <a:pt x="81" y="42"/>
                        </a:cubicBezTo>
                        <a:cubicBezTo>
                          <a:pt x="82" y="42"/>
                          <a:pt x="82" y="42"/>
                          <a:pt x="83" y="43"/>
                        </a:cubicBezTo>
                        <a:cubicBezTo>
                          <a:pt x="84" y="43"/>
                          <a:pt x="84" y="43"/>
                          <a:pt x="84" y="43"/>
                        </a:cubicBezTo>
                        <a:cubicBezTo>
                          <a:pt x="85" y="44"/>
                          <a:pt x="85" y="44"/>
                          <a:pt x="85" y="44"/>
                        </a:cubicBezTo>
                        <a:lnTo>
                          <a:pt x="85" y="45"/>
                        </a:lnTo>
                        <a:close/>
                        <a:moveTo>
                          <a:pt x="32" y="27"/>
                        </a:moveTo>
                        <a:cubicBezTo>
                          <a:pt x="29" y="24"/>
                          <a:pt x="25" y="22"/>
                          <a:pt x="22" y="20"/>
                        </a:cubicBezTo>
                        <a:cubicBezTo>
                          <a:pt x="24" y="17"/>
                          <a:pt x="27" y="15"/>
                          <a:pt x="31" y="15"/>
                        </a:cubicBezTo>
                        <a:cubicBezTo>
                          <a:pt x="33" y="18"/>
                          <a:pt x="37" y="24"/>
                          <a:pt x="42" y="32"/>
                        </a:cubicBezTo>
                        <a:cubicBezTo>
                          <a:pt x="42" y="33"/>
                          <a:pt x="43" y="33"/>
                          <a:pt x="44" y="34"/>
                        </a:cubicBezTo>
                        <a:cubicBezTo>
                          <a:pt x="45" y="35"/>
                          <a:pt x="46" y="35"/>
                          <a:pt x="48" y="35"/>
                        </a:cubicBezTo>
                        <a:cubicBezTo>
                          <a:pt x="48" y="35"/>
                          <a:pt x="48" y="35"/>
                          <a:pt x="48" y="35"/>
                        </a:cubicBezTo>
                        <a:cubicBezTo>
                          <a:pt x="49" y="35"/>
                          <a:pt x="50" y="34"/>
                          <a:pt x="50" y="33"/>
                        </a:cubicBezTo>
                        <a:cubicBezTo>
                          <a:pt x="51" y="33"/>
                          <a:pt x="51" y="32"/>
                          <a:pt x="51" y="31"/>
                        </a:cubicBezTo>
                        <a:cubicBezTo>
                          <a:pt x="51" y="30"/>
                          <a:pt x="50" y="29"/>
                          <a:pt x="50" y="28"/>
                        </a:cubicBezTo>
                        <a:cubicBezTo>
                          <a:pt x="46" y="20"/>
                          <a:pt x="41" y="14"/>
                          <a:pt x="39" y="8"/>
                        </a:cubicBezTo>
                        <a:cubicBezTo>
                          <a:pt x="39" y="8"/>
                          <a:pt x="39" y="8"/>
                          <a:pt x="39" y="8"/>
                        </a:cubicBezTo>
                        <a:cubicBezTo>
                          <a:pt x="39" y="7"/>
                          <a:pt x="39" y="6"/>
                          <a:pt x="40" y="6"/>
                        </a:cubicBezTo>
                        <a:cubicBezTo>
                          <a:pt x="50" y="6"/>
                          <a:pt x="56" y="5"/>
                          <a:pt x="65" y="5"/>
                        </a:cubicBezTo>
                        <a:cubicBezTo>
                          <a:pt x="65" y="5"/>
                          <a:pt x="65" y="5"/>
                          <a:pt x="65" y="5"/>
                        </a:cubicBezTo>
                        <a:cubicBezTo>
                          <a:pt x="65" y="5"/>
                          <a:pt x="65" y="5"/>
                          <a:pt x="65" y="5"/>
                        </a:cubicBezTo>
                        <a:cubicBezTo>
                          <a:pt x="65" y="5"/>
                          <a:pt x="65" y="5"/>
                          <a:pt x="65" y="5"/>
                        </a:cubicBezTo>
                        <a:cubicBezTo>
                          <a:pt x="66" y="5"/>
                          <a:pt x="66" y="5"/>
                          <a:pt x="66" y="5"/>
                        </a:cubicBezTo>
                        <a:cubicBezTo>
                          <a:pt x="66" y="6"/>
                          <a:pt x="66" y="6"/>
                          <a:pt x="66" y="6"/>
                        </a:cubicBezTo>
                        <a:cubicBezTo>
                          <a:pt x="64" y="8"/>
                          <a:pt x="63" y="10"/>
                          <a:pt x="62" y="13"/>
                        </a:cubicBezTo>
                        <a:cubicBezTo>
                          <a:pt x="61" y="16"/>
                          <a:pt x="60" y="18"/>
                          <a:pt x="60" y="21"/>
                        </a:cubicBezTo>
                        <a:cubicBezTo>
                          <a:pt x="60" y="24"/>
                          <a:pt x="61" y="27"/>
                          <a:pt x="63" y="30"/>
                        </a:cubicBezTo>
                        <a:cubicBezTo>
                          <a:pt x="63" y="31"/>
                          <a:pt x="64" y="31"/>
                          <a:pt x="65" y="31"/>
                        </a:cubicBezTo>
                        <a:cubicBezTo>
                          <a:pt x="66" y="31"/>
                          <a:pt x="67" y="31"/>
                          <a:pt x="67" y="30"/>
                        </a:cubicBezTo>
                        <a:cubicBezTo>
                          <a:pt x="69" y="26"/>
                          <a:pt x="70" y="22"/>
                          <a:pt x="70" y="19"/>
                        </a:cubicBezTo>
                        <a:cubicBezTo>
                          <a:pt x="71" y="15"/>
                          <a:pt x="72" y="12"/>
                          <a:pt x="74" y="10"/>
                        </a:cubicBezTo>
                        <a:cubicBezTo>
                          <a:pt x="75" y="9"/>
                          <a:pt x="77" y="8"/>
                          <a:pt x="78" y="8"/>
                        </a:cubicBezTo>
                        <a:cubicBezTo>
                          <a:pt x="79" y="9"/>
                          <a:pt x="80" y="9"/>
                          <a:pt x="80" y="9"/>
                        </a:cubicBezTo>
                        <a:cubicBezTo>
                          <a:pt x="85" y="9"/>
                          <a:pt x="90" y="11"/>
                          <a:pt x="94" y="13"/>
                        </a:cubicBezTo>
                        <a:cubicBezTo>
                          <a:pt x="86" y="19"/>
                          <a:pt x="80" y="28"/>
                          <a:pt x="80" y="38"/>
                        </a:cubicBezTo>
                        <a:cubicBezTo>
                          <a:pt x="79" y="38"/>
                          <a:pt x="79" y="38"/>
                          <a:pt x="78" y="38"/>
                        </a:cubicBezTo>
                        <a:cubicBezTo>
                          <a:pt x="75" y="38"/>
                          <a:pt x="65" y="39"/>
                          <a:pt x="56" y="40"/>
                        </a:cubicBezTo>
                        <a:cubicBezTo>
                          <a:pt x="52" y="41"/>
                          <a:pt x="47" y="42"/>
                          <a:pt x="44" y="42"/>
                        </a:cubicBezTo>
                        <a:cubicBezTo>
                          <a:pt x="42" y="42"/>
                          <a:pt x="41" y="43"/>
                          <a:pt x="39" y="43"/>
                        </a:cubicBezTo>
                        <a:cubicBezTo>
                          <a:pt x="39" y="42"/>
                          <a:pt x="39" y="41"/>
                          <a:pt x="39" y="40"/>
                        </a:cubicBezTo>
                        <a:cubicBezTo>
                          <a:pt x="38" y="35"/>
                          <a:pt x="35" y="30"/>
                          <a:pt x="32" y="27"/>
                        </a:cubicBezTo>
                        <a:close/>
                        <a:moveTo>
                          <a:pt x="35" y="49"/>
                        </a:moveTo>
                        <a:cubicBezTo>
                          <a:pt x="36" y="48"/>
                          <a:pt x="36" y="48"/>
                          <a:pt x="37" y="48"/>
                        </a:cubicBezTo>
                        <a:cubicBezTo>
                          <a:pt x="37" y="48"/>
                          <a:pt x="37" y="48"/>
                          <a:pt x="38" y="48"/>
                        </a:cubicBezTo>
                        <a:cubicBezTo>
                          <a:pt x="38" y="48"/>
                          <a:pt x="39" y="48"/>
                          <a:pt x="39" y="47"/>
                        </a:cubicBezTo>
                        <a:cubicBezTo>
                          <a:pt x="39" y="47"/>
                          <a:pt x="40" y="47"/>
                          <a:pt x="40" y="47"/>
                        </a:cubicBezTo>
                        <a:cubicBezTo>
                          <a:pt x="40" y="47"/>
                          <a:pt x="41" y="47"/>
                          <a:pt x="41" y="47"/>
                        </a:cubicBezTo>
                        <a:cubicBezTo>
                          <a:pt x="41" y="49"/>
                          <a:pt x="40" y="52"/>
                          <a:pt x="39" y="54"/>
                        </a:cubicBezTo>
                        <a:cubicBezTo>
                          <a:pt x="38" y="54"/>
                          <a:pt x="38" y="54"/>
                          <a:pt x="38" y="55"/>
                        </a:cubicBezTo>
                        <a:cubicBezTo>
                          <a:pt x="38" y="55"/>
                          <a:pt x="38" y="55"/>
                          <a:pt x="38" y="55"/>
                        </a:cubicBezTo>
                        <a:cubicBezTo>
                          <a:pt x="37" y="55"/>
                          <a:pt x="36" y="54"/>
                          <a:pt x="36" y="54"/>
                        </a:cubicBezTo>
                        <a:cubicBezTo>
                          <a:pt x="35" y="54"/>
                          <a:pt x="35" y="53"/>
                          <a:pt x="34" y="52"/>
                        </a:cubicBezTo>
                        <a:cubicBezTo>
                          <a:pt x="34" y="51"/>
                          <a:pt x="34" y="51"/>
                          <a:pt x="34" y="51"/>
                        </a:cubicBezTo>
                        <a:cubicBezTo>
                          <a:pt x="34" y="50"/>
                          <a:pt x="35" y="50"/>
                          <a:pt x="35" y="49"/>
                        </a:cubicBezTo>
                        <a:close/>
                        <a:moveTo>
                          <a:pt x="16" y="92"/>
                        </a:moveTo>
                        <a:cubicBezTo>
                          <a:pt x="20" y="87"/>
                          <a:pt x="24" y="84"/>
                          <a:pt x="29" y="80"/>
                        </a:cubicBezTo>
                        <a:cubicBezTo>
                          <a:pt x="33" y="77"/>
                          <a:pt x="37" y="72"/>
                          <a:pt x="39" y="66"/>
                        </a:cubicBezTo>
                        <a:cubicBezTo>
                          <a:pt x="40" y="66"/>
                          <a:pt x="41" y="66"/>
                          <a:pt x="42" y="66"/>
                        </a:cubicBezTo>
                        <a:cubicBezTo>
                          <a:pt x="43" y="66"/>
                          <a:pt x="45" y="66"/>
                          <a:pt x="46" y="66"/>
                        </a:cubicBezTo>
                        <a:cubicBezTo>
                          <a:pt x="62" y="65"/>
                          <a:pt x="72" y="64"/>
                          <a:pt x="80" y="62"/>
                        </a:cubicBezTo>
                        <a:cubicBezTo>
                          <a:pt x="81" y="63"/>
                          <a:pt x="81" y="63"/>
                          <a:pt x="82" y="64"/>
                        </a:cubicBezTo>
                        <a:cubicBezTo>
                          <a:pt x="84" y="66"/>
                          <a:pt x="87" y="69"/>
                          <a:pt x="90" y="71"/>
                        </a:cubicBezTo>
                        <a:cubicBezTo>
                          <a:pt x="95" y="75"/>
                          <a:pt x="102" y="79"/>
                          <a:pt x="107" y="83"/>
                        </a:cubicBezTo>
                        <a:cubicBezTo>
                          <a:pt x="113" y="88"/>
                          <a:pt x="119" y="93"/>
                          <a:pt x="122" y="98"/>
                        </a:cubicBezTo>
                        <a:cubicBezTo>
                          <a:pt x="128" y="106"/>
                          <a:pt x="131" y="117"/>
                          <a:pt x="131" y="128"/>
                        </a:cubicBezTo>
                        <a:cubicBezTo>
                          <a:pt x="131" y="131"/>
                          <a:pt x="131" y="134"/>
                          <a:pt x="130" y="137"/>
                        </a:cubicBezTo>
                        <a:cubicBezTo>
                          <a:pt x="130" y="140"/>
                          <a:pt x="129" y="143"/>
                          <a:pt x="128" y="146"/>
                        </a:cubicBezTo>
                        <a:cubicBezTo>
                          <a:pt x="127" y="149"/>
                          <a:pt x="126" y="152"/>
                          <a:pt x="125" y="157"/>
                        </a:cubicBezTo>
                        <a:cubicBezTo>
                          <a:pt x="125" y="157"/>
                          <a:pt x="125" y="157"/>
                          <a:pt x="125" y="157"/>
                        </a:cubicBezTo>
                        <a:cubicBezTo>
                          <a:pt x="125" y="158"/>
                          <a:pt x="126" y="159"/>
                          <a:pt x="126" y="160"/>
                        </a:cubicBezTo>
                        <a:cubicBezTo>
                          <a:pt x="126" y="161"/>
                          <a:pt x="127" y="163"/>
                          <a:pt x="127" y="165"/>
                        </a:cubicBezTo>
                        <a:cubicBezTo>
                          <a:pt x="128" y="166"/>
                          <a:pt x="128" y="168"/>
                          <a:pt x="128" y="169"/>
                        </a:cubicBezTo>
                        <a:cubicBezTo>
                          <a:pt x="128" y="169"/>
                          <a:pt x="128" y="169"/>
                          <a:pt x="128" y="169"/>
                        </a:cubicBezTo>
                        <a:cubicBezTo>
                          <a:pt x="127" y="170"/>
                          <a:pt x="127" y="170"/>
                          <a:pt x="127" y="170"/>
                        </a:cubicBezTo>
                        <a:cubicBezTo>
                          <a:pt x="127" y="170"/>
                          <a:pt x="127" y="170"/>
                          <a:pt x="126" y="170"/>
                        </a:cubicBezTo>
                        <a:cubicBezTo>
                          <a:pt x="125" y="170"/>
                          <a:pt x="123" y="169"/>
                          <a:pt x="121" y="169"/>
                        </a:cubicBezTo>
                        <a:cubicBezTo>
                          <a:pt x="120" y="168"/>
                          <a:pt x="119" y="168"/>
                          <a:pt x="119" y="167"/>
                        </a:cubicBezTo>
                        <a:cubicBezTo>
                          <a:pt x="118" y="167"/>
                          <a:pt x="118" y="167"/>
                          <a:pt x="118" y="167"/>
                        </a:cubicBezTo>
                        <a:cubicBezTo>
                          <a:pt x="117" y="167"/>
                          <a:pt x="117" y="167"/>
                          <a:pt x="117" y="167"/>
                        </a:cubicBezTo>
                        <a:cubicBezTo>
                          <a:pt x="117" y="167"/>
                          <a:pt x="117" y="167"/>
                          <a:pt x="116" y="167"/>
                        </a:cubicBezTo>
                        <a:cubicBezTo>
                          <a:pt x="116" y="167"/>
                          <a:pt x="116" y="167"/>
                          <a:pt x="116" y="167"/>
                        </a:cubicBezTo>
                        <a:cubicBezTo>
                          <a:pt x="116" y="167"/>
                          <a:pt x="116" y="167"/>
                          <a:pt x="116" y="167"/>
                        </a:cubicBezTo>
                        <a:cubicBezTo>
                          <a:pt x="111" y="167"/>
                          <a:pt x="108" y="168"/>
                          <a:pt x="105" y="169"/>
                        </a:cubicBezTo>
                        <a:cubicBezTo>
                          <a:pt x="102" y="169"/>
                          <a:pt x="99" y="170"/>
                          <a:pt x="95" y="170"/>
                        </a:cubicBezTo>
                        <a:cubicBezTo>
                          <a:pt x="87" y="171"/>
                          <a:pt x="79" y="172"/>
                          <a:pt x="71" y="173"/>
                        </a:cubicBezTo>
                        <a:cubicBezTo>
                          <a:pt x="68" y="173"/>
                          <a:pt x="64" y="173"/>
                          <a:pt x="61" y="173"/>
                        </a:cubicBezTo>
                        <a:cubicBezTo>
                          <a:pt x="56" y="173"/>
                          <a:pt x="51" y="173"/>
                          <a:pt x="47" y="173"/>
                        </a:cubicBezTo>
                        <a:cubicBezTo>
                          <a:pt x="43" y="172"/>
                          <a:pt x="39" y="172"/>
                          <a:pt x="35" y="172"/>
                        </a:cubicBezTo>
                        <a:cubicBezTo>
                          <a:pt x="31" y="172"/>
                          <a:pt x="26" y="172"/>
                          <a:pt x="21" y="175"/>
                        </a:cubicBezTo>
                        <a:cubicBezTo>
                          <a:pt x="21" y="176"/>
                          <a:pt x="20" y="176"/>
                          <a:pt x="19" y="177"/>
                        </a:cubicBezTo>
                        <a:cubicBezTo>
                          <a:pt x="18" y="177"/>
                          <a:pt x="17" y="177"/>
                          <a:pt x="17" y="177"/>
                        </a:cubicBezTo>
                        <a:cubicBezTo>
                          <a:pt x="17" y="177"/>
                          <a:pt x="17" y="177"/>
                          <a:pt x="17" y="177"/>
                        </a:cubicBezTo>
                        <a:cubicBezTo>
                          <a:pt x="17" y="177"/>
                          <a:pt x="17" y="177"/>
                          <a:pt x="17" y="177"/>
                        </a:cubicBezTo>
                        <a:cubicBezTo>
                          <a:pt x="17" y="175"/>
                          <a:pt x="17" y="174"/>
                          <a:pt x="17" y="173"/>
                        </a:cubicBezTo>
                        <a:cubicBezTo>
                          <a:pt x="16" y="172"/>
                          <a:pt x="16" y="171"/>
                          <a:pt x="16" y="171"/>
                        </a:cubicBezTo>
                        <a:cubicBezTo>
                          <a:pt x="16" y="170"/>
                          <a:pt x="16" y="170"/>
                          <a:pt x="16" y="170"/>
                        </a:cubicBezTo>
                        <a:cubicBezTo>
                          <a:pt x="16" y="170"/>
                          <a:pt x="16" y="169"/>
                          <a:pt x="16" y="169"/>
                        </a:cubicBezTo>
                        <a:cubicBezTo>
                          <a:pt x="13" y="162"/>
                          <a:pt x="11" y="156"/>
                          <a:pt x="9" y="151"/>
                        </a:cubicBezTo>
                        <a:cubicBezTo>
                          <a:pt x="7" y="146"/>
                          <a:pt x="6" y="140"/>
                          <a:pt x="6" y="133"/>
                        </a:cubicBezTo>
                        <a:cubicBezTo>
                          <a:pt x="6" y="132"/>
                          <a:pt x="5" y="131"/>
                          <a:pt x="5" y="130"/>
                        </a:cubicBezTo>
                        <a:cubicBezTo>
                          <a:pt x="5" y="116"/>
                          <a:pt x="9" y="103"/>
                          <a:pt x="16" y="9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47" name="Freeform 196"/>
                  <p:cNvSpPr/>
                  <p:nvPr/>
                </p:nvSpPr>
                <p:spPr bwMode="auto">
                  <a:xfrm>
                    <a:off x="4531" y="894"/>
                    <a:ext cx="0" cy="2"/>
                  </a:xfrm>
                  <a:custGeom>
                    <a:avLst/>
                    <a:gdLst>
                      <a:gd name="T0" fmla="*/ 2 h 2"/>
                      <a:gd name="T1" fmla="*/ 2 h 2"/>
                      <a:gd name="T2" fmla="*/ 0 h 2"/>
                      <a:gd name="T3" fmla="*/ 2 h 2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  <a:cxn ang="0">
                        <a:pos x="0" y="T2"/>
                      </a:cxn>
                      <a:cxn ang="0">
                        <a:pos x="0" y="T3"/>
                      </a:cxn>
                    </a:cxnLst>
                    <a:rect l="0" t="0" r="r" b="b"/>
                    <a:pathLst>
                      <a:path h="2">
                        <a:moveTo>
                          <a:pt x="0" y="2"/>
                        </a:moveTo>
                        <a:lnTo>
                          <a:pt x="0" y="2"/>
                        </a:lnTo>
                        <a:lnTo>
                          <a:pt x="0" y="0"/>
                        </a:lnTo>
                        <a:lnTo>
                          <a:pt x="0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48" name="Freeform 197"/>
                  <p:cNvSpPr>
                    <a:spLocks noEditPoints="1"/>
                  </p:cNvSpPr>
                  <p:nvPr/>
                </p:nvSpPr>
                <p:spPr bwMode="auto">
                  <a:xfrm>
                    <a:off x="4332" y="719"/>
                    <a:ext cx="126" cy="191"/>
                  </a:xfrm>
                  <a:custGeom>
                    <a:avLst/>
                    <a:gdLst>
                      <a:gd name="T0" fmla="*/ 17 w 53"/>
                      <a:gd name="T1" fmla="*/ 74 h 81"/>
                      <a:gd name="T2" fmla="*/ 24 w 53"/>
                      <a:gd name="T3" fmla="*/ 74 h 81"/>
                      <a:gd name="T4" fmla="*/ 27 w 53"/>
                      <a:gd name="T5" fmla="*/ 81 h 81"/>
                      <a:gd name="T6" fmla="*/ 36 w 53"/>
                      <a:gd name="T7" fmla="*/ 78 h 81"/>
                      <a:gd name="T8" fmla="*/ 37 w 53"/>
                      <a:gd name="T9" fmla="*/ 74 h 81"/>
                      <a:gd name="T10" fmla="*/ 53 w 53"/>
                      <a:gd name="T11" fmla="*/ 56 h 81"/>
                      <a:gd name="T12" fmla="*/ 45 w 53"/>
                      <a:gd name="T13" fmla="*/ 43 h 81"/>
                      <a:gd name="T14" fmla="*/ 31 w 53"/>
                      <a:gd name="T15" fmla="*/ 22 h 81"/>
                      <a:gd name="T16" fmla="*/ 41 w 53"/>
                      <a:gd name="T17" fmla="*/ 28 h 81"/>
                      <a:gd name="T18" fmla="*/ 42 w 53"/>
                      <a:gd name="T19" fmla="*/ 28 h 81"/>
                      <a:gd name="T20" fmla="*/ 44 w 53"/>
                      <a:gd name="T21" fmla="*/ 26 h 81"/>
                      <a:gd name="T22" fmla="*/ 49 w 53"/>
                      <a:gd name="T23" fmla="*/ 20 h 81"/>
                      <a:gd name="T24" fmla="*/ 48 w 53"/>
                      <a:gd name="T25" fmla="*/ 15 h 81"/>
                      <a:gd name="T26" fmla="*/ 32 w 53"/>
                      <a:gd name="T27" fmla="*/ 8 h 81"/>
                      <a:gd name="T28" fmla="*/ 30 w 53"/>
                      <a:gd name="T29" fmla="*/ 2 h 81"/>
                      <a:gd name="T30" fmla="*/ 27 w 53"/>
                      <a:gd name="T31" fmla="*/ 0 h 81"/>
                      <a:gd name="T32" fmla="*/ 17 w 53"/>
                      <a:gd name="T33" fmla="*/ 3 h 81"/>
                      <a:gd name="T34" fmla="*/ 7 w 53"/>
                      <a:gd name="T35" fmla="*/ 17 h 81"/>
                      <a:gd name="T36" fmla="*/ 3 w 53"/>
                      <a:gd name="T37" fmla="*/ 28 h 81"/>
                      <a:gd name="T38" fmla="*/ 20 w 53"/>
                      <a:gd name="T39" fmla="*/ 46 h 81"/>
                      <a:gd name="T40" fmla="*/ 9 w 53"/>
                      <a:gd name="T41" fmla="*/ 56 h 81"/>
                      <a:gd name="T42" fmla="*/ 6 w 53"/>
                      <a:gd name="T43" fmla="*/ 57 h 81"/>
                      <a:gd name="T44" fmla="*/ 0 w 53"/>
                      <a:gd name="T45" fmla="*/ 67 h 81"/>
                      <a:gd name="T46" fmla="*/ 9 w 53"/>
                      <a:gd name="T47" fmla="*/ 61 h 81"/>
                      <a:gd name="T48" fmla="*/ 26 w 53"/>
                      <a:gd name="T49" fmla="*/ 66 h 81"/>
                      <a:gd name="T50" fmla="*/ 24 w 53"/>
                      <a:gd name="T51" fmla="*/ 44 h 81"/>
                      <a:gd name="T52" fmla="*/ 10 w 53"/>
                      <a:gd name="T53" fmla="*/ 35 h 81"/>
                      <a:gd name="T54" fmla="*/ 8 w 53"/>
                      <a:gd name="T55" fmla="*/ 23 h 81"/>
                      <a:gd name="T56" fmla="*/ 20 w 53"/>
                      <a:gd name="T57" fmla="*/ 14 h 81"/>
                      <a:gd name="T58" fmla="*/ 22 w 53"/>
                      <a:gd name="T59" fmla="*/ 5 h 81"/>
                      <a:gd name="T60" fmla="*/ 26 w 53"/>
                      <a:gd name="T61" fmla="*/ 10 h 81"/>
                      <a:gd name="T62" fmla="*/ 28 w 53"/>
                      <a:gd name="T63" fmla="*/ 12 h 81"/>
                      <a:gd name="T64" fmla="*/ 31 w 53"/>
                      <a:gd name="T65" fmla="*/ 13 h 81"/>
                      <a:gd name="T66" fmla="*/ 45 w 53"/>
                      <a:gd name="T67" fmla="*/ 18 h 81"/>
                      <a:gd name="T68" fmla="*/ 41 w 53"/>
                      <a:gd name="T69" fmla="*/ 23 h 81"/>
                      <a:gd name="T70" fmla="*/ 35 w 53"/>
                      <a:gd name="T71" fmla="*/ 20 h 81"/>
                      <a:gd name="T72" fmla="*/ 29 w 53"/>
                      <a:gd name="T73" fmla="*/ 17 h 81"/>
                      <a:gd name="T74" fmla="*/ 26 w 53"/>
                      <a:gd name="T75" fmla="*/ 19 h 81"/>
                      <a:gd name="T76" fmla="*/ 29 w 53"/>
                      <a:gd name="T77" fmla="*/ 40 h 81"/>
                      <a:gd name="T78" fmla="*/ 42 w 53"/>
                      <a:gd name="T79" fmla="*/ 46 h 81"/>
                      <a:gd name="T80" fmla="*/ 48 w 53"/>
                      <a:gd name="T81" fmla="*/ 53 h 81"/>
                      <a:gd name="T82" fmla="*/ 46 w 53"/>
                      <a:gd name="T83" fmla="*/ 63 h 81"/>
                      <a:gd name="T84" fmla="*/ 33 w 53"/>
                      <a:gd name="T85" fmla="*/ 70 h 81"/>
                      <a:gd name="T86" fmla="*/ 32 w 53"/>
                      <a:gd name="T87" fmla="*/ 76 h 81"/>
                      <a:gd name="T88" fmla="*/ 28 w 53"/>
                      <a:gd name="T89" fmla="*/ 72 h 81"/>
                      <a:gd name="T90" fmla="*/ 23 w 53"/>
                      <a:gd name="T91" fmla="*/ 70 h 81"/>
                      <a:gd name="T92" fmla="*/ 9 w 53"/>
                      <a:gd name="T93" fmla="*/ 61 h 8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53" h="81">
                        <a:moveTo>
                          <a:pt x="1" y="69"/>
                        </a:moveTo>
                        <a:cubicBezTo>
                          <a:pt x="7" y="72"/>
                          <a:pt x="12" y="73"/>
                          <a:pt x="17" y="74"/>
                        </a:cubicBezTo>
                        <a:cubicBezTo>
                          <a:pt x="19" y="74"/>
                          <a:pt x="21" y="74"/>
                          <a:pt x="23" y="74"/>
                        </a:cubicBezTo>
                        <a:cubicBezTo>
                          <a:pt x="23" y="74"/>
                          <a:pt x="24" y="74"/>
                          <a:pt x="24" y="74"/>
                        </a:cubicBezTo>
                        <a:cubicBezTo>
                          <a:pt x="24" y="76"/>
                          <a:pt x="25" y="78"/>
                          <a:pt x="25" y="79"/>
                        </a:cubicBezTo>
                        <a:cubicBezTo>
                          <a:pt x="25" y="80"/>
                          <a:pt x="26" y="81"/>
                          <a:pt x="27" y="81"/>
                        </a:cubicBezTo>
                        <a:cubicBezTo>
                          <a:pt x="30" y="81"/>
                          <a:pt x="32" y="80"/>
                          <a:pt x="34" y="80"/>
                        </a:cubicBezTo>
                        <a:cubicBezTo>
                          <a:pt x="35" y="80"/>
                          <a:pt x="36" y="79"/>
                          <a:pt x="36" y="78"/>
                        </a:cubicBezTo>
                        <a:cubicBezTo>
                          <a:pt x="36" y="76"/>
                          <a:pt x="36" y="75"/>
                          <a:pt x="36" y="74"/>
                        </a:cubicBezTo>
                        <a:cubicBezTo>
                          <a:pt x="36" y="74"/>
                          <a:pt x="36" y="74"/>
                          <a:pt x="37" y="74"/>
                        </a:cubicBezTo>
                        <a:cubicBezTo>
                          <a:pt x="41" y="72"/>
                          <a:pt x="46" y="70"/>
                          <a:pt x="50" y="66"/>
                        </a:cubicBezTo>
                        <a:cubicBezTo>
                          <a:pt x="52" y="63"/>
                          <a:pt x="53" y="60"/>
                          <a:pt x="53" y="56"/>
                        </a:cubicBezTo>
                        <a:cubicBezTo>
                          <a:pt x="53" y="54"/>
                          <a:pt x="53" y="53"/>
                          <a:pt x="52" y="51"/>
                        </a:cubicBezTo>
                        <a:cubicBezTo>
                          <a:pt x="51" y="47"/>
                          <a:pt x="48" y="45"/>
                          <a:pt x="45" y="43"/>
                        </a:cubicBezTo>
                        <a:cubicBezTo>
                          <a:pt x="41" y="40"/>
                          <a:pt x="37" y="38"/>
                          <a:pt x="32" y="36"/>
                        </a:cubicBezTo>
                        <a:cubicBezTo>
                          <a:pt x="32" y="32"/>
                          <a:pt x="31" y="27"/>
                          <a:pt x="31" y="22"/>
                        </a:cubicBezTo>
                        <a:cubicBezTo>
                          <a:pt x="34" y="24"/>
                          <a:pt x="37" y="26"/>
                          <a:pt x="38" y="27"/>
                        </a:cubicBezTo>
                        <a:cubicBezTo>
                          <a:pt x="39" y="27"/>
                          <a:pt x="40" y="28"/>
                          <a:pt x="41" y="28"/>
                        </a:cubicBezTo>
                        <a:cubicBezTo>
                          <a:pt x="42" y="28"/>
                          <a:pt x="42" y="28"/>
                          <a:pt x="42" y="28"/>
                        </a:cubicBezTo>
                        <a:cubicBezTo>
                          <a:pt x="42" y="28"/>
                          <a:pt x="42" y="28"/>
                          <a:pt x="42" y="28"/>
                        </a:cubicBezTo>
                        <a:cubicBezTo>
                          <a:pt x="42" y="28"/>
                          <a:pt x="43" y="27"/>
                          <a:pt x="43" y="27"/>
                        </a:cubicBezTo>
                        <a:cubicBezTo>
                          <a:pt x="44" y="27"/>
                          <a:pt x="44" y="26"/>
                          <a:pt x="44" y="26"/>
                        </a:cubicBezTo>
                        <a:cubicBezTo>
                          <a:pt x="46" y="24"/>
                          <a:pt x="47" y="23"/>
                          <a:pt x="48" y="21"/>
                        </a:cubicBezTo>
                        <a:cubicBezTo>
                          <a:pt x="48" y="21"/>
                          <a:pt x="48" y="20"/>
                          <a:pt x="49" y="20"/>
                        </a:cubicBezTo>
                        <a:cubicBezTo>
                          <a:pt x="49" y="19"/>
                          <a:pt x="49" y="19"/>
                          <a:pt x="50" y="17"/>
                        </a:cubicBezTo>
                        <a:cubicBezTo>
                          <a:pt x="50" y="17"/>
                          <a:pt x="49" y="16"/>
                          <a:pt x="48" y="15"/>
                        </a:cubicBezTo>
                        <a:cubicBezTo>
                          <a:pt x="46" y="13"/>
                          <a:pt x="42" y="11"/>
                          <a:pt x="38" y="10"/>
                        </a:cubicBezTo>
                        <a:cubicBezTo>
                          <a:pt x="36" y="9"/>
                          <a:pt x="34" y="9"/>
                          <a:pt x="32" y="8"/>
                        </a:cubicBezTo>
                        <a:cubicBezTo>
                          <a:pt x="31" y="8"/>
                          <a:pt x="31" y="8"/>
                          <a:pt x="30" y="8"/>
                        </a:cubicBezTo>
                        <a:cubicBezTo>
                          <a:pt x="30" y="6"/>
                          <a:pt x="30" y="4"/>
                          <a:pt x="30" y="2"/>
                        </a:cubicBezTo>
                        <a:cubicBezTo>
                          <a:pt x="30" y="2"/>
                          <a:pt x="29" y="1"/>
                          <a:pt x="29" y="1"/>
                        </a:cubicBezTo>
                        <a:cubicBezTo>
                          <a:pt x="28" y="0"/>
                          <a:pt x="28" y="0"/>
                          <a:pt x="27" y="0"/>
                        </a:cubicBezTo>
                        <a:cubicBezTo>
                          <a:pt x="24" y="1"/>
                          <a:pt x="22" y="1"/>
                          <a:pt x="19" y="1"/>
                        </a:cubicBezTo>
                        <a:cubicBezTo>
                          <a:pt x="18" y="1"/>
                          <a:pt x="17" y="2"/>
                          <a:pt x="17" y="3"/>
                        </a:cubicBezTo>
                        <a:cubicBezTo>
                          <a:pt x="17" y="6"/>
                          <a:pt x="17" y="8"/>
                          <a:pt x="18" y="10"/>
                        </a:cubicBezTo>
                        <a:cubicBezTo>
                          <a:pt x="14" y="12"/>
                          <a:pt x="10" y="14"/>
                          <a:pt x="7" y="17"/>
                        </a:cubicBezTo>
                        <a:cubicBezTo>
                          <a:pt x="6" y="18"/>
                          <a:pt x="5" y="19"/>
                          <a:pt x="4" y="21"/>
                        </a:cubicBezTo>
                        <a:cubicBezTo>
                          <a:pt x="3" y="23"/>
                          <a:pt x="3" y="25"/>
                          <a:pt x="3" y="28"/>
                        </a:cubicBezTo>
                        <a:cubicBezTo>
                          <a:pt x="3" y="31"/>
                          <a:pt x="4" y="35"/>
                          <a:pt x="7" y="38"/>
                        </a:cubicBezTo>
                        <a:cubicBezTo>
                          <a:pt x="10" y="41"/>
                          <a:pt x="14" y="44"/>
                          <a:pt x="20" y="46"/>
                        </a:cubicBezTo>
                        <a:cubicBezTo>
                          <a:pt x="21" y="51"/>
                          <a:pt x="21" y="56"/>
                          <a:pt x="22" y="62"/>
                        </a:cubicBezTo>
                        <a:cubicBezTo>
                          <a:pt x="18" y="60"/>
                          <a:pt x="13" y="59"/>
                          <a:pt x="9" y="56"/>
                        </a:cubicBezTo>
                        <a:cubicBezTo>
                          <a:pt x="9" y="56"/>
                          <a:pt x="8" y="56"/>
                          <a:pt x="8" y="56"/>
                        </a:cubicBezTo>
                        <a:cubicBezTo>
                          <a:pt x="7" y="56"/>
                          <a:pt x="7" y="57"/>
                          <a:pt x="6" y="57"/>
                        </a:cubicBezTo>
                        <a:cubicBezTo>
                          <a:pt x="5" y="60"/>
                          <a:pt x="3" y="63"/>
                          <a:pt x="1" y="65"/>
                        </a:cubicBezTo>
                        <a:cubicBezTo>
                          <a:pt x="0" y="66"/>
                          <a:pt x="0" y="67"/>
                          <a:pt x="0" y="67"/>
                        </a:cubicBezTo>
                        <a:cubicBezTo>
                          <a:pt x="0" y="68"/>
                          <a:pt x="1" y="69"/>
                          <a:pt x="1" y="69"/>
                        </a:cubicBezTo>
                        <a:close/>
                        <a:moveTo>
                          <a:pt x="9" y="61"/>
                        </a:moveTo>
                        <a:cubicBezTo>
                          <a:pt x="14" y="64"/>
                          <a:pt x="19" y="66"/>
                          <a:pt x="24" y="66"/>
                        </a:cubicBezTo>
                        <a:cubicBezTo>
                          <a:pt x="25" y="67"/>
                          <a:pt x="26" y="66"/>
                          <a:pt x="26" y="66"/>
                        </a:cubicBezTo>
                        <a:cubicBezTo>
                          <a:pt x="27" y="65"/>
                          <a:pt x="27" y="65"/>
                          <a:pt x="27" y="64"/>
                        </a:cubicBezTo>
                        <a:cubicBezTo>
                          <a:pt x="26" y="57"/>
                          <a:pt x="25" y="51"/>
                          <a:pt x="24" y="44"/>
                        </a:cubicBezTo>
                        <a:cubicBezTo>
                          <a:pt x="24" y="43"/>
                          <a:pt x="24" y="42"/>
                          <a:pt x="23" y="42"/>
                        </a:cubicBezTo>
                        <a:cubicBezTo>
                          <a:pt x="16" y="40"/>
                          <a:pt x="12" y="38"/>
                          <a:pt x="10" y="35"/>
                        </a:cubicBezTo>
                        <a:cubicBezTo>
                          <a:pt x="8" y="33"/>
                          <a:pt x="7" y="30"/>
                          <a:pt x="7" y="28"/>
                        </a:cubicBezTo>
                        <a:cubicBezTo>
                          <a:pt x="7" y="26"/>
                          <a:pt x="7" y="24"/>
                          <a:pt x="8" y="23"/>
                        </a:cubicBezTo>
                        <a:cubicBezTo>
                          <a:pt x="9" y="21"/>
                          <a:pt x="9" y="20"/>
                          <a:pt x="10" y="20"/>
                        </a:cubicBezTo>
                        <a:cubicBezTo>
                          <a:pt x="13" y="17"/>
                          <a:pt x="16" y="15"/>
                          <a:pt x="20" y="14"/>
                        </a:cubicBezTo>
                        <a:cubicBezTo>
                          <a:pt x="21" y="14"/>
                          <a:pt x="22" y="13"/>
                          <a:pt x="22" y="12"/>
                        </a:cubicBezTo>
                        <a:cubicBezTo>
                          <a:pt x="22" y="10"/>
                          <a:pt x="22" y="7"/>
                          <a:pt x="22" y="5"/>
                        </a:cubicBezTo>
                        <a:cubicBezTo>
                          <a:pt x="23" y="5"/>
                          <a:pt x="24" y="5"/>
                          <a:pt x="25" y="5"/>
                        </a:cubicBezTo>
                        <a:cubicBezTo>
                          <a:pt x="25" y="7"/>
                          <a:pt x="26" y="8"/>
                          <a:pt x="26" y="10"/>
                        </a:cubicBezTo>
                        <a:cubicBezTo>
                          <a:pt x="26" y="11"/>
                          <a:pt x="26" y="11"/>
                          <a:pt x="26" y="12"/>
                        </a:cubicBezTo>
                        <a:cubicBezTo>
                          <a:pt x="27" y="12"/>
                          <a:pt x="27" y="12"/>
                          <a:pt x="28" y="12"/>
                        </a:cubicBezTo>
                        <a:cubicBezTo>
                          <a:pt x="28" y="12"/>
                          <a:pt x="28" y="12"/>
                          <a:pt x="28" y="12"/>
                        </a:cubicBezTo>
                        <a:cubicBezTo>
                          <a:pt x="29" y="12"/>
                          <a:pt x="30" y="12"/>
                          <a:pt x="31" y="13"/>
                        </a:cubicBezTo>
                        <a:cubicBezTo>
                          <a:pt x="34" y="13"/>
                          <a:pt x="37" y="14"/>
                          <a:pt x="39" y="15"/>
                        </a:cubicBezTo>
                        <a:cubicBezTo>
                          <a:pt x="42" y="16"/>
                          <a:pt x="44" y="17"/>
                          <a:pt x="45" y="18"/>
                        </a:cubicBezTo>
                        <a:cubicBezTo>
                          <a:pt x="45" y="18"/>
                          <a:pt x="45" y="18"/>
                          <a:pt x="44" y="19"/>
                        </a:cubicBezTo>
                        <a:cubicBezTo>
                          <a:pt x="43" y="20"/>
                          <a:pt x="42" y="22"/>
                          <a:pt x="41" y="23"/>
                        </a:cubicBezTo>
                        <a:cubicBezTo>
                          <a:pt x="41" y="23"/>
                          <a:pt x="41" y="23"/>
                          <a:pt x="41" y="23"/>
                        </a:cubicBezTo>
                        <a:cubicBezTo>
                          <a:pt x="40" y="23"/>
                          <a:pt x="37" y="21"/>
                          <a:pt x="35" y="20"/>
                        </a:cubicBezTo>
                        <a:cubicBezTo>
                          <a:pt x="34" y="19"/>
                          <a:pt x="33" y="18"/>
                          <a:pt x="32" y="18"/>
                        </a:cubicBezTo>
                        <a:cubicBezTo>
                          <a:pt x="31" y="17"/>
                          <a:pt x="30" y="17"/>
                          <a:pt x="29" y="17"/>
                        </a:cubicBezTo>
                        <a:cubicBezTo>
                          <a:pt x="28" y="17"/>
                          <a:pt x="28" y="17"/>
                          <a:pt x="27" y="17"/>
                        </a:cubicBezTo>
                        <a:cubicBezTo>
                          <a:pt x="26" y="18"/>
                          <a:pt x="26" y="18"/>
                          <a:pt x="26" y="19"/>
                        </a:cubicBezTo>
                        <a:cubicBezTo>
                          <a:pt x="27" y="25"/>
                          <a:pt x="27" y="32"/>
                          <a:pt x="28" y="38"/>
                        </a:cubicBezTo>
                        <a:cubicBezTo>
                          <a:pt x="28" y="39"/>
                          <a:pt x="28" y="39"/>
                          <a:pt x="29" y="40"/>
                        </a:cubicBezTo>
                        <a:cubicBezTo>
                          <a:pt x="30" y="40"/>
                          <a:pt x="30" y="40"/>
                          <a:pt x="30" y="40"/>
                        </a:cubicBezTo>
                        <a:cubicBezTo>
                          <a:pt x="35" y="42"/>
                          <a:pt x="39" y="44"/>
                          <a:pt x="42" y="46"/>
                        </a:cubicBezTo>
                        <a:cubicBezTo>
                          <a:pt x="45" y="48"/>
                          <a:pt x="47" y="50"/>
                          <a:pt x="48" y="53"/>
                        </a:cubicBezTo>
                        <a:cubicBezTo>
                          <a:pt x="48" y="53"/>
                          <a:pt x="48" y="53"/>
                          <a:pt x="48" y="53"/>
                        </a:cubicBezTo>
                        <a:cubicBezTo>
                          <a:pt x="49" y="54"/>
                          <a:pt x="49" y="55"/>
                          <a:pt x="49" y="56"/>
                        </a:cubicBezTo>
                        <a:cubicBezTo>
                          <a:pt x="49" y="59"/>
                          <a:pt x="48" y="61"/>
                          <a:pt x="46" y="63"/>
                        </a:cubicBezTo>
                        <a:cubicBezTo>
                          <a:pt x="44" y="66"/>
                          <a:pt x="40" y="68"/>
                          <a:pt x="36" y="69"/>
                        </a:cubicBezTo>
                        <a:cubicBezTo>
                          <a:pt x="35" y="70"/>
                          <a:pt x="34" y="70"/>
                          <a:pt x="33" y="70"/>
                        </a:cubicBezTo>
                        <a:cubicBezTo>
                          <a:pt x="32" y="70"/>
                          <a:pt x="31" y="71"/>
                          <a:pt x="31" y="72"/>
                        </a:cubicBezTo>
                        <a:cubicBezTo>
                          <a:pt x="31" y="74"/>
                          <a:pt x="31" y="75"/>
                          <a:pt x="32" y="76"/>
                        </a:cubicBezTo>
                        <a:cubicBezTo>
                          <a:pt x="31" y="76"/>
                          <a:pt x="30" y="76"/>
                          <a:pt x="29" y="76"/>
                        </a:cubicBezTo>
                        <a:cubicBezTo>
                          <a:pt x="28" y="75"/>
                          <a:pt x="28" y="73"/>
                          <a:pt x="28" y="72"/>
                        </a:cubicBezTo>
                        <a:cubicBezTo>
                          <a:pt x="28" y="71"/>
                          <a:pt x="27" y="70"/>
                          <a:pt x="26" y="70"/>
                        </a:cubicBezTo>
                        <a:cubicBezTo>
                          <a:pt x="25" y="70"/>
                          <a:pt x="24" y="70"/>
                          <a:pt x="23" y="70"/>
                        </a:cubicBezTo>
                        <a:cubicBezTo>
                          <a:pt x="19" y="70"/>
                          <a:pt x="13" y="69"/>
                          <a:pt x="6" y="66"/>
                        </a:cubicBezTo>
                        <a:cubicBezTo>
                          <a:pt x="7" y="65"/>
                          <a:pt x="8" y="63"/>
                          <a:pt x="9" y="6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49" name="Freeform 198"/>
                  <p:cNvSpPr>
                    <a:spLocks noEditPoints="1"/>
                  </p:cNvSpPr>
                  <p:nvPr/>
                </p:nvSpPr>
                <p:spPr bwMode="auto">
                  <a:xfrm>
                    <a:off x="4361" y="759"/>
                    <a:ext cx="26" cy="47"/>
                  </a:xfrm>
                  <a:custGeom>
                    <a:avLst/>
                    <a:gdLst>
                      <a:gd name="T0" fmla="*/ 9 w 11"/>
                      <a:gd name="T1" fmla="*/ 0 h 20"/>
                      <a:gd name="T2" fmla="*/ 8 w 11"/>
                      <a:gd name="T3" fmla="*/ 0 h 20"/>
                      <a:gd name="T4" fmla="*/ 5 w 11"/>
                      <a:gd name="T5" fmla="*/ 1 h 20"/>
                      <a:gd name="T6" fmla="*/ 2 w 11"/>
                      <a:gd name="T7" fmla="*/ 4 h 20"/>
                      <a:gd name="T8" fmla="*/ 0 w 11"/>
                      <a:gd name="T9" fmla="*/ 9 h 20"/>
                      <a:gd name="T10" fmla="*/ 0 w 11"/>
                      <a:gd name="T11" fmla="*/ 9 h 20"/>
                      <a:gd name="T12" fmla="*/ 2 w 11"/>
                      <a:gd name="T13" fmla="*/ 15 h 20"/>
                      <a:gd name="T14" fmla="*/ 7 w 11"/>
                      <a:gd name="T15" fmla="*/ 19 h 20"/>
                      <a:gd name="T16" fmla="*/ 7 w 11"/>
                      <a:gd name="T17" fmla="*/ 19 h 20"/>
                      <a:gd name="T18" fmla="*/ 8 w 11"/>
                      <a:gd name="T19" fmla="*/ 19 h 20"/>
                      <a:gd name="T20" fmla="*/ 10 w 11"/>
                      <a:gd name="T21" fmla="*/ 19 h 20"/>
                      <a:gd name="T22" fmla="*/ 11 w 11"/>
                      <a:gd name="T23" fmla="*/ 17 h 20"/>
                      <a:gd name="T24" fmla="*/ 10 w 11"/>
                      <a:gd name="T25" fmla="*/ 2 h 20"/>
                      <a:gd name="T26" fmla="*/ 9 w 11"/>
                      <a:gd name="T27" fmla="*/ 0 h 20"/>
                      <a:gd name="T28" fmla="*/ 4 w 11"/>
                      <a:gd name="T29" fmla="*/ 9 h 20"/>
                      <a:gd name="T30" fmla="*/ 4 w 11"/>
                      <a:gd name="T31" fmla="*/ 9 h 20"/>
                      <a:gd name="T32" fmla="*/ 4 w 11"/>
                      <a:gd name="T33" fmla="*/ 8 h 20"/>
                      <a:gd name="T34" fmla="*/ 6 w 11"/>
                      <a:gd name="T35" fmla="*/ 5 h 20"/>
                      <a:gd name="T36" fmla="*/ 7 w 11"/>
                      <a:gd name="T37" fmla="*/ 14 h 20"/>
                      <a:gd name="T38" fmla="*/ 5 w 11"/>
                      <a:gd name="T39" fmla="*/ 12 h 20"/>
                      <a:gd name="T40" fmla="*/ 4 w 11"/>
                      <a:gd name="T41" fmla="*/ 9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11" h="20">
                        <a:moveTo>
                          <a:pt x="9" y="0"/>
                        </a:moveTo>
                        <a:cubicBezTo>
                          <a:pt x="9" y="0"/>
                          <a:pt x="8" y="0"/>
                          <a:pt x="8" y="0"/>
                        </a:cubicBezTo>
                        <a:cubicBezTo>
                          <a:pt x="7" y="0"/>
                          <a:pt x="6" y="0"/>
                          <a:pt x="5" y="1"/>
                        </a:cubicBezTo>
                        <a:cubicBezTo>
                          <a:pt x="4" y="2"/>
                          <a:pt x="3" y="3"/>
                          <a:pt x="2" y="4"/>
                        </a:cubicBezTo>
                        <a:cubicBezTo>
                          <a:pt x="0" y="5"/>
                          <a:pt x="0" y="7"/>
                          <a:pt x="0" y="9"/>
                        </a:cubicBezTo>
                        <a:cubicBezTo>
                          <a:pt x="0" y="9"/>
                          <a:pt x="0" y="9"/>
                          <a:pt x="0" y="9"/>
                        </a:cubicBezTo>
                        <a:cubicBezTo>
                          <a:pt x="0" y="12"/>
                          <a:pt x="1" y="14"/>
                          <a:pt x="2" y="15"/>
                        </a:cubicBezTo>
                        <a:cubicBezTo>
                          <a:pt x="3" y="17"/>
                          <a:pt x="5" y="18"/>
                          <a:pt x="7" y="19"/>
                        </a:cubicBezTo>
                        <a:cubicBezTo>
                          <a:pt x="7" y="19"/>
                          <a:pt x="7" y="19"/>
                          <a:pt x="7" y="19"/>
                        </a:cubicBezTo>
                        <a:cubicBezTo>
                          <a:pt x="7" y="19"/>
                          <a:pt x="8" y="19"/>
                          <a:pt x="8" y="19"/>
                        </a:cubicBezTo>
                        <a:cubicBezTo>
                          <a:pt x="9" y="20"/>
                          <a:pt x="10" y="20"/>
                          <a:pt x="10" y="19"/>
                        </a:cubicBezTo>
                        <a:cubicBezTo>
                          <a:pt x="11" y="19"/>
                          <a:pt x="11" y="18"/>
                          <a:pt x="11" y="17"/>
                        </a:cubicBezTo>
                        <a:cubicBezTo>
                          <a:pt x="11" y="12"/>
                          <a:pt x="11" y="7"/>
                          <a:pt x="10" y="2"/>
                        </a:cubicBezTo>
                        <a:cubicBezTo>
                          <a:pt x="10" y="1"/>
                          <a:pt x="10" y="0"/>
                          <a:pt x="9" y="0"/>
                        </a:cubicBezTo>
                        <a:close/>
                        <a:moveTo>
                          <a:pt x="4" y="9"/>
                        </a:move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4" y="9"/>
                          <a:pt x="4" y="8"/>
                          <a:pt x="4" y="8"/>
                        </a:cubicBezTo>
                        <a:cubicBezTo>
                          <a:pt x="5" y="7"/>
                          <a:pt x="5" y="6"/>
                          <a:pt x="6" y="5"/>
                        </a:cubicBezTo>
                        <a:cubicBezTo>
                          <a:pt x="6" y="8"/>
                          <a:pt x="6" y="11"/>
                          <a:pt x="7" y="14"/>
                        </a:cubicBezTo>
                        <a:cubicBezTo>
                          <a:pt x="6" y="13"/>
                          <a:pt x="6" y="13"/>
                          <a:pt x="5" y="12"/>
                        </a:cubicBezTo>
                        <a:cubicBezTo>
                          <a:pt x="4" y="11"/>
                          <a:pt x="4" y="11"/>
                          <a:pt x="4" y="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50" name="Freeform 199"/>
                  <p:cNvSpPr>
                    <a:spLocks noEditPoints="1"/>
                  </p:cNvSpPr>
                  <p:nvPr/>
                </p:nvSpPr>
                <p:spPr bwMode="auto">
                  <a:xfrm>
                    <a:off x="4401" y="825"/>
                    <a:ext cx="31" cy="52"/>
                  </a:xfrm>
                  <a:custGeom>
                    <a:avLst/>
                    <a:gdLst>
                      <a:gd name="T0" fmla="*/ 2 w 13"/>
                      <a:gd name="T1" fmla="*/ 22 h 22"/>
                      <a:gd name="T2" fmla="*/ 4 w 13"/>
                      <a:gd name="T3" fmla="*/ 22 h 22"/>
                      <a:gd name="T4" fmla="*/ 7 w 13"/>
                      <a:gd name="T5" fmla="*/ 22 h 22"/>
                      <a:gd name="T6" fmla="*/ 11 w 13"/>
                      <a:gd name="T7" fmla="*/ 19 h 22"/>
                      <a:gd name="T8" fmla="*/ 13 w 13"/>
                      <a:gd name="T9" fmla="*/ 15 h 22"/>
                      <a:gd name="T10" fmla="*/ 11 w 13"/>
                      <a:gd name="T11" fmla="*/ 14 h 22"/>
                      <a:gd name="T12" fmla="*/ 13 w 13"/>
                      <a:gd name="T13" fmla="*/ 15 h 22"/>
                      <a:gd name="T14" fmla="*/ 13 w 13"/>
                      <a:gd name="T15" fmla="*/ 13 h 22"/>
                      <a:gd name="T16" fmla="*/ 10 w 13"/>
                      <a:gd name="T17" fmla="*/ 5 h 22"/>
                      <a:gd name="T18" fmla="*/ 3 w 13"/>
                      <a:gd name="T19" fmla="*/ 0 h 22"/>
                      <a:gd name="T20" fmla="*/ 1 w 13"/>
                      <a:gd name="T21" fmla="*/ 1 h 22"/>
                      <a:gd name="T22" fmla="*/ 0 w 13"/>
                      <a:gd name="T23" fmla="*/ 3 h 22"/>
                      <a:gd name="T24" fmla="*/ 1 w 13"/>
                      <a:gd name="T25" fmla="*/ 20 h 22"/>
                      <a:gd name="T26" fmla="*/ 2 w 13"/>
                      <a:gd name="T27" fmla="*/ 22 h 22"/>
                      <a:gd name="T28" fmla="*/ 9 w 13"/>
                      <a:gd name="T29" fmla="*/ 13 h 22"/>
                      <a:gd name="T30" fmla="*/ 9 w 13"/>
                      <a:gd name="T31" fmla="*/ 14 h 22"/>
                      <a:gd name="T32" fmla="*/ 9 w 13"/>
                      <a:gd name="T33" fmla="*/ 14 h 22"/>
                      <a:gd name="T34" fmla="*/ 8 w 13"/>
                      <a:gd name="T35" fmla="*/ 16 h 22"/>
                      <a:gd name="T36" fmla="*/ 5 w 13"/>
                      <a:gd name="T37" fmla="*/ 17 h 22"/>
                      <a:gd name="T38" fmla="*/ 4 w 13"/>
                      <a:gd name="T39" fmla="*/ 7 h 22"/>
                      <a:gd name="T40" fmla="*/ 6 w 13"/>
                      <a:gd name="T41" fmla="*/ 8 h 22"/>
                      <a:gd name="T42" fmla="*/ 9 w 13"/>
                      <a:gd name="T43" fmla="*/ 13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13" h="22">
                        <a:moveTo>
                          <a:pt x="2" y="22"/>
                        </a:moveTo>
                        <a:cubicBezTo>
                          <a:pt x="3" y="22"/>
                          <a:pt x="3" y="22"/>
                          <a:pt x="4" y="22"/>
                        </a:cubicBezTo>
                        <a:cubicBezTo>
                          <a:pt x="5" y="22"/>
                          <a:pt x="6" y="22"/>
                          <a:pt x="7" y="22"/>
                        </a:cubicBezTo>
                        <a:cubicBezTo>
                          <a:pt x="8" y="21"/>
                          <a:pt x="9" y="20"/>
                          <a:pt x="11" y="19"/>
                        </a:cubicBezTo>
                        <a:cubicBezTo>
                          <a:pt x="12" y="18"/>
                          <a:pt x="13" y="17"/>
                          <a:pt x="13" y="15"/>
                        </a:cubicBezTo>
                        <a:cubicBezTo>
                          <a:pt x="11" y="14"/>
                          <a:pt x="11" y="14"/>
                          <a:pt x="11" y="14"/>
                        </a:cubicBezTo>
                        <a:cubicBezTo>
                          <a:pt x="13" y="15"/>
                          <a:pt x="13" y="15"/>
                          <a:pt x="13" y="15"/>
                        </a:cubicBezTo>
                        <a:cubicBezTo>
                          <a:pt x="13" y="14"/>
                          <a:pt x="13" y="14"/>
                          <a:pt x="13" y="13"/>
                        </a:cubicBezTo>
                        <a:cubicBezTo>
                          <a:pt x="13" y="10"/>
                          <a:pt x="11" y="7"/>
                          <a:pt x="10" y="5"/>
                        </a:cubicBezTo>
                        <a:cubicBezTo>
                          <a:pt x="8" y="3"/>
                          <a:pt x="5" y="2"/>
                          <a:pt x="3" y="0"/>
                        </a:cubicBezTo>
                        <a:cubicBezTo>
                          <a:pt x="2" y="0"/>
                          <a:pt x="1" y="0"/>
                          <a:pt x="1" y="1"/>
                        </a:cubicBezTo>
                        <a:cubicBezTo>
                          <a:pt x="0" y="1"/>
                          <a:pt x="0" y="2"/>
                          <a:pt x="0" y="3"/>
                        </a:cubicBezTo>
                        <a:cubicBezTo>
                          <a:pt x="0" y="8"/>
                          <a:pt x="1" y="14"/>
                          <a:pt x="1" y="20"/>
                        </a:cubicBezTo>
                        <a:cubicBezTo>
                          <a:pt x="1" y="21"/>
                          <a:pt x="2" y="21"/>
                          <a:pt x="2" y="22"/>
                        </a:cubicBezTo>
                        <a:close/>
                        <a:moveTo>
                          <a:pt x="9" y="13"/>
                        </a:moveTo>
                        <a:cubicBezTo>
                          <a:pt x="9" y="14"/>
                          <a:pt x="9" y="14"/>
                          <a:pt x="9" y="14"/>
                        </a:cubicBezTo>
                        <a:cubicBezTo>
                          <a:pt x="9" y="14"/>
                          <a:pt x="9" y="14"/>
                          <a:pt x="9" y="14"/>
                        </a:cubicBezTo>
                        <a:cubicBezTo>
                          <a:pt x="9" y="15"/>
                          <a:pt x="8" y="15"/>
                          <a:pt x="8" y="16"/>
                        </a:cubicBezTo>
                        <a:cubicBezTo>
                          <a:pt x="7" y="17"/>
                          <a:pt x="6" y="17"/>
                          <a:pt x="5" y="17"/>
                        </a:cubicBezTo>
                        <a:cubicBezTo>
                          <a:pt x="5" y="14"/>
                          <a:pt x="5" y="10"/>
                          <a:pt x="4" y="7"/>
                        </a:cubicBezTo>
                        <a:cubicBezTo>
                          <a:pt x="5" y="7"/>
                          <a:pt x="6" y="8"/>
                          <a:pt x="6" y="8"/>
                        </a:cubicBezTo>
                        <a:cubicBezTo>
                          <a:pt x="8" y="10"/>
                          <a:pt x="9" y="12"/>
                          <a:pt x="9" y="1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51" name="Freeform 200"/>
                  <p:cNvSpPr>
                    <a:spLocks noEditPoints="1"/>
                  </p:cNvSpPr>
                  <p:nvPr/>
                </p:nvSpPr>
                <p:spPr bwMode="auto">
                  <a:xfrm>
                    <a:off x="3052" y="2896"/>
                    <a:ext cx="187" cy="189"/>
                  </a:xfrm>
                  <a:custGeom>
                    <a:avLst/>
                    <a:gdLst>
                      <a:gd name="T0" fmla="*/ 46 w 79"/>
                      <a:gd name="T1" fmla="*/ 80 h 80"/>
                      <a:gd name="T2" fmla="*/ 62 w 79"/>
                      <a:gd name="T3" fmla="*/ 73 h 80"/>
                      <a:gd name="T4" fmla="*/ 79 w 79"/>
                      <a:gd name="T5" fmla="*/ 41 h 80"/>
                      <a:gd name="T6" fmla="*/ 39 w 79"/>
                      <a:gd name="T7" fmla="*/ 0 h 80"/>
                      <a:gd name="T8" fmla="*/ 20 w 79"/>
                      <a:gd name="T9" fmla="*/ 5 h 80"/>
                      <a:gd name="T10" fmla="*/ 7 w 79"/>
                      <a:gd name="T11" fmla="*/ 15 h 80"/>
                      <a:gd name="T12" fmla="*/ 3 w 79"/>
                      <a:gd name="T13" fmla="*/ 55 h 80"/>
                      <a:gd name="T14" fmla="*/ 34 w 79"/>
                      <a:gd name="T15" fmla="*/ 80 h 80"/>
                      <a:gd name="T16" fmla="*/ 46 w 79"/>
                      <a:gd name="T17" fmla="*/ 80 h 80"/>
                      <a:gd name="T18" fmla="*/ 40 w 79"/>
                      <a:gd name="T19" fmla="*/ 75 h 80"/>
                      <a:gd name="T20" fmla="*/ 33 w 79"/>
                      <a:gd name="T21" fmla="*/ 76 h 80"/>
                      <a:gd name="T22" fmla="*/ 35 w 79"/>
                      <a:gd name="T23" fmla="*/ 76 h 80"/>
                      <a:gd name="T24" fmla="*/ 29 w 79"/>
                      <a:gd name="T25" fmla="*/ 71 h 80"/>
                      <a:gd name="T26" fmla="*/ 26 w 79"/>
                      <a:gd name="T27" fmla="*/ 74 h 80"/>
                      <a:gd name="T28" fmla="*/ 25 w 79"/>
                      <a:gd name="T29" fmla="*/ 69 h 80"/>
                      <a:gd name="T30" fmla="*/ 23 w 79"/>
                      <a:gd name="T31" fmla="*/ 73 h 80"/>
                      <a:gd name="T32" fmla="*/ 25 w 79"/>
                      <a:gd name="T33" fmla="*/ 74 h 80"/>
                      <a:gd name="T34" fmla="*/ 32 w 79"/>
                      <a:gd name="T35" fmla="*/ 73 h 80"/>
                      <a:gd name="T36" fmla="*/ 30 w 79"/>
                      <a:gd name="T37" fmla="*/ 76 h 80"/>
                      <a:gd name="T38" fmla="*/ 43 w 79"/>
                      <a:gd name="T39" fmla="*/ 76 h 80"/>
                      <a:gd name="T40" fmla="*/ 42 w 79"/>
                      <a:gd name="T41" fmla="*/ 75 h 80"/>
                      <a:gd name="T42" fmla="*/ 46 w 79"/>
                      <a:gd name="T43" fmla="*/ 76 h 80"/>
                      <a:gd name="T44" fmla="*/ 31 w 79"/>
                      <a:gd name="T45" fmla="*/ 4 h 80"/>
                      <a:gd name="T46" fmla="*/ 74 w 79"/>
                      <a:gd name="T47" fmla="*/ 30 h 80"/>
                      <a:gd name="T48" fmla="*/ 54 w 79"/>
                      <a:gd name="T49" fmla="*/ 72 h 80"/>
                      <a:gd name="T50" fmla="*/ 14 w 79"/>
                      <a:gd name="T51" fmla="*/ 50 h 80"/>
                      <a:gd name="T52" fmla="*/ 31 w 79"/>
                      <a:gd name="T53" fmla="*/ 4 h 80"/>
                      <a:gd name="T54" fmla="*/ 14 w 79"/>
                      <a:gd name="T55" fmla="*/ 57 h 80"/>
                      <a:gd name="T56" fmla="*/ 8 w 79"/>
                      <a:gd name="T57" fmla="*/ 18 h 80"/>
                      <a:gd name="T58" fmla="*/ 11 w 79"/>
                      <a:gd name="T59" fmla="*/ 18 h 80"/>
                      <a:gd name="T60" fmla="*/ 8 w 79"/>
                      <a:gd name="T61" fmla="*/ 18 h 80"/>
                      <a:gd name="T62" fmla="*/ 10 w 79"/>
                      <a:gd name="T63" fmla="*/ 21 h 80"/>
                      <a:gd name="T64" fmla="*/ 6 w 79"/>
                      <a:gd name="T65" fmla="*/ 23 h 80"/>
                      <a:gd name="T66" fmla="*/ 8 w 79"/>
                      <a:gd name="T67" fmla="*/ 27 h 80"/>
                      <a:gd name="T68" fmla="*/ 3 w 79"/>
                      <a:gd name="T69" fmla="*/ 34 h 80"/>
                      <a:gd name="T70" fmla="*/ 5 w 79"/>
                      <a:gd name="T71" fmla="*/ 35 h 80"/>
                      <a:gd name="T72" fmla="*/ 3 w 79"/>
                      <a:gd name="T73" fmla="*/ 38 h 80"/>
                      <a:gd name="T74" fmla="*/ 8 w 79"/>
                      <a:gd name="T75" fmla="*/ 34 h 80"/>
                      <a:gd name="T76" fmla="*/ 3 w 79"/>
                      <a:gd name="T77" fmla="*/ 38 h 80"/>
                      <a:gd name="T78" fmla="*/ 7 w 79"/>
                      <a:gd name="T79" fmla="*/ 51 h 80"/>
                      <a:gd name="T80" fmla="*/ 9 w 79"/>
                      <a:gd name="T81" fmla="*/ 44 h 80"/>
                      <a:gd name="T82" fmla="*/ 11 w 79"/>
                      <a:gd name="T83" fmla="*/ 51 h 80"/>
                      <a:gd name="T84" fmla="*/ 6 w 79"/>
                      <a:gd name="T85" fmla="*/ 54 h 80"/>
                      <a:gd name="T86" fmla="*/ 15 w 79"/>
                      <a:gd name="T87" fmla="*/ 59 h 80"/>
                      <a:gd name="T88" fmla="*/ 12 w 79"/>
                      <a:gd name="T89" fmla="*/ 64 h 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</a:cxnLst>
                    <a:rect l="0" t="0" r="r" b="b"/>
                    <a:pathLst>
                      <a:path w="79" h="80">
                        <a:moveTo>
                          <a:pt x="46" y="80"/>
                        </a:moveTo>
                        <a:cubicBezTo>
                          <a:pt x="46" y="80"/>
                          <a:pt x="46" y="80"/>
                          <a:pt x="46" y="80"/>
                        </a:cubicBezTo>
                        <a:cubicBezTo>
                          <a:pt x="46" y="80"/>
                          <a:pt x="46" y="80"/>
                          <a:pt x="46" y="80"/>
                        </a:cubicBezTo>
                        <a:cubicBezTo>
                          <a:pt x="46" y="80"/>
                          <a:pt x="46" y="80"/>
                          <a:pt x="46" y="80"/>
                        </a:cubicBezTo>
                        <a:cubicBezTo>
                          <a:pt x="46" y="80"/>
                          <a:pt x="47" y="80"/>
                          <a:pt x="47" y="79"/>
                        </a:cubicBezTo>
                        <a:cubicBezTo>
                          <a:pt x="51" y="78"/>
                          <a:pt x="57" y="75"/>
                          <a:pt x="62" y="73"/>
                        </a:cubicBezTo>
                        <a:cubicBezTo>
                          <a:pt x="62" y="73"/>
                          <a:pt x="62" y="72"/>
                          <a:pt x="62" y="72"/>
                        </a:cubicBezTo>
                        <a:cubicBezTo>
                          <a:pt x="67" y="69"/>
                          <a:pt x="70" y="66"/>
                          <a:pt x="73" y="62"/>
                        </a:cubicBezTo>
                        <a:cubicBezTo>
                          <a:pt x="77" y="56"/>
                          <a:pt x="79" y="49"/>
                          <a:pt x="79" y="41"/>
                        </a:cubicBezTo>
                        <a:cubicBezTo>
                          <a:pt x="79" y="37"/>
                          <a:pt x="79" y="33"/>
                          <a:pt x="77" y="29"/>
                        </a:cubicBezTo>
                        <a:cubicBezTo>
                          <a:pt x="74" y="21"/>
                          <a:pt x="69" y="14"/>
                          <a:pt x="62" y="8"/>
                        </a:cubicBezTo>
                        <a:cubicBezTo>
                          <a:pt x="56" y="3"/>
                          <a:pt x="48" y="0"/>
                          <a:pt x="39" y="0"/>
                        </a:cubicBezTo>
                        <a:cubicBezTo>
                          <a:pt x="36" y="0"/>
                          <a:pt x="34" y="0"/>
                          <a:pt x="31" y="1"/>
                        </a:cubicBezTo>
                        <a:cubicBezTo>
                          <a:pt x="27" y="2"/>
                          <a:pt x="24" y="3"/>
                          <a:pt x="21" y="5"/>
                        </a:cubicBezTo>
                        <a:cubicBezTo>
                          <a:pt x="21" y="5"/>
                          <a:pt x="20" y="5"/>
                          <a:pt x="20" y="5"/>
                        </a:cubicBezTo>
                        <a:cubicBezTo>
                          <a:pt x="16" y="8"/>
                          <a:pt x="13" y="10"/>
                          <a:pt x="9" y="13"/>
                        </a:cubicBezTo>
                        <a:cubicBezTo>
                          <a:pt x="8" y="13"/>
                          <a:pt x="8" y="14"/>
                          <a:pt x="8" y="14"/>
                        </a:cubicBezTo>
                        <a:cubicBezTo>
                          <a:pt x="7" y="14"/>
                          <a:pt x="7" y="15"/>
                          <a:pt x="7" y="15"/>
                        </a:cubicBezTo>
                        <a:cubicBezTo>
                          <a:pt x="7" y="15"/>
                          <a:pt x="7" y="15"/>
                          <a:pt x="7" y="15"/>
                        </a:cubicBezTo>
                        <a:cubicBezTo>
                          <a:pt x="2" y="22"/>
                          <a:pt x="0" y="30"/>
                          <a:pt x="0" y="38"/>
                        </a:cubicBezTo>
                        <a:cubicBezTo>
                          <a:pt x="0" y="44"/>
                          <a:pt x="1" y="50"/>
                          <a:pt x="3" y="55"/>
                        </a:cubicBezTo>
                        <a:cubicBezTo>
                          <a:pt x="8" y="68"/>
                          <a:pt x="19" y="77"/>
                          <a:pt x="33" y="80"/>
                        </a:cubicBezTo>
                        <a:cubicBezTo>
                          <a:pt x="33" y="80"/>
                          <a:pt x="33" y="80"/>
                          <a:pt x="33" y="80"/>
                        </a:cubicBezTo>
                        <a:cubicBezTo>
                          <a:pt x="34" y="80"/>
                          <a:pt x="34" y="80"/>
                          <a:pt x="34" y="80"/>
                        </a:cubicBezTo>
                        <a:cubicBezTo>
                          <a:pt x="36" y="80"/>
                          <a:pt x="38" y="80"/>
                          <a:pt x="40" y="80"/>
                        </a:cubicBezTo>
                        <a:cubicBezTo>
                          <a:pt x="42" y="80"/>
                          <a:pt x="43" y="80"/>
                          <a:pt x="45" y="80"/>
                        </a:cubicBezTo>
                        <a:cubicBezTo>
                          <a:pt x="45" y="80"/>
                          <a:pt x="45" y="80"/>
                          <a:pt x="46" y="80"/>
                        </a:cubicBezTo>
                        <a:close/>
                        <a:moveTo>
                          <a:pt x="37" y="77"/>
                        </a:moveTo>
                        <a:cubicBezTo>
                          <a:pt x="37" y="76"/>
                          <a:pt x="37" y="75"/>
                          <a:pt x="38" y="75"/>
                        </a:cubicBezTo>
                        <a:cubicBezTo>
                          <a:pt x="39" y="75"/>
                          <a:pt x="39" y="75"/>
                          <a:pt x="40" y="75"/>
                        </a:cubicBezTo>
                        <a:cubicBezTo>
                          <a:pt x="40" y="76"/>
                          <a:pt x="39" y="76"/>
                          <a:pt x="39" y="77"/>
                        </a:cubicBezTo>
                        <a:cubicBezTo>
                          <a:pt x="38" y="77"/>
                          <a:pt x="37" y="77"/>
                          <a:pt x="37" y="77"/>
                        </a:cubicBezTo>
                        <a:close/>
                        <a:moveTo>
                          <a:pt x="33" y="76"/>
                        </a:moveTo>
                        <a:cubicBezTo>
                          <a:pt x="34" y="75"/>
                          <a:pt x="34" y="75"/>
                          <a:pt x="35" y="74"/>
                        </a:cubicBezTo>
                        <a:cubicBezTo>
                          <a:pt x="35" y="74"/>
                          <a:pt x="36" y="74"/>
                          <a:pt x="36" y="74"/>
                        </a:cubicBezTo>
                        <a:cubicBezTo>
                          <a:pt x="36" y="75"/>
                          <a:pt x="35" y="76"/>
                          <a:pt x="35" y="76"/>
                        </a:cubicBezTo>
                        <a:cubicBezTo>
                          <a:pt x="34" y="76"/>
                          <a:pt x="34" y="76"/>
                          <a:pt x="33" y="76"/>
                        </a:cubicBezTo>
                        <a:close/>
                        <a:moveTo>
                          <a:pt x="26" y="74"/>
                        </a:moveTo>
                        <a:cubicBezTo>
                          <a:pt x="27" y="73"/>
                          <a:pt x="28" y="72"/>
                          <a:pt x="29" y="71"/>
                        </a:cubicBezTo>
                        <a:cubicBezTo>
                          <a:pt x="29" y="71"/>
                          <a:pt x="30" y="72"/>
                          <a:pt x="30" y="72"/>
                        </a:cubicBezTo>
                        <a:cubicBezTo>
                          <a:pt x="30" y="73"/>
                          <a:pt x="29" y="74"/>
                          <a:pt x="28" y="75"/>
                        </a:cubicBezTo>
                        <a:cubicBezTo>
                          <a:pt x="28" y="75"/>
                          <a:pt x="27" y="75"/>
                          <a:pt x="26" y="74"/>
                        </a:cubicBezTo>
                        <a:close/>
                        <a:moveTo>
                          <a:pt x="17" y="69"/>
                        </a:moveTo>
                        <a:cubicBezTo>
                          <a:pt x="18" y="67"/>
                          <a:pt x="19" y="66"/>
                          <a:pt x="20" y="65"/>
                        </a:cubicBezTo>
                        <a:cubicBezTo>
                          <a:pt x="21" y="66"/>
                          <a:pt x="23" y="67"/>
                          <a:pt x="25" y="69"/>
                        </a:cubicBezTo>
                        <a:cubicBezTo>
                          <a:pt x="24" y="70"/>
                          <a:pt x="23" y="71"/>
                          <a:pt x="22" y="72"/>
                        </a:cubicBezTo>
                        <a:cubicBezTo>
                          <a:pt x="20" y="71"/>
                          <a:pt x="18" y="70"/>
                          <a:pt x="17" y="69"/>
                        </a:cubicBezTo>
                        <a:close/>
                        <a:moveTo>
                          <a:pt x="23" y="73"/>
                        </a:moveTo>
                        <a:cubicBezTo>
                          <a:pt x="24" y="72"/>
                          <a:pt x="25" y="71"/>
                          <a:pt x="26" y="69"/>
                        </a:cubicBezTo>
                        <a:cubicBezTo>
                          <a:pt x="26" y="70"/>
                          <a:pt x="27" y="70"/>
                          <a:pt x="27" y="70"/>
                        </a:cubicBezTo>
                        <a:cubicBezTo>
                          <a:pt x="26" y="72"/>
                          <a:pt x="25" y="73"/>
                          <a:pt x="25" y="74"/>
                        </a:cubicBezTo>
                        <a:cubicBezTo>
                          <a:pt x="24" y="73"/>
                          <a:pt x="24" y="73"/>
                          <a:pt x="23" y="73"/>
                        </a:cubicBezTo>
                        <a:close/>
                        <a:moveTo>
                          <a:pt x="30" y="76"/>
                        </a:moveTo>
                        <a:cubicBezTo>
                          <a:pt x="31" y="75"/>
                          <a:pt x="31" y="74"/>
                          <a:pt x="32" y="73"/>
                        </a:cubicBezTo>
                        <a:cubicBezTo>
                          <a:pt x="32" y="73"/>
                          <a:pt x="33" y="73"/>
                          <a:pt x="33" y="73"/>
                        </a:cubicBezTo>
                        <a:cubicBezTo>
                          <a:pt x="32" y="74"/>
                          <a:pt x="32" y="75"/>
                          <a:pt x="31" y="76"/>
                        </a:cubicBezTo>
                        <a:cubicBezTo>
                          <a:pt x="31" y="76"/>
                          <a:pt x="31" y="76"/>
                          <a:pt x="30" y="76"/>
                        </a:cubicBezTo>
                        <a:close/>
                        <a:moveTo>
                          <a:pt x="42" y="75"/>
                        </a:moveTo>
                        <a:cubicBezTo>
                          <a:pt x="42" y="76"/>
                          <a:pt x="43" y="76"/>
                          <a:pt x="44" y="76"/>
                        </a:cubicBezTo>
                        <a:cubicBezTo>
                          <a:pt x="44" y="76"/>
                          <a:pt x="44" y="76"/>
                          <a:pt x="43" y="76"/>
                        </a:cubicBezTo>
                        <a:cubicBezTo>
                          <a:pt x="43" y="76"/>
                          <a:pt x="43" y="76"/>
                          <a:pt x="43" y="77"/>
                        </a:cubicBezTo>
                        <a:cubicBezTo>
                          <a:pt x="42" y="77"/>
                          <a:pt x="41" y="77"/>
                          <a:pt x="41" y="77"/>
                        </a:cubicBezTo>
                        <a:cubicBezTo>
                          <a:pt x="41" y="76"/>
                          <a:pt x="41" y="76"/>
                          <a:pt x="42" y="75"/>
                        </a:cubicBezTo>
                        <a:close/>
                        <a:moveTo>
                          <a:pt x="47" y="76"/>
                        </a:moveTo>
                        <a:cubicBezTo>
                          <a:pt x="46" y="76"/>
                          <a:pt x="46" y="76"/>
                          <a:pt x="45" y="76"/>
                        </a:cubicBezTo>
                        <a:cubicBezTo>
                          <a:pt x="45" y="76"/>
                          <a:pt x="46" y="76"/>
                          <a:pt x="46" y="76"/>
                        </a:cubicBezTo>
                        <a:cubicBezTo>
                          <a:pt x="46" y="76"/>
                          <a:pt x="46" y="76"/>
                          <a:pt x="47" y="76"/>
                        </a:cubicBezTo>
                        <a:close/>
                        <a:moveTo>
                          <a:pt x="31" y="4"/>
                        </a:moveTo>
                        <a:cubicBezTo>
                          <a:pt x="31" y="4"/>
                          <a:pt x="31" y="4"/>
                          <a:pt x="31" y="4"/>
                        </a:cubicBezTo>
                        <a:cubicBezTo>
                          <a:pt x="34" y="4"/>
                          <a:pt x="37" y="3"/>
                          <a:pt x="39" y="3"/>
                        </a:cubicBezTo>
                        <a:cubicBezTo>
                          <a:pt x="47" y="3"/>
                          <a:pt x="54" y="6"/>
                          <a:pt x="60" y="11"/>
                        </a:cubicBezTo>
                        <a:cubicBezTo>
                          <a:pt x="66" y="16"/>
                          <a:pt x="71" y="23"/>
                          <a:pt x="74" y="30"/>
                        </a:cubicBezTo>
                        <a:cubicBezTo>
                          <a:pt x="75" y="34"/>
                          <a:pt x="76" y="37"/>
                          <a:pt x="76" y="41"/>
                        </a:cubicBezTo>
                        <a:cubicBezTo>
                          <a:pt x="76" y="48"/>
                          <a:pt x="74" y="55"/>
                          <a:pt x="70" y="60"/>
                        </a:cubicBezTo>
                        <a:cubicBezTo>
                          <a:pt x="66" y="66"/>
                          <a:pt x="61" y="70"/>
                          <a:pt x="54" y="72"/>
                        </a:cubicBezTo>
                        <a:cubicBezTo>
                          <a:pt x="54" y="72"/>
                          <a:pt x="54" y="72"/>
                          <a:pt x="54" y="72"/>
                        </a:cubicBezTo>
                        <a:cubicBezTo>
                          <a:pt x="52" y="72"/>
                          <a:pt x="49" y="73"/>
                          <a:pt x="47" y="73"/>
                        </a:cubicBezTo>
                        <a:cubicBezTo>
                          <a:pt x="33" y="73"/>
                          <a:pt x="19" y="63"/>
                          <a:pt x="14" y="50"/>
                        </a:cubicBezTo>
                        <a:cubicBezTo>
                          <a:pt x="12" y="45"/>
                          <a:pt x="11" y="40"/>
                          <a:pt x="11" y="34"/>
                        </a:cubicBezTo>
                        <a:cubicBezTo>
                          <a:pt x="11" y="27"/>
                          <a:pt x="13" y="21"/>
                          <a:pt x="16" y="15"/>
                        </a:cubicBezTo>
                        <a:cubicBezTo>
                          <a:pt x="19" y="10"/>
                          <a:pt x="24" y="6"/>
                          <a:pt x="31" y="4"/>
                        </a:cubicBezTo>
                        <a:close/>
                        <a:moveTo>
                          <a:pt x="9" y="59"/>
                        </a:moveTo>
                        <a:cubicBezTo>
                          <a:pt x="10" y="58"/>
                          <a:pt x="11" y="56"/>
                          <a:pt x="12" y="55"/>
                        </a:cubicBezTo>
                        <a:cubicBezTo>
                          <a:pt x="13" y="56"/>
                          <a:pt x="13" y="56"/>
                          <a:pt x="14" y="57"/>
                        </a:cubicBezTo>
                        <a:cubicBezTo>
                          <a:pt x="13" y="59"/>
                          <a:pt x="12" y="61"/>
                          <a:pt x="11" y="63"/>
                        </a:cubicBezTo>
                        <a:cubicBezTo>
                          <a:pt x="10" y="62"/>
                          <a:pt x="9" y="61"/>
                          <a:pt x="9" y="59"/>
                        </a:cubicBezTo>
                        <a:close/>
                        <a:moveTo>
                          <a:pt x="8" y="18"/>
                        </a:moveTo>
                        <a:cubicBezTo>
                          <a:pt x="10" y="18"/>
                          <a:pt x="11" y="17"/>
                          <a:pt x="11" y="17"/>
                        </a:cubicBezTo>
                        <a:cubicBezTo>
                          <a:pt x="11" y="17"/>
                          <a:pt x="12" y="17"/>
                          <a:pt x="12" y="16"/>
                        </a:cubicBezTo>
                        <a:cubicBezTo>
                          <a:pt x="11" y="17"/>
                          <a:pt x="11" y="18"/>
                          <a:pt x="11" y="18"/>
                        </a:cubicBezTo>
                        <a:cubicBezTo>
                          <a:pt x="10" y="19"/>
                          <a:pt x="9" y="19"/>
                          <a:pt x="9" y="20"/>
                        </a:cubicBezTo>
                        <a:cubicBezTo>
                          <a:pt x="8" y="20"/>
                          <a:pt x="8" y="20"/>
                          <a:pt x="7" y="21"/>
                        </a:cubicBezTo>
                        <a:cubicBezTo>
                          <a:pt x="8" y="20"/>
                          <a:pt x="8" y="19"/>
                          <a:pt x="8" y="18"/>
                        </a:cubicBezTo>
                        <a:close/>
                        <a:moveTo>
                          <a:pt x="6" y="23"/>
                        </a:moveTo>
                        <a:cubicBezTo>
                          <a:pt x="7" y="23"/>
                          <a:pt x="8" y="22"/>
                          <a:pt x="10" y="21"/>
                        </a:cubicBezTo>
                        <a:cubicBezTo>
                          <a:pt x="10" y="21"/>
                          <a:pt x="10" y="21"/>
                          <a:pt x="10" y="21"/>
                        </a:cubicBezTo>
                        <a:cubicBezTo>
                          <a:pt x="10" y="22"/>
                          <a:pt x="9" y="23"/>
                          <a:pt x="9" y="24"/>
                        </a:cubicBezTo>
                        <a:cubicBezTo>
                          <a:pt x="8" y="25"/>
                          <a:pt x="6" y="26"/>
                          <a:pt x="5" y="27"/>
                        </a:cubicBezTo>
                        <a:cubicBezTo>
                          <a:pt x="5" y="26"/>
                          <a:pt x="5" y="25"/>
                          <a:pt x="6" y="23"/>
                        </a:cubicBezTo>
                        <a:close/>
                        <a:moveTo>
                          <a:pt x="4" y="29"/>
                        </a:moveTo>
                        <a:cubicBezTo>
                          <a:pt x="6" y="28"/>
                          <a:pt x="7" y="27"/>
                          <a:pt x="9" y="26"/>
                        </a:cubicBezTo>
                        <a:cubicBezTo>
                          <a:pt x="8" y="27"/>
                          <a:pt x="8" y="27"/>
                          <a:pt x="8" y="27"/>
                        </a:cubicBezTo>
                        <a:cubicBezTo>
                          <a:pt x="7" y="28"/>
                          <a:pt x="5" y="30"/>
                          <a:pt x="4" y="31"/>
                        </a:cubicBezTo>
                        <a:cubicBezTo>
                          <a:pt x="4" y="30"/>
                          <a:pt x="4" y="30"/>
                          <a:pt x="4" y="29"/>
                        </a:cubicBezTo>
                        <a:close/>
                        <a:moveTo>
                          <a:pt x="3" y="34"/>
                        </a:moveTo>
                        <a:cubicBezTo>
                          <a:pt x="5" y="32"/>
                          <a:pt x="6" y="31"/>
                          <a:pt x="8" y="30"/>
                        </a:cubicBezTo>
                        <a:cubicBezTo>
                          <a:pt x="8" y="30"/>
                          <a:pt x="8" y="31"/>
                          <a:pt x="8" y="32"/>
                        </a:cubicBezTo>
                        <a:cubicBezTo>
                          <a:pt x="7" y="33"/>
                          <a:pt x="6" y="34"/>
                          <a:pt x="5" y="35"/>
                        </a:cubicBezTo>
                        <a:cubicBezTo>
                          <a:pt x="4" y="35"/>
                          <a:pt x="4" y="36"/>
                          <a:pt x="3" y="36"/>
                        </a:cubicBezTo>
                        <a:cubicBezTo>
                          <a:pt x="3" y="35"/>
                          <a:pt x="3" y="34"/>
                          <a:pt x="3" y="34"/>
                        </a:cubicBezTo>
                        <a:close/>
                        <a:moveTo>
                          <a:pt x="3" y="38"/>
                        </a:moveTo>
                        <a:cubicBezTo>
                          <a:pt x="4" y="38"/>
                          <a:pt x="5" y="37"/>
                          <a:pt x="6" y="36"/>
                        </a:cubicBezTo>
                        <a:cubicBezTo>
                          <a:pt x="7" y="35"/>
                          <a:pt x="7" y="35"/>
                          <a:pt x="8" y="34"/>
                        </a:cubicBezTo>
                        <a:cubicBezTo>
                          <a:pt x="8" y="34"/>
                          <a:pt x="8" y="34"/>
                          <a:pt x="8" y="34"/>
                        </a:cubicBezTo>
                        <a:cubicBezTo>
                          <a:pt x="8" y="37"/>
                          <a:pt x="8" y="39"/>
                          <a:pt x="8" y="42"/>
                        </a:cubicBezTo>
                        <a:cubicBezTo>
                          <a:pt x="7" y="43"/>
                          <a:pt x="5" y="45"/>
                          <a:pt x="4" y="46"/>
                        </a:cubicBezTo>
                        <a:cubicBezTo>
                          <a:pt x="3" y="44"/>
                          <a:pt x="3" y="41"/>
                          <a:pt x="3" y="38"/>
                        </a:cubicBezTo>
                        <a:close/>
                        <a:moveTo>
                          <a:pt x="9" y="44"/>
                        </a:moveTo>
                        <a:cubicBezTo>
                          <a:pt x="9" y="45"/>
                          <a:pt x="9" y="46"/>
                          <a:pt x="10" y="48"/>
                        </a:cubicBezTo>
                        <a:cubicBezTo>
                          <a:pt x="9" y="48"/>
                          <a:pt x="8" y="50"/>
                          <a:pt x="7" y="51"/>
                        </a:cubicBezTo>
                        <a:cubicBezTo>
                          <a:pt x="6" y="51"/>
                          <a:pt x="6" y="52"/>
                          <a:pt x="5" y="52"/>
                        </a:cubicBezTo>
                        <a:cubicBezTo>
                          <a:pt x="5" y="51"/>
                          <a:pt x="5" y="50"/>
                          <a:pt x="4" y="48"/>
                        </a:cubicBezTo>
                        <a:cubicBezTo>
                          <a:pt x="6" y="47"/>
                          <a:pt x="7" y="45"/>
                          <a:pt x="9" y="44"/>
                        </a:cubicBezTo>
                        <a:close/>
                        <a:moveTo>
                          <a:pt x="7" y="53"/>
                        </a:moveTo>
                        <a:cubicBezTo>
                          <a:pt x="7" y="52"/>
                          <a:pt x="9" y="51"/>
                          <a:pt x="10" y="49"/>
                        </a:cubicBezTo>
                        <a:cubicBezTo>
                          <a:pt x="10" y="50"/>
                          <a:pt x="11" y="51"/>
                          <a:pt x="11" y="51"/>
                        </a:cubicBezTo>
                        <a:cubicBezTo>
                          <a:pt x="11" y="52"/>
                          <a:pt x="11" y="52"/>
                          <a:pt x="12" y="53"/>
                        </a:cubicBezTo>
                        <a:cubicBezTo>
                          <a:pt x="10" y="55"/>
                          <a:pt x="9" y="56"/>
                          <a:pt x="8" y="58"/>
                        </a:cubicBezTo>
                        <a:cubicBezTo>
                          <a:pt x="7" y="57"/>
                          <a:pt x="7" y="55"/>
                          <a:pt x="6" y="54"/>
                        </a:cubicBezTo>
                        <a:cubicBezTo>
                          <a:pt x="6" y="54"/>
                          <a:pt x="6" y="54"/>
                          <a:pt x="7" y="53"/>
                        </a:cubicBezTo>
                        <a:close/>
                        <a:moveTo>
                          <a:pt x="12" y="64"/>
                        </a:moveTo>
                        <a:cubicBezTo>
                          <a:pt x="13" y="62"/>
                          <a:pt x="14" y="61"/>
                          <a:pt x="15" y="59"/>
                        </a:cubicBezTo>
                        <a:cubicBezTo>
                          <a:pt x="16" y="61"/>
                          <a:pt x="17" y="62"/>
                          <a:pt x="19" y="63"/>
                        </a:cubicBezTo>
                        <a:cubicBezTo>
                          <a:pt x="18" y="65"/>
                          <a:pt x="16" y="66"/>
                          <a:pt x="15" y="68"/>
                        </a:cubicBezTo>
                        <a:cubicBezTo>
                          <a:pt x="14" y="67"/>
                          <a:pt x="13" y="65"/>
                          <a:pt x="12" y="6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52" name="Freeform 201"/>
                  <p:cNvSpPr>
                    <a:spLocks noEditPoints="1"/>
                  </p:cNvSpPr>
                  <p:nvPr/>
                </p:nvSpPr>
                <p:spPr bwMode="auto">
                  <a:xfrm>
                    <a:off x="3085" y="2912"/>
                    <a:ext cx="139" cy="147"/>
                  </a:xfrm>
                  <a:custGeom>
                    <a:avLst/>
                    <a:gdLst>
                      <a:gd name="T0" fmla="*/ 3 w 59"/>
                      <a:gd name="T1" fmla="*/ 42 h 62"/>
                      <a:gd name="T2" fmla="*/ 39 w 59"/>
                      <a:gd name="T3" fmla="*/ 61 h 62"/>
                      <a:gd name="T4" fmla="*/ 59 w 59"/>
                      <a:gd name="T5" fmla="*/ 34 h 62"/>
                      <a:gd name="T6" fmla="*/ 45 w 59"/>
                      <a:gd name="T7" fmla="*/ 7 h 62"/>
                      <a:gd name="T8" fmla="*/ 19 w 59"/>
                      <a:gd name="T9" fmla="*/ 1 h 62"/>
                      <a:gd name="T10" fmla="*/ 5 w 59"/>
                      <a:gd name="T11" fmla="*/ 11 h 62"/>
                      <a:gd name="T12" fmla="*/ 48 w 59"/>
                      <a:gd name="T13" fmla="*/ 15 h 62"/>
                      <a:gd name="T14" fmla="*/ 44 w 59"/>
                      <a:gd name="T15" fmla="*/ 12 h 62"/>
                      <a:gd name="T16" fmla="*/ 48 w 59"/>
                      <a:gd name="T17" fmla="*/ 15 h 62"/>
                      <a:gd name="T18" fmla="*/ 51 w 59"/>
                      <a:gd name="T19" fmla="*/ 19 h 62"/>
                      <a:gd name="T20" fmla="*/ 48 w 59"/>
                      <a:gd name="T21" fmla="*/ 17 h 62"/>
                      <a:gd name="T22" fmla="*/ 52 w 59"/>
                      <a:gd name="T23" fmla="*/ 21 h 62"/>
                      <a:gd name="T24" fmla="*/ 53 w 59"/>
                      <a:gd name="T25" fmla="*/ 25 h 62"/>
                      <a:gd name="T26" fmla="*/ 52 w 59"/>
                      <a:gd name="T27" fmla="*/ 21 h 62"/>
                      <a:gd name="T28" fmla="*/ 56 w 59"/>
                      <a:gd name="T29" fmla="*/ 34 h 62"/>
                      <a:gd name="T30" fmla="*/ 55 w 59"/>
                      <a:gd name="T31" fmla="*/ 31 h 62"/>
                      <a:gd name="T32" fmla="*/ 56 w 59"/>
                      <a:gd name="T33" fmla="*/ 34 h 62"/>
                      <a:gd name="T34" fmla="*/ 55 w 59"/>
                      <a:gd name="T35" fmla="*/ 37 h 62"/>
                      <a:gd name="T36" fmla="*/ 55 w 59"/>
                      <a:gd name="T37" fmla="*/ 38 h 62"/>
                      <a:gd name="T38" fmla="*/ 55 w 59"/>
                      <a:gd name="T39" fmla="*/ 29 h 62"/>
                      <a:gd name="T40" fmla="*/ 54 w 59"/>
                      <a:gd name="T41" fmla="*/ 26 h 62"/>
                      <a:gd name="T42" fmla="*/ 55 w 59"/>
                      <a:gd name="T43" fmla="*/ 24 h 62"/>
                      <a:gd name="T44" fmla="*/ 56 w 59"/>
                      <a:gd name="T45" fmla="*/ 24 h 62"/>
                      <a:gd name="T46" fmla="*/ 44 w 59"/>
                      <a:gd name="T47" fmla="*/ 10 h 62"/>
                      <a:gd name="T48" fmla="*/ 41 w 59"/>
                      <a:gd name="T49" fmla="*/ 9 h 62"/>
                      <a:gd name="T50" fmla="*/ 41 w 59"/>
                      <a:gd name="T51" fmla="*/ 8 h 62"/>
                      <a:gd name="T52" fmla="*/ 44 w 59"/>
                      <a:gd name="T53" fmla="*/ 10 h 62"/>
                      <a:gd name="T54" fmla="*/ 30 w 59"/>
                      <a:gd name="T55" fmla="*/ 4 h 62"/>
                      <a:gd name="T56" fmla="*/ 31 w 59"/>
                      <a:gd name="T57" fmla="*/ 4 h 62"/>
                      <a:gd name="T58" fmla="*/ 35 w 59"/>
                      <a:gd name="T59" fmla="*/ 5 h 62"/>
                      <a:gd name="T60" fmla="*/ 32 w 59"/>
                      <a:gd name="T61" fmla="*/ 4 h 62"/>
                      <a:gd name="T62" fmla="*/ 36 w 59"/>
                      <a:gd name="T63" fmla="*/ 5 h 62"/>
                      <a:gd name="T64" fmla="*/ 39 w 59"/>
                      <a:gd name="T65" fmla="*/ 8 h 62"/>
                      <a:gd name="T66" fmla="*/ 36 w 59"/>
                      <a:gd name="T67" fmla="*/ 5 h 62"/>
                      <a:gd name="T68" fmla="*/ 12 w 59"/>
                      <a:gd name="T69" fmla="*/ 8 h 62"/>
                      <a:gd name="T70" fmla="*/ 16 w 59"/>
                      <a:gd name="T71" fmla="*/ 6 h 62"/>
                      <a:gd name="T72" fmla="*/ 22 w 59"/>
                      <a:gd name="T73" fmla="*/ 6 h 62"/>
                      <a:gd name="T74" fmla="*/ 41 w 59"/>
                      <a:gd name="T75" fmla="*/ 13 h 62"/>
                      <a:gd name="T76" fmla="*/ 42 w 59"/>
                      <a:gd name="T77" fmla="*/ 14 h 62"/>
                      <a:gd name="T78" fmla="*/ 52 w 59"/>
                      <a:gd name="T79" fmla="*/ 36 h 62"/>
                      <a:gd name="T80" fmla="*/ 44 w 59"/>
                      <a:gd name="T81" fmla="*/ 56 h 62"/>
                      <a:gd name="T82" fmla="*/ 32 w 59"/>
                      <a:gd name="T83" fmla="*/ 59 h 62"/>
                      <a:gd name="T84" fmla="*/ 3 w 59"/>
                      <a:gd name="T85" fmla="*/ 28 h 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59" h="62">
                        <a:moveTo>
                          <a:pt x="0" y="28"/>
                        </a:moveTo>
                        <a:cubicBezTo>
                          <a:pt x="0" y="33"/>
                          <a:pt x="1" y="38"/>
                          <a:pt x="3" y="42"/>
                        </a:cubicBezTo>
                        <a:cubicBezTo>
                          <a:pt x="7" y="54"/>
                          <a:pt x="20" y="62"/>
                          <a:pt x="32" y="62"/>
                        </a:cubicBezTo>
                        <a:cubicBezTo>
                          <a:pt x="35" y="62"/>
                          <a:pt x="37" y="62"/>
                          <a:pt x="39" y="61"/>
                        </a:cubicBezTo>
                        <a:cubicBezTo>
                          <a:pt x="45" y="60"/>
                          <a:pt x="50" y="56"/>
                          <a:pt x="54" y="51"/>
                        </a:cubicBezTo>
                        <a:cubicBezTo>
                          <a:pt x="57" y="46"/>
                          <a:pt x="59" y="40"/>
                          <a:pt x="59" y="34"/>
                        </a:cubicBezTo>
                        <a:cubicBezTo>
                          <a:pt x="59" y="30"/>
                          <a:pt x="58" y="27"/>
                          <a:pt x="57" y="24"/>
                        </a:cubicBezTo>
                        <a:cubicBezTo>
                          <a:pt x="55" y="17"/>
                          <a:pt x="50" y="11"/>
                          <a:pt x="45" y="7"/>
                        </a:cubicBezTo>
                        <a:cubicBezTo>
                          <a:pt x="40" y="2"/>
                          <a:pt x="33" y="0"/>
                          <a:pt x="26" y="0"/>
                        </a:cubicBezTo>
                        <a:cubicBezTo>
                          <a:pt x="24" y="0"/>
                          <a:pt x="21" y="0"/>
                          <a:pt x="19" y="1"/>
                        </a:cubicBezTo>
                        <a:cubicBezTo>
                          <a:pt x="19" y="1"/>
                          <a:pt x="19" y="1"/>
                          <a:pt x="19" y="1"/>
                        </a:cubicBezTo>
                        <a:cubicBezTo>
                          <a:pt x="12" y="2"/>
                          <a:pt x="8" y="6"/>
                          <a:pt x="5" y="11"/>
                        </a:cubicBezTo>
                        <a:cubicBezTo>
                          <a:pt x="2" y="16"/>
                          <a:pt x="0" y="22"/>
                          <a:pt x="0" y="28"/>
                        </a:cubicBezTo>
                        <a:close/>
                        <a:moveTo>
                          <a:pt x="48" y="15"/>
                        </a:moveTo>
                        <a:cubicBezTo>
                          <a:pt x="48" y="15"/>
                          <a:pt x="48" y="15"/>
                          <a:pt x="47" y="15"/>
                        </a:cubicBezTo>
                        <a:cubicBezTo>
                          <a:pt x="46" y="14"/>
                          <a:pt x="45" y="13"/>
                          <a:pt x="44" y="12"/>
                        </a:cubicBezTo>
                        <a:cubicBezTo>
                          <a:pt x="45" y="12"/>
                          <a:pt x="45" y="11"/>
                          <a:pt x="45" y="11"/>
                        </a:cubicBezTo>
                        <a:cubicBezTo>
                          <a:pt x="46" y="12"/>
                          <a:pt x="47" y="13"/>
                          <a:pt x="48" y="15"/>
                        </a:cubicBezTo>
                        <a:close/>
                        <a:moveTo>
                          <a:pt x="49" y="16"/>
                        </a:moveTo>
                        <a:cubicBezTo>
                          <a:pt x="50" y="17"/>
                          <a:pt x="51" y="18"/>
                          <a:pt x="51" y="19"/>
                        </a:cubicBezTo>
                        <a:cubicBezTo>
                          <a:pt x="51" y="19"/>
                          <a:pt x="51" y="20"/>
                          <a:pt x="50" y="20"/>
                        </a:cubicBezTo>
                        <a:cubicBezTo>
                          <a:pt x="50" y="19"/>
                          <a:pt x="49" y="18"/>
                          <a:pt x="48" y="17"/>
                        </a:cubicBezTo>
                        <a:cubicBezTo>
                          <a:pt x="49" y="16"/>
                          <a:pt x="49" y="16"/>
                          <a:pt x="49" y="16"/>
                        </a:cubicBezTo>
                        <a:close/>
                        <a:moveTo>
                          <a:pt x="52" y="21"/>
                        </a:moveTo>
                        <a:cubicBezTo>
                          <a:pt x="53" y="22"/>
                          <a:pt x="53" y="23"/>
                          <a:pt x="54" y="24"/>
                        </a:cubicBezTo>
                        <a:cubicBezTo>
                          <a:pt x="53" y="24"/>
                          <a:pt x="53" y="25"/>
                          <a:pt x="53" y="25"/>
                        </a:cubicBezTo>
                        <a:cubicBezTo>
                          <a:pt x="52" y="24"/>
                          <a:pt x="52" y="23"/>
                          <a:pt x="51" y="21"/>
                        </a:cubicBezTo>
                        <a:cubicBezTo>
                          <a:pt x="52" y="21"/>
                          <a:pt x="52" y="21"/>
                          <a:pt x="52" y="21"/>
                        </a:cubicBezTo>
                        <a:close/>
                        <a:moveTo>
                          <a:pt x="56" y="34"/>
                        </a:moveTo>
                        <a:cubicBezTo>
                          <a:pt x="56" y="34"/>
                          <a:pt x="56" y="34"/>
                          <a:pt x="56" y="34"/>
                        </a:cubicBezTo>
                        <a:cubicBezTo>
                          <a:pt x="55" y="34"/>
                          <a:pt x="55" y="34"/>
                          <a:pt x="55" y="35"/>
                        </a:cubicBezTo>
                        <a:cubicBezTo>
                          <a:pt x="55" y="34"/>
                          <a:pt x="55" y="33"/>
                          <a:pt x="55" y="31"/>
                        </a:cubicBezTo>
                        <a:cubicBezTo>
                          <a:pt x="55" y="31"/>
                          <a:pt x="55" y="31"/>
                          <a:pt x="55" y="31"/>
                        </a:cubicBezTo>
                        <a:cubicBezTo>
                          <a:pt x="56" y="32"/>
                          <a:pt x="56" y="33"/>
                          <a:pt x="56" y="34"/>
                        </a:cubicBezTo>
                        <a:close/>
                        <a:moveTo>
                          <a:pt x="55" y="38"/>
                        </a:moveTo>
                        <a:cubicBezTo>
                          <a:pt x="55" y="38"/>
                          <a:pt x="55" y="38"/>
                          <a:pt x="55" y="37"/>
                        </a:cubicBezTo>
                        <a:cubicBezTo>
                          <a:pt x="55" y="37"/>
                          <a:pt x="55" y="37"/>
                          <a:pt x="55" y="37"/>
                        </a:cubicBezTo>
                        <a:cubicBezTo>
                          <a:pt x="55" y="37"/>
                          <a:pt x="55" y="38"/>
                          <a:pt x="55" y="38"/>
                        </a:cubicBezTo>
                        <a:close/>
                        <a:moveTo>
                          <a:pt x="55" y="29"/>
                        </a:moveTo>
                        <a:cubicBezTo>
                          <a:pt x="55" y="29"/>
                          <a:pt x="55" y="29"/>
                          <a:pt x="55" y="29"/>
                        </a:cubicBezTo>
                        <a:cubicBezTo>
                          <a:pt x="54" y="28"/>
                          <a:pt x="54" y="27"/>
                          <a:pt x="54" y="26"/>
                        </a:cubicBezTo>
                        <a:cubicBezTo>
                          <a:pt x="54" y="26"/>
                          <a:pt x="54" y="26"/>
                          <a:pt x="54" y="26"/>
                        </a:cubicBezTo>
                        <a:cubicBezTo>
                          <a:pt x="55" y="27"/>
                          <a:pt x="55" y="28"/>
                          <a:pt x="55" y="29"/>
                        </a:cubicBezTo>
                        <a:close/>
                        <a:moveTo>
                          <a:pt x="55" y="24"/>
                        </a:moveTo>
                        <a:cubicBezTo>
                          <a:pt x="55" y="24"/>
                          <a:pt x="55" y="24"/>
                          <a:pt x="55" y="24"/>
                        </a:cubicBezTo>
                        <a:cubicBezTo>
                          <a:pt x="56" y="24"/>
                          <a:pt x="56" y="24"/>
                          <a:pt x="56" y="24"/>
                        </a:cubicBezTo>
                        <a:lnTo>
                          <a:pt x="55" y="24"/>
                        </a:lnTo>
                        <a:close/>
                        <a:moveTo>
                          <a:pt x="44" y="10"/>
                        </a:moveTo>
                        <a:cubicBezTo>
                          <a:pt x="44" y="10"/>
                          <a:pt x="43" y="11"/>
                          <a:pt x="43" y="11"/>
                        </a:cubicBezTo>
                        <a:cubicBezTo>
                          <a:pt x="42" y="10"/>
                          <a:pt x="42" y="10"/>
                          <a:pt x="41" y="9"/>
                        </a:cubicBezTo>
                        <a:cubicBezTo>
                          <a:pt x="41" y="9"/>
                          <a:pt x="41" y="9"/>
                          <a:pt x="40" y="9"/>
                        </a:cubicBezTo>
                        <a:cubicBezTo>
                          <a:pt x="41" y="8"/>
                          <a:pt x="41" y="8"/>
                          <a:pt x="41" y="8"/>
                        </a:cubicBezTo>
                        <a:cubicBezTo>
                          <a:pt x="42" y="8"/>
                          <a:pt x="42" y="9"/>
                          <a:pt x="43" y="9"/>
                        </a:cubicBezTo>
                        <a:cubicBezTo>
                          <a:pt x="43" y="10"/>
                          <a:pt x="44" y="10"/>
                          <a:pt x="44" y="10"/>
                        </a:cubicBezTo>
                        <a:close/>
                        <a:moveTo>
                          <a:pt x="31" y="4"/>
                        </a:moveTo>
                        <a:cubicBezTo>
                          <a:pt x="31" y="4"/>
                          <a:pt x="31" y="4"/>
                          <a:pt x="30" y="4"/>
                        </a:cubicBezTo>
                        <a:cubicBezTo>
                          <a:pt x="30" y="4"/>
                          <a:pt x="30" y="4"/>
                          <a:pt x="30" y="4"/>
                        </a:cubicBezTo>
                        <a:cubicBezTo>
                          <a:pt x="30" y="4"/>
                          <a:pt x="30" y="4"/>
                          <a:pt x="31" y="4"/>
                        </a:cubicBezTo>
                        <a:close/>
                        <a:moveTo>
                          <a:pt x="33" y="4"/>
                        </a:moveTo>
                        <a:cubicBezTo>
                          <a:pt x="33" y="4"/>
                          <a:pt x="34" y="4"/>
                          <a:pt x="35" y="5"/>
                        </a:cubicBezTo>
                        <a:cubicBezTo>
                          <a:pt x="35" y="5"/>
                          <a:pt x="34" y="5"/>
                          <a:pt x="34" y="5"/>
                        </a:cubicBezTo>
                        <a:cubicBezTo>
                          <a:pt x="34" y="5"/>
                          <a:pt x="33" y="4"/>
                          <a:pt x="32" y="4"/>
                        </a:cubicBezTo>
                        <a:cubicBezTo>
                          <a:pt x="32" y="4"/>
                          <a:pt x="32" y="4"/>
                          <a:pt x="33" y="4"/>
                        </a:cubicBezTo>
                        <a:close/>
                        <a:moveTo>
                          <a:pt x="36" y="5"/>
                        </a:moveTo>
                        <a:cubicBezTo>
                          <a:pt x="38" y="6"/>
                          <a:pt x="39" y="6"/>
                          <a:pt x="40" y="7"/>
                        </a:cubicBezTo>
                        <a:cubicBezTo>
                          <a:pt x="39" y="7"/>
                          <a:pt x="39" y="7"/>
                          <a:pt x="39" y="8"/>
                        </a:cubicBezTo>
                        <a:cubicBezTo>
                          <a:pt x="38" y="7"/>
                          <a:pt x="37" y="6"/>
                          <a:pt x="36" y="6"/>
                        </a:cubicBezTo>
                        <a:cubicBezTo>
                          <a:pt x="36" y="6"/>
                          <a:pt x="36" y="6"/>
                          <a:pt x="36" y="5"/>
                        </a:cubicBezTo>
                        <a:close/>
                        <a:moveTo>
                          <a:pt x="7" y="13"/>
                        </a:moveTo>
                        <a:cubicBezTo>
                          <a:pt x="9" y="11"/>
                          <a:pt x="10" y="9"/>
                          <a:pt x="12" y="8"/>
                        </a:cubicBezTo>
                        <a:cubicBezTo>
                          <a:pt x="12" y="8"/>
                          <a:pt x="12" y="8"/>
                          <a:pt x="12" y="8"/>
                        </a:cubicBezTo>
                        <a:cubicBezTo>
                          <a:pt x="13" y="7"/>
                          <a:pt x="15" y="7"/>
                          <a:pt x="16" y="6"/>
                        </a:cubicBezTo>
                        <a:cubicBezTo>
                          <a:pt x="16" y="6"/>
                          <a:pt x="16" y="6"/>
                          <a:pt x="16" y="6"/>
                        </a:cubicBezTo>
                        <a:cubicBezTo>
                          <a:pt x="18" y="6"/>
                          <a:pt x="20" y="6"/>
                          <a:pt x="22" y="6"/>
                        </a:cubicBezTo>
                        <a:cubicBezTo>
                          <a:pt x="29" y="6"/>
                          <a:pt x="35" y="8"/>
                          <a:pt x="39" y="12"/>
                        </a:cubicBezTo>
                        <a:cubicBezTo>
                          <a:pt x="40" y="12"/>
                          <a:pt x="40" y="13"/>
                          <a:pt x="41" y="13"/>
                        </a:cubicBezTo>
                        <a:cubicBezTo>
                          <a:pt x="41" y="14"/>
                          <a:pt x="41" y="14"/>
                          <a:pt x="41" y="14"/>
                        </a:cubicBezTo>
                        <a:cubicBezTo>
                          <a:pt x="42" y="14"/>
                          <a:pt x="42" y="14"/>
                          <a:pt x="42" y="14"/>
                        </a:cubicBezTo>
                        <a:cubicBezTo>
                          <a:pt x="45" y="18"/>
                          <a:pt x="48" y="22"/>
                          <a:pt x="50" y="27"/>
                        </a:cubicBezTo>
                        <a:cubicBezTo>
                          <a:pt x="52" y="30"/>
                          <a:pt x="52" y="33"/>
                          <a:pt x="52" y="36"/>
                        </a:cubicBezTo>
                        <a:cubicBezTo>
                          <a:pt x="52" y="43"/>
                          <a:pt x="49" y="51"/>
                          <a:pt x="44" y="55"/>
                        </a:cubicBezTo>
                        <a:cubicBezTo>
                          <a:pt x="44" y="55"/>
                          <a:pt x="44" y="56"/>
                          <a:pt x="44" y="56"/>
                        </a:cubicBezTo>
                        <a:cubicBezTo>
                          <a:pt x="42" y="57"/>
                          <a:pt x="40" y="57"/>
                          <a:pt x="38" y="58"/>
                        </a:cubicBezTo>
                        <a:cubicBezTo>
                          <a:pt x="36" y="59"/>
                          <a:pt x="34" y="59"/>
                          <a:pt x="32" y="59"/>
                        </a:cubicBezTo>
                        <a:cubicBezTo>
                          <a:pt x="21" y="59"/>
                          <a:pt x="10" y="51"/>
                          <a:pt x="6" y="41"/>
                        </a:cubicBezTo>
                        <a:cubicBezTo>
                          <a:pt x="4" y="37"/>
                          <a:pt x="3" y="32"/>
                          <a:pt x="3" y="28"/>
                        </a:cubicBezTo>
                        <a:cubicBezTo>
                          <a:pt x="3" y="22"/>
                          <a:pt x="5" y="17"/>
                          <a:pt x="7" y="1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53" name="Rectangle 202"/>
                  <p:cNvSpPr>
                    <a:spLocks noChangeArrowheads="1"/>
                  </p:cNvSpPr>
                  <p:nvPr/>
                </p:nvSpPr>
                <p:spPr bwMode="auto">
                  <a:xfrm>
                    <a:off x="3172" y="2993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54" name="Freeform 203"/>
                  <p:cNvSpPr>
                    <a:spLocks noEditPoints="1"/>
                  </p:cNvSpPr>
                  <p:nvPr/>
                </p:nvSpPr>
                <p:spPr bwMode="auto">
                  <a:xfrm>
                    <a:off x="3111" y="2939"/>
                    <a:ext cx="80" cy="101"/>
                  </a:xfrm>
                  <a:custGeom>
                    <a:avLst/>
                    <a:gdLst>
                      <a:gd name="T0" fmla="*/ 13 w 34"/>
                      <a:gd name="T1" fmla="*/ 26 h 43"/>
                      <a:gd name="T2" fmla="*/ 20 w 34"/>
                      <a:gd name="T3" fmla="*/ 25 h 43"/>
                      <a:gd name="T4" fmla="*/ 24 w 34"/>
                      <a:gd name="T5" fmla="*/ 25 h 43"/>
                      <a:gd name="T6" fmla="*/ 23 w 34"/>
                      <a:gd name="T7" fmla="*/ 29 h 43"/>
                      <a:gd name="T8" fmla="*/ 15 w 34"/>
                      <a:gd name="T9" fmla="*/ 29 h 43"/>
                      <a:gd name="T10" fmla="*/ 20 w 34"/>
                      <a:gd name="T11" fmla="*/ 39 h 43"/>
                      <a:gd name="T12" fmla="*/ 24 w 34"/>
                      <a:gd name="T13" fmla="*/ 38 h 43"/>
                      <a:gd name="T14" fmla="*/ 26 w 34"/>
                      <a:gd name="T15" fmla="*/ 42 h 43"/>
                      <a:gd name="T16" fmla="*/ 29 w 34"/>
                      <a:gd name="T17" fmla="*/ 42 h 43"/>
                      <a:gd name="T18" fmla="*/ 32 w 34"/>
                      <a:gd name="T19" fmla="*/ 41 h 43"/>
                      <a:gd name="T20" fmla="*/ 33 w 34"/>
                      <a:gd name="T21" fmla="*/ 38 h 43"/>
                      <a:gd name="T22" fmla="*/ 31 w 34"/>
                      <a:gd name="T23" fmla="*/ 32 h 43"/>
                      <a:gd name="T24" fmla="*/ 28 w 34"/>
                      <a:gd name="T25" fmla="*/ 18 h 43"/>
                      <a:gd name="T26" fmla="*/ 13 w 34"/>
                      <a:gd name="T27" fmla="*/ 17 h 43"/>
                      <a:gd name="T28" fmla="*/ 10 w 34"/>
                      <a:gd name="T29" fmla="*/ 16 h 43"/>
                      <a:gd name="T30" fmla="*/ 12 w 34"/>
                      <a:gd name="T31" fmla="*/ 13 h 43"/>
                      <a:gd name="T32" fmla="*/ 17 w 34"/>
                      <a:gd name="T33" fmla="*/ 12 h 43"/>
                      <a:gd name="T34" fmla="*/ 19 w 34"/>
                      <a:gd name="T35" fmla="*/ 13 h 43"/>
                      <a:gd name="T36" fmla="*/ 24 w 34"/>
                      <a:gd name="T37" fmla="*/ 9 h 43"/>
                      <a:gd name="T38" fmla="*/ 12 w 34"/>
                      <a:gd name="T39" fmla="*/ 4 h 43"/>
                      <a:gd name="T40" fmla="*/ 8 w 34"/>
                      <a:gd name="T41" fmla="*/ 0 h 43"/>
                      <a:gd name="T42" fmla="*/ 4 w 34"/>
                      <a:gd name="T43" fmla="*/ 2 h 43"/>
                      <a:gd name="T44" fmla="*/ 3 w 34"/>
                      <a:gd name="T45" fmla="*/ 2 h 43"/>
                      <a:gd name="T46" fmla="*/ 3 w 34"/>
                      <a:gd name="T47" fmla="*/ 6 h 43"/>
                      <a:gd name="T48" fmla="*/ 0 w 34"/>
                      <a:gd name="T49" fmla="*/ 14 h 43"/>
                      <a:gd name="T50" fmla="*/ 7 w 34"/>
                      <a:gd name="T51" fmla="*/ 25 h 43"/>
                      <a:gd name="T52" fmla="*/ 7 w 34"/>
                      <a:gd name="T53" fmla="*/ 9 h 43"/>
                      <a:gd name="T54" fmla="*/ 6 w 34"/>
                      <a:gd name="T55" fmla="*/ 4 h 43"/>
                      <a:gd name="T56" fmla="*/ 8 w 34"/>
                      <a:gd name="T57" fmla="*/ 3 h 43"/>
                      <a:gd name="T58" fmla="*/ 8 w 34"/>
                      <a:gd name="T59" fmla="*/ 4 h 43"/>
                      <a:gd name="T60" fmla="*/ 12 w 34"/>
                      <a:gd name="T61" fmla="*/ 7 h 43"/>
                      <a:gd name="T62" fmla="*/ 19 w 34"/>
                      <a:gd name="T63" fmla="*/ 10 h 43"/>
                      <a:gd name="T64" fmla="*/ 18 w 34"/>
                      <a:gd name="T65" fmla="*/ 10 h 43"/>
                      <a:gd name="T66" fmla="*/ 10 w 34"/>
                      <a:gd name="T67" fmla="*/ 11 h 43"/>
                      <a:gd name="T68" fmla="*/ 7 w 34"/>
                      <a:gd name="T69" fmla="*/ 17 h 43"/>
                      <a:gd name="T70" fmla="*/ 13 w 34"/>
                      <a:gd name="T71" fmla="*/ 20 h 43"/>
                      <a:gd name="T72" fmla="*/ 21 w 34"/>
                      <a:gd name="T73" fmla="*/ 20 h 43"/>
                      <a:gd name="T74" fmla="*/ 30 w 34"/>
                      <a:gd name="T75" fmla="*/ 27 h 43"/>
                      <a:gd name="T76" fmla="*/ 27 w 34"/>
                      <a:gd name="T77" fmla="*/ 32 h 43"/>
                      <a:gd name="T78" fmla="*/ 27 w 34"/>
                      <a:gd name="T79" fmla="*/ 35 h 43"/>
                      <a:gd name="T80" fmla="*/ 30 w 34"/>
                      <a:gd name="T81" fmla="*/ 38 h 43"/>
                      <a:gd name="T82" fmla="*/ 27 w 34"/>
                      <a:gd name="T83" fmla="*/ 36 h 43"/>
                      <a:gd name="T84" fmla="*/ 25 w 34"/>
                      <a:gd name="T85" fmla="*/ 35 h 43"/>
                      <a:gd name="T86" fmla="*/ 20 w 34"/>
                      <a:gd name="T87" fmla="*/ 36 h 43"/>
                      <a:gd name="T88" fmla="*/ 20 w 34"/>
                      <a:gd name="T89" fmla="*/ 33 h 43"/>
                      <a:gd name="T90" fmla="*/ 27 w 34"/>
                      <a:gd name="T91" fmla="*/ 26 h 43"/>
                      <a:gd name="T92" fmla="*/ 20 w 34"/>
                      <a:gd name="T93" fmla="*/ 22 h 43"/>
                      <a:gd name="T94" fmla="*/ 13 w 34"/>
                      <a:gd name="T95" fmla="*/ 22 h 43"/>
                      <a:gd name="T96" fmla="*/ 5 w 34"/>
                      <a:gd name="T97" fmla="*/ 19 h 43"/>
                      <a:gd name="T98" fmla="*/ 5 w 34"/>
                      <a:gd name="T99" fmla="*/ 11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34" h="43">
                        <a:moveTo>
                          <a:pt x="7" y="25"/>
                        </a:moveTo>
                        <a:cubicBezTo>
                          <a:pt x="9" y="25"/>
                          <a:pt x="11" y="26"/>
                          <a:pt x="12" y="26"/>
                        </a:cubicBezTo>
                        <a:cubicBezTo>
                          <a:pt x="13" y="26"/>
                          <a:pt x="13" y="26"/>
                          <a:pt x="13" y="26"/>
                        </a:cubicBezTo>
                        <a:cubicBezTo>
                          <a:pt x="13" y="26"/>
                          <a:pt x="13" y="26"/>
                          <a:pt x="13" y="26"/>
                        </a:cubicBezTo>
                        <a:cubicBezTo>
                          <a:pt x="15" y="25"/>
                          <a:pt x="18" y="25"/>
                          <a:pt x="20" y="25"/>
                        </a:cubicBezTo>
                        <a:cubicBezTo>
                          <a:pt x="20" y="25"/>
                          <a:pt x="20" y="25"/>
                          <a:pt x="20" y="25"/>
                        </a:cubicBezTo>
                        <a:cubicBezTo>
                          <a:pt x="20" y="25"/>
                          <a:pt x="21" y="25"/>
                          <a:pt x="22" y="25"/>
                        </a:cubicBezTo>
                        <a:cubicBezTo>
                          <a:pt x="23" y="25"/>
                          <a:pt x="23" y="25"/>
                          <a:pt x="24" y="25"/>
                        </a:cubicBezTo>
                        <a:cubicBezTo>
                          <a:pt x="24" y="25"/>
                          <a:pt x="24" y="25"/>
                          <a:pt x="24" y="25"/>
                        </a:cubicBezTo>
                        <a:cubicBezTo>
                          <a:pt x="24" y="26"/>
                          <a:pt x="24" y="26"/>
                          <a:pt x="24" y="26"/>
                        </a:cubicBezTo>
                        <a:cubicBezTo>
                          <a:pt x="24" y="27"/>
                          <a:pt x="24" y="28"/>
                          <a:pt x="23" y="29"/>
                        </a:cubicBezTo>
                        <a:cubicBezTo>
                          <a:pt x="23" y="29"/>
                          <a:pt x="23" y="29"/>
                          <a:pt x="23" y="29"/>
                        </a:cubicBezTo>
                        <a:cubicBezTo>
                          <a:pt x="22" y="29"/>
                          <a:pt x="21" y="30"/>
                          <a:pt x="20" y="30"/>
                        </a:cubicBezTo>
                        <a:cubicBezTo>
                          <a:pt x="19" y="30"/>
                          <a:pt x="18" y="29"/>
                          <a:pt x="17" y="29"/>
                        </a:cubicBezTo>
                        <a:cubicBezTo>
                          <a:pt x="17" y="29"/>
                          <a:pt x="16" y="29"/>
                          <a:pt x="15" y="29"/>
                        </a:cubicBezTo>
                        <a:cubicBezTo>
                          <a:pt x="14" y="30"/>
                          <a:pt x="12" y="31"/>
                          <a:pt x="11" y="32"/>
                        </a:cubicBezTo>
                        <a:cubicBezTo>
                          <a:pt x="10" y="32"/>
                          <a:pt x="10" y="33"/>
                          <a:pt x="11" y="34"/>
                        </a:cubicBezTo>
                        <a:cubicBezTo>
                          <a:pt x="12" y="37"/>
                          <a:pt x="16" y="39"/>
                          <a:pt x="20" y="39"/>
                        </a:cubicBezTo>
                        <a:cubicBezTo>
                          <a:pt x="21" y="39"/>
                          <a:pt x="22" y="39"/>
                          <a:pt x="24" y="38"/>
                        </a:cubicBezTo>
                        <a:cubicBezTo>
                          <a:pt x="24" y="38"/>
                          <a:pt x="24" y="38"/>
                          <a:pt x="24" y="38"/>
                        </a:cubicBezTo>
                        <a:cubicBezTo>
                          <a:pt x="24" y="38"/>
                          <a:pt x="24" y="38"/>
                          <a:pt x="24" y="38"/>
                        </a:cubicBezTo>
                        <a:cubicBezTo>
                          <a:pt x="24" y="38"/>
                          <a:pt x="24" y="38"/>
                          <a:pt x="24" y="38"/>
                        </a:cubicBezTo>
                        <a:cubicBezTo>
                          <a:pt x="25" y="39"/>
                          <a:pt x="25" y="40"/>
                          <a:pt x="26" y="41"/>
                        </a:cubicBezTo>
                        <a:cubicBezTo>
                          <a:pt x="26" y="42"/>
                          <a:pt x="26" y="42"/>
                          <a:pt x="26" y="42"/>
                        </a:cubicBezTo>
                        <a:cubicBezTo>
                          <a:pt x="27" y="42"/>
                          <a:pt x="27" y="42"/>
                          <a:pt x="27" y="42"/>
                        </a:cubicBezTo>
                        <a:cubicBezTo>
                          <a:pt x="27" y="43"/>
                          <a:pt x="28" y="43"/>
                          <a:pt x="28" y="43"/>
                        </a:cubicBezTo>
                        <a:cubicBezTo>
                          <a:pt x="29" y="42"/>
                          <a:pt x="29" y="42"/>
                          <a:pt x="29" y="42"/>
                        </a:cubicBezTo>
                        <a:cubicBezTo>
                          <a:pt x="29" y="42"/>
                          <a:pt x="29" y="42"/>
                          <a:pt x="29" y="42"/>
                        </a:cubicBezTo>
                        <a:cubicBezTo>
                          <a:pt x="29" y="42"/>
                          <a:pt x="30" y="42"/>
                          <a:pt x="31" y="42"/>
                        </a:cubicBezTo>
                        <a:cubicBezTo>
                          <a:pt x="31" y="41"/>
                          <a:pt x="32" y="41"/>
                          <a:pt x="32" y="41"/>
                        </a:cubicBezTo>
                        <a:cubicBezTo>
                          <a:pt x="33" y="40"/>
                          <a:pt x="33" y="40"/>
                          <a:pt x="33" y="39"/>
                        </a:cubicBezTo>
                        <a:cubicBezTo>
                          <a:pt x="33" y="39"/>
                          <a:pt x="33" y="39"/>
                          <a:pt x="33" y="39"/>
                        </a:cubicBezTo>
                        <a:cubicBezTo>
                          <a:pt x="33" y="39"/>
                          <a:pt x="33" y="38"/>
                          <a:pt x="33" y="38"/>
                        </a:cubicBezTo>
                        <a:cubicBezTo>
                          <a:pt x="33" y="37"/>
                          <a:pt x="32" y="36"/>
                          <a:pt x="31" y="35"/>
                        </a:cubicBezTo>
                        <a:cubicBezTo>
                          <a:pt x="31" y="34"/>
                          <a:pt x="30" y="34"/>
                          <a:pt x="30" y="34"/>
                        </a:cubicBezTo>
                        <a:cubicBezTo>
                          <a:pt x="31" y="33"/>
                          <a:pt x="31" y="33"/>
                          <a:pt x="31" y="32"/>
                        </a:cubicBezTo>
                        <a:cubicBezTo>
                          <a:pt x="32" y="31"/>
                          <a:pt x="34" y="29"/>
                          <a:pt x="34" y="27"/>
                        </a:cubicBezTo>
                        <a:cubicBezTo>
                          <a:pt x="34" y="26"/>
                          <a:pt x="34" y="26"/>
                          <a:pt x="34" y="26"/>
                        </a:cubicBezTo>
                        <a:cubicBezTo>
                          <a:pt x="33" y="23"/>
                          <a:pt x="31" y="20"/>
                          <a:pt x="28" y="18"/>
                        </a:cubicBezTo>
                        <a:cubicBezTo>
                          <a:pt x="28" y="18"/>
                          <a:pt x="28" y="18"/>
                          <a:pt x="28" y="18"/>
                        </a:cubicBezTo>
                        <a:cubicBezTo>
                          <a:pt x="26" y="17"/>
                          <a:pt x="24" y="16"/>
                          <a:pt x="21" y="16"/>
                        </a:cubicBezTo>
                        <a:cubicBezTo>
                          <a:pt x="18" y="16"/>
                          <a:pt x="15" y="17"/>
                          <a:pt x="13" y="17"/>
                        </a:cubicBezTo>
                        <a:cubicBezTo>
                          <a:pt x="13" y="17"/>
                          <a:pt x="13" y="17"/>
                          <a:pt x="13" y="17"/>
                        </a:cubicBezTo>
                        <a:cubicBezTo>
                          <a:pt x="12" y="17"/>
                          <a:pt x="11" y="17"/>
                          <a:pt x="11" y="16"/>
                        </a:cubicBezTo>
                        <a:cubicBezTo>
                          <a:pt x="10" y="16"/>
                          <a:pt x="10" y="16"/>
                          <a:pt x="10" y="16"/>
                        </a:cubicBezTo>
                        <a:cubicBezTo>
                          <a:pt x="10" y="16"/>
                          <a:pt x="10" y="16"/>
                          <a:pt x="10" y="16"/>
                        </a:cubicBezTo>
                        <a:cubicBezTo>
                          <a:pt x="10" y="16"/>
                          <a:pt x="10" y="15"/>
                          <a:pt x="11" y="15"/>
                        </a:cubicBezTo>
                        <a:cubicBezTo>
                          <a:pt x="11" y="14"/>
                          <a:pt x="11" y="14"/>
                          <a:pt x="12" y="13"/>
                        </a:cubicBezTo>
                        <a:cubicBezTo>
                          <a:pt x="12" y="13"/>
                          <a:pt x="12" y="13"/>
                          <a:pt x="12" y="13"/>
                        </a:cubicBezTo>
                        <a:cubicBezTo>
                          <a:pt x="13" y="13"/>
                          <a:pt x="15" y="12"/>
                          <a:pt x="15" y="12"/>
                        </a:cubicBezTo>
                        <a:cubicBezTo>
                          <a:pt x="16" y="12"/>
                          <a:pt x="16" y="12"/>
                          <a:pt x="17" y="12"/>
                        </a:cubicBezTo>
                        <a:cubicBezTo>
                          <a:pt x="17" y="13"/>
                          <a:pt x="17" y="13"/>
                          <a:pt x="17" y="13"/>
                        </a:cubicBezTo>
                        <a:cubicBezTo>
                          <a:pt x="17" y="13"/>
                          <a:pt x="17" y="13"/>
                          <a:pt x="17" y="13"/>
                        </a:cubicBezTo>
                        <a:cubicBezTo>
                          <a:pt x="18" y="13"/>
                          <a:pt x="18" y="13"/>
                          <a:pt x="19" y="13"/>
                        </a:cubicBezTo>
                        <a:cubicBezTo>
                          <a:pt x="20" y="13"/>
                          <a:pt x="20" y="13"/>
                          <a:pt x="20" y="13"/>
                        </a:cubicBezTo>
                        <a:cubicBezTo>
                          <a:pt x="20" y="13"/>
                          <a:pt x="20" y="13"/>
                          <a:pt x="20" y="13"/>
                        </a:cubicBezTo>
                        <a:cubicBezTo>
                          <a:pt x="22" y="12"/>
                          <a:pt x="23" y="11"/>
                          <a:pt x="24" y="9"/>
                        </a:cubicBezTo>
                        <a:cubicBezTo>
                          <a:pt x="25" y="9"/>
                          <a:pt x="25" y="8"/>
                          <a:pt x="24" y="7"/>
                        </a:cubicBezTo>
                        <a:cubicBezTo>
                          <a:pt x="22" y="4"/>
                          <a:pt x="19" y="3"/>
                          <a:pt x="15" y="3"/>
                        </a:cubicBezTo>
                        <a:cubicBezTo>
                          <a:pt x="14" y="3"/>
                          <a:pt x="13" y="3"/>
                          <a:pt x="12" y="4"/>
                        </a:cubicBezTo>
                        <a:cubicBezTo>
                          <a:pt x="12" y="3"/>
                          <a:pt x="11" y="3"/>
                          <a:pt x="11" y="2"/>
                        </a:cubicBezTo>
                        <a:cubicBezTo>
                          <a:pt x="11" y="2"/>
                          <a:pt x="10" y="1"/>
                          <a:pt x="10" y="1"/>
                        </a:cubicBezTo>
                        <a:cubicBezTo>
                          <a:pt x="9" y="0"/>
                          <a:pt x="9" y="0"/>
                          <a:pt x="8" y="0"/>
                        </a:cubicBezTo>
                        <a:cubicBezTo>
                          <a:pt x="8" y="0"/>
                          <a:pt x="8" y="0"/>
                          <a:pt x="8" y="0"/>
                        </a:cubicBezTo>
                        <a:cubicBezTo>
                          <a:pt x="6" y="0"/>
                          <a:pt x="5" y="1"/>
                          <a:pt x="4" y="1"/>
                        </a:cubicBezTo>
                        <a:cubicBezTo>
                          <a:pt x="4" y="2"/>
                          <a:pt x="4" y="2"/>
                          <a:pt x="4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3" y="2"/>
                          <a:pt x="3" y="2"/>
                          <a:pt x="2" y="3"/>
                        </a:cubicBezTo>
                        <a:cubicBezTo>
                          <a:pt x="2" y="3"/>
                          <a:pt x="2" y="4"/>
                          <a:pt x="2" y="4"/>
                        </a:cubicBezTo>
                        <a:cubicBezTo>
                          <a:pt x="3" y="5"/>
                          <a:pt x="3" y="5"/>
                          <a:pt x="3" y="6"/>
                        </a:cubicBezTo>
                        <a:cubicBezTo>
                          <a:pt x="3" y="6"/>
                          <a:pt x="3" y="7"/>
                          <a:pt x="4" y="8"/>
                        </a:cubicBezTo>
                        <a:cubicBezTo>
                          <a:pt x="3" y="8"/>
                          <a:pt x="2" y="9"/>
                          <a:pt x="2" y="10"/>
                        </a:cubicBezTo>
                        <a:cubicBezTo>
                          <a:pt x="1" y="11"/>
                          <a:pt x="1" y="12"/>
                          <a:pt x="0" y="14"/>
                        </a:cubicBezTo>
                        <a:cubicBezTo>
                          <a:pt x="0" y="14"/>
                          <a:pt x="0" y="15"/>
                          <a:pt x="0" y="15"/>
                        </a:cubicBezTo>
                        <a:cubicBezTo>
                          <a:pt x="0" y="17"/>
                          <a:pt x="1" y="19"/>
                          <a:pt x="2" y="21"/>
                        </a:cubicBezTo>
                        <a:cubicBezTo>
                          <a:pt x="3" y="23"/>
                          <a:pt x="5" y="24"/>
                          <a:pt x="7" y="25"/>
                        </a:cubicBezTo>
                        <a:close/>
                        <a:moveTo>
                          <a:pt x="5" y="11"/>
                        </a:moveTo>
                        <a:cubicBezTo>
                          <a:pt x="5" y="11"/>
                          <a:pt x="6" y="10"/>
                          <a:pt x="6" y="10"/>
                        </a:cubicBezTo>
                        <a:cubicBezTo>
                          <a:pt x="7" y="10"/>
                          <a:pt x="7" y="9"/>
                          <a:pt x="7" y="9"/>
                        </a:cubicBezTo>
                        <a:cubicBezTo>
                          <a:pt x="8" y="9"/>
                          <a:pt x="8" y="8"/>
                          <a:pt x="7" y="8"/>
                        </a:cubicBezTo>
                        <a:cubicBezTo>
                          <a:pt x="7" y="7"/>
                          <a:pt x="6" y="6"/>
                          <a:pt x="6" y="5"/>
                        </a:cubicBezTo>
                        <a:cubicBezTo>
                          <a:pt x="6" y="5"/>
                          <a:pt x="6" y="4"/>
                          <a:pt x="6" y="4"/>
                        </a:cubicBezTo>
                        <a:cubicBezTo>
                          <a:pt x="6" y="4"/>
                          <a:pt x="6" y="4"/>
                          <a:pt x="7" y="4"/>
                        </a:cubicBezTo>
                        <a:cubicBezTo>
                          <a:pt x="7" y="3"/>
                          <a:pt x="7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ubicBezTo>
                          <a:pt x="8" y="3"/>
                          <a:pt x="8" y="4"/>
                          <a:pt x="8" y="4"/>
                        </a:cubicBezTo>
                        <a:cubicBezTo>
                          <a:pt x="8" y="4"/>
                          <a:pt x="9" y="5"/>
                          <a:pt x="9" y="5"/>
                        </a:cubicBezTo>
                        <a:cubicBezTo>
                          <a:pt x="9" y="6"/>
                          <a:pt x="9" y="6"/>
                          <a:pt x="10" y="7"/>
                        </a:cubicBezTo>
                        <a:cubicBezTo>
                          <a:pt x="10" y="7"/>
                          <a:pt x="11" y="7"/>
                          <a:pt x="12" y="7"/>
                        </a:cubicBezTo>
                        <a:cubicBezTo>
                          <a:pt x="13" y="7"/>
                          <a:pt x="14" y="6"/>
                          <a:pt x="15" y="6"/>
                        </a:cubicBezTo>
                        <a:cubicBezTo>
                          <a:pt x="17" y="6"/>
                          <a:pt x="19" y="7"/>
                          <a:pt x="21" y="8"/>
                        </a:cubicBezTo>
                        <a:cubicBezTo>
                          <a:pt x="20" y="9"/>
                          <a:pt x="19" y="9"/>
                          <a:pt x="19" y="10"/>
                        </a:cubicBezTo>
                        <a:cubicBezTo>
                          <a:pt x="18" y="10"/>
                          <a:pt x="18" y="10"/>
                          <a:pt x="18" y="10"/>
                        </a:cubicBezTo>
                        <a:cubicBezTo>
                          <a:pt x="18" y="10"/>
                          <a:pt x="18" y="10"/>
                          <a:pt x="18" y="10"/>
                        </a:cubicBezTo>
                        <a:cubicBezTo>
                          <a:pt x="18" y="10"/>
                          <a:pt x="18" y="10"/>
                          <a:pt x="18" y="10"/>
                        </a:cubicBezTo>
                        <a:cubicBezTo>
                          <a:pt x="17" y="9"/>
                          <a:pt x="16" y="9"/>
                          <a:pt x="15" y="9"/>
                        </a:cubicBezTo>
                        <a:cubicBezTo>
                          <a:pt x="13" y="9"/>
                          <a:pt x="12" y="10"/>
                          <a:pt x="10" y="11"/>
                        </a:cubicBezTo>
                        <a:cubicBezTo>
                          <a:pt x="10" y="11"/>
                          <a:pt x="10" y="11"/>
                          <a:pt x="10" y="11"/>
                        </a:cubicBezTo>
                        <a:cubicBezTo>
                          <a:pt x="9" y="11"/>
                          <a:pt x="9" y="12"/>
                          <a:pt x="8" y="13"/>
                        </a:cubicBezTo>
                        <a:cubicBezTo>
                          <a:pt x="7" y="13"/>
                          <a:pt x="7" y="14"/>
                          <a:pt x="7" y="16"/>
                        </a:cubicBezTo>
                        <a:cubicBezTo>
                          <a:pt x="7" y="16"/>
                          <a:pt x="7" y="17"/>
                          <a:pt x="7" y="17"/>
                        </a:cubicBezTo>
                        <a:cubicBezTo>
                          <a:pt x="7" y="17"/>
                          <a:pt x="7" y="17"/>
                          <a:pt x="7" y="17"/>
                        </a:cubicBezTo>
                        <a:cubicBezTo>
                          <a:pt x="7" y="18"/>
                          <a:pt x="9" y="19"/>
                          <a:pt x="10" y="20"/>
                        </a:cubicBezTo>
                        <a:cubicBezTo>
                          <a:pt x="11" y="20"/>
                          <a:pt x="12" y="20"/>
                          <a:pt x="13" y="20"/>
                        </a:cubicBezTo>
                        <a:cubicBezTo>
                          <a:pt x="13" y="20"/>
                          <a:pt x="13" y="20"/>
                          <a:pt x="13" y="20"/>
                        </a:cubicBezTo>
                        <a:cubicBezTo>
                          <a:pt x="13" y="20"/>
                          <a:pt x="13" y="20"/>
                          <a:pt x="13" y="20"/>
                        </a:cubicBezTo>
                        <a:cubicBezTo>
                          <a:pt x="16" y="20"/>
                          <a:pt x="19" y="20"/>
                          <a:pt x="21" y="20"/>
                        </a:cubicBezTo>
                        <a:cubicBezTo>
                          <a:pt x="23" y="20"/>
                          <a:pt x="25" y="20"/>
                          <a:pt x="27" y="21"/>
                        </a:cubicBezTo>
                        <a:cubicBezTo>
                          <a:pt x="27" y="21"/>
                          <a:pt x="27" y="21"/>
                          <a:pt x="27" y="21"/>
                        </a:cubicBezTo>
                        <a:cubicBezTo>
                          <a:pt x="29" y="22"/>
                          <a:pt x="30" y="24"/>
                          <a:pt x="30" y="27"/>
                        </a:cubicBezTo>
                        <a:cubicBezTo>
                          <a:pt x="30" y="27"/>
                          <a:pt x="30" y="27"/>
                          <a:pt x="30" y="27"/>
                        </a:cubicBezTo>
                        <a:cubicBezTo>
                          <a:pt x="30" y="27"/>
                          <a:pt x="30" y="29"/>
                          <a:pt x="29" y="30"/>
                        </a:cubicBezTo>
                        <a:cubicBezTo>
                          <a:pt x="28" y="31"/>
                          <a:pt x="28" y="32"/>
                          <a:pt x="27" y="32"/>
                        </a:cubicBezTo>
                        <a:cubicBezTo>
                          <a:pt x="27" y="33"/>
                          <a:pt x="27" y="33"/>
                          <a:pt x="27" y="33"/>
                        </a:cubicBezTo>
                        <a:cubicBezTo>
                          <a:pt x="27" y="33"/>
                          <a:pt x="27" y="33"/>
                          <a:pt x="27" y="33"/>
                        </a:cubicBezTo>
                        <a:cubicBezTo>
                          <a:pt x="26" y="33"/>
                          <a:pt x="26" y="34"/>
                          <a:pt x="27" y="35"/>
                        </a:cubicBezTo>
                        <a:cubicBezTo>
                          <a:pt x="27" y="35"/>
                          <a:pt x="27" y="35"/>
                          <a:pt x="27" y="36"/>
                        </a:cubicBezTo>
                        <a:cubicBezTo>
                          <a:pt x="28" y="36"/>
                          <a:pt x="29" y="37"/>
                          <a:pt x="29" y="38"/>
                        </a:cubicBezTo>
                        <a:cubicBezTo>
                          <a:pt x="29" y="38"/>
                          <a:pt x="29" y="38"/>
                          <a:pt x="30" y="38"/>
                        </a:cubicBezTo>
                        <a:cubicBezTo>
                          <a:pt x="29" y="38"/>
                          <a:pt x="29" y="38"/>
                          <a:pt x="29" y="39"/>
                        </a:cubicBezTo>
                        <a:cubicBezTo>
                          <a:pt x="29" y="39"/>
                          <a:pt x="29" y="39"/>
                          <a:pt x="28" y="39"/>
                        </a:cubicBezTo>
                        <a:cubicBezTo>
                          <a:pt x="28" y="38"/>
                          <a:pt x="27" y="37"/>
                          <a:pt x="27" y="36"/>
                        </a:cubicBezTo>
                        <a:cubicBezTo>
                          <a:pt x="26" y="36"/>
                          <a:pt x="26" y="36"/>
                          <a:pt x="26" y="36"/>
                        </a:cubicBezTo>
                        <a:cubicBezTo>
                          <a:pt x="26" y="35"/>
                          <a:pt x="25" y="35"/>
                          <a:pt x="25" y="35"/>
                        </a:cubicBezTo>
                        <a:cubicBezTo>
                          <a:pt x="25" y="35"/>
                          <a:pt x="25" y="35"/>
                          <a:pt x="25" y="35"/>
                        </a:cubicBezTo>
                        <a:cubicBezTo>
                          <a:pt x="24" y="35"/>
                          <a:pt x="24" y="35"/>
                          <a:pt x="24" y="35"/>
                        </a:cubicBezTo>
                        <a:cubicBezTo>
                          <a:pt x="23" y="35"/>
                          <a:pt x="23" y="35"/>
                          <a:pt x="22" y="35"/>
                        </a:cubicBezTo>
                        <a:cubicBezTo>
                          <a:pt x="22" y="36"/>
                          <a:pt x="21" y="36"/>
                          <a:pt x="20" y="36"/>
                        </a:cubicBezTo>
                        <a:cubicBezTo>
                          <a:pt x="18" y="36"/>
                          <a:pt x="16" y="35"/>
                          <a:pt x="14" y="34"/>
                        </a:cubicBezTo>
                        <a:cubicBezTo>
                          <a:pt x="15" y="33"/>
                          <a:pt x="16" y="33"/>
                          <a:pt x="16" y="32"/>
                        </a:cubicBezTo>
                        <a:cubicBezTo>
                          <a:pt x="18" y="33"/>
                          <a:pt x="19" y="33"/>
                          <a:pt x="20" y="33"/>
                        </a:cubicBezTo>
                        <a:cubicBezTo>
                          <a:pt x="22" y="33"/>
                          <a:pt x="23" y="33"/>
                          <a:pt x="25" y="32"/>
                        </a:cubicBezTo>
                        <a:cubicBezTo>
                          <a:pt x="25" y="32"/>
                          <a:pt x="25" y="32"/>
                          <a:pt x="25" y="32"/>
                        </a:cubicBezTo>
                        <a:cubicBezTo>
                          <a:pt x="26" y="30"/>
                          <a:pt x="27" y="29"/>
                          <a:pt x="27" y="26"/>
                        </a:cubicBezTo>
                        <a:cubicBezTo>
                          <a:pt x="27" y="25"/>
                          <a:pt x="27" y="24"/>
                          <a:pt x="26" y="23"/>
                        </a:cubicBezTo>
                        <a:cubicBezTo>
                          <a:pt x="25" y="22"/>
                          <a:pt x="23" y="21"/>
                          <a:pt x="22" y="21"/>
                        </a:cubicBezTo>
                        <a:cubicBezTo>
                          <a:pt x="21" y="21"/>
                          <a:pt x="20" y="22"/>
                          <a:pt x="20" y="22"/>
                        </a:cubicBezTo>
                        <a:cubicBezTo>
                          <a:pt x="20" y="22"/>
                          <a:pt x="20" y="22"/>
                          <a:pt x="20" y="22"/>
                        </a:cubicBezTo>
                        <a:cubicBezTo>
                          <a:pt x="17" y="22"/>
                          <a:pt x="15" y="22"/>
                          <a:pt x="13" y="22"/>
                        </a:cubicBezTo>
                        <a:cubicBezTo>
                          <a:pt x="13" y="22"/>
                          <a:pt x="13" y="22"/>
                          <a:pt x="13" y="22"/>
                        </a:cubicBezTo>
                        <a:cubicBezTo>
                          <a:pt x="12" y="22"/>
                          <a:pt x="12" y="22"/>
                          <a:pt x="12" y="22"/>
                        </a:cubicBezTo>
                        <a:cubicBezTo>
                          <a:pt x="11" y="22"/>
                          <a:pt x="9" y="22"/>
                          <a:pt x="7" y="21"/>
                        </a:cubicBezTo>
                        <a:cubicBezTo>
                          <a:pt x="6" y="20"/>
                          <a:pt x="5" y="20"/>
                          <a:pt x="5" y="19"/>
                        </a:cubicBezTo>
                        <a:cubicBezTo>
                          <a:pt x="4" y="18"/>
                          <a:pt x="4" y="17"/>
                          <a:pt x="4" y="15"/>
                        </a:cubicBezTo>
                        <a:cubicBezTo>
                          <a:pt x="4" y="14"/>
                          <a:pt x="4" y="14"/>
                          <a:pt x="4" y="14"/>
                        </a:cubicBezTo>
                        <a:cubicBezTo>
                          <a:pt x="4" y="13"/>
                          <a:pt x="4" y="12"/>
                          <a:pt x="5" y="1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55" name="Rectangle 204"/>
                  <p:cNvSpPr>
                    <a:spLocks noChangeArrowheads="1"/>
                  </p:cNvSpPr>
                  <p:nvPr/>
                </p:nvSpPr>
                <p:spPr bwMode="auto">
                  <a:xfrm>
                    <a:off x="3130" y="2939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56" name="Freeform 205"/>
                  <p:cNvSpPr>
                    <a:spLocks noEditPoints="1"/>
                  </p:cNvSpPr>
                  <p:nvPr/>
                </p:nvSpPr>
                <p:spPr bwMode="auto">
                  <a:xfrm>
                    <a:off x="2928" y="3170"/>
                    <a:ext cx="185" cy="192"/>
                  </a:xfrm>
                  <a:custGeom>
                    <a:avLst/>
                    <a:gdLst>
                      <a:gd name="T0" fmla="*/ 62 w 78"/>
                      <a:gd name="T1" fmla="*/ 7 h 81"/>
                      <a:gd name="T2" fmla="*/ 37 w 78"/>
                      <a:gd name="T3" fmla="*/ 0 h 81"/>
                      <a:gd name="T4" fmla="*/ 35 w 78"/>
                      <a:gd name="T5" fmla="*/ 0 h 81"/>
                      <a:gd name="T6" fmla="*/ 0 w 78"/>
                      <a:gd name="T7" fmla="*/ 41 h 81"/>
                      <a:gd name="T8" fmla="*/ 7 w 78"/>
                      <a:gd name="T9" fmla="*/ 64 h 81"/>
                      <a:gd name="T10" fmla="*/ 15 w 78"/>
                      <a:gd name="T11" fmla="*/ 73 h 81"/>
                      <a:gd name="T12" fmla="*/ 16 w 78"/>
                      <a:gd name="T13" fmla="*/ 73 h 81"/>
                      <a:gd name="T14" fmla="*/ 41 w 78"/>
                      <a:gd name="T15" fmla="*/ 81 h 81"/>
                      <a:gd name="T16" fmla="*/ 71 w 78"/>
                      <a:gd name="T17" fmla="*/ 59 h 81"/>
                      <a:gd name="T18" fmla="*/ 12 w 78"/>
                      <a:gd name="T19" fmla="*/ 44 h 81"/>
                      <a:gd name="T20" fmla="*/ 47 w 78"/>
                      <a:gd name="T21" fmla="*/ 6 h 81"/>
                      <a:gd name="T22" fmla="*/ 14 w 78"/>
                      <a:gd name="T23" fmla="*/ 67 h 81"/>
                      <a:gd name="T24" fmla="*/ 17 w 78"/>
                      <a:gd name="T25" fmla="*/ 68 h 81"/>
                      <a:gd name="T26" fmla="*/ 15 w 78"/>
                      <a:gd name="T27" fmla="*/ 68 h 81"/>
                      <a:gd name="T28" fmla="*/ 14 w 78"/>
                      <a:gd name="T29" fmla="*/ 64 h 81"/>
                      <a:gd name="T30" fmla="*/ 11 w 78"/>
                      <a:gd name="T31" fmla="*/ 64 h 81"/>
                      <a:gd name="T32" fmla="*/ 13 w 78"/>
                      <a:gd name="T33" fmla="*/ 62 h 81"/>
                      <a:gd name="T34" fmla="*/ 9 w 78"/>
                      <a:gd name="T35" fmla="*/ 21 h 81"/>
                      <a:gd name="T36" fmla="*/ 9 w 78"/>
                      <a:gd name="T37" fmla="*/ 24 h 81"/>
                      <a:gd name="T38" fmla="*/ 5 w 78"/>
                      <a:gd name="T39" fmla="*/ 52 h 81"/>
                      <a:gd name="T40" fmla="*/ 5 w 78"/>
                      <a:gd name="T41" fmla="*/ 53 h 81"/>
                      <a:gd name="T42" fmla="*/ 3 w 78"/>
                      <a:gd name="T43" fmla="*/ 37 h 81"/>
                      <a:gd name="T44" fmla="*/ 3 w 78"/>
                      <a:gd name="T45" fmla="*/ 43 h 81"/>
                      <a:gd name="T46" fmla="*/ 10 w 78"/>
                      <a:gd name="T47" fmla="*/ 26 h 81"/>
                      <a:gd name="T48" fmla="*/ 11 w 78"/>
                      <a:gd name="T49" fmla="*/ 30 h 81"/>
                      <a:gd name="T50" fmla="*/ 4 w 78"/>
                      <a:gd name="T51" fmla="*/ 32 h 81"/>
                      <a:gd name="T52" fmla="*/ 3 w 78"/>
                      <a:gd name="T53" fmla="*/ 36 h 81"/>
                      <a:gd name="T54" fmla="*/ 8 w 78"/>
                      <a:gd name="T55" fmla="*/ 44 h 81"/>
                      <a:gd name="T56" fmla="*/ 3 w 78"/>
                      <a:gd name="T57" fmla="*/ 44 h 81"/>
                      <a:gd name="T58" fmla="*/ 10 w 78"/>
                      <a:gd name="T59" fmla="*/ 56 h 81"/>
                      <a:gd name="T60" fmla="*/ 10 w 78"/>
                      <a:gd name="T61" fmla="*/ 54 h 81"/>
                      <a:gd name="T62" fmla="*/ 11 w 78"/>
                      <a:gd name="T63" fmla="*/ 59 h 81"/>
                      <a:gd name="T64" fmla="*/ 17 w 78"/>
                      <a:gd name="T65" fmla="*/ 70 h 81"/>
                      <a:gd name="T66" fmla="*/ 17 w 78"/>
                      <a:gd name="T67" fmla="*/ 70 h 81"/>
                      <a:gd name="T68" fmla="*/ 24 w 78"/>
                      <a:gd name="T69" fmla="*/ 12 h 81"/>
                      <a:gd name="T70" fmla="*/ 19 w 78"/>
                      <a:gd name="T71" fmla="*/ 10 h 81"/>
                      <a:gd name="T72" fmla="*/ 27 w 78"/>
                      <a:gd name="T73" fmla="*/ 9 h 81"/>
                      <a:gd name="T74" fmla="*/ 28 w 78"/>
                      <a:gd name="T75" fmla="*/ 5 h 81"/>
                      <a:gd name="T76" fmla="*/ 30 w 78"/>
                      <a:gd name="T77" fmla="*/ 8 h 81"/>
                      <a:gd name="T78" fmla="*/ 34 w 78"/>
                      <a:gd name="T79" fmla="*/ 3 h 81"/>
                      <a:gd name="T80" fmla="*/ 35 w 78"/>
                      <a:gd name="T81" fmla="*/ 5 h 81"/>
                      <a:gd name="T82" fmla="*/ 34 w 78"/>
                      <a:gd name="T83" fmla="*/ 3 h 81"/>
                      <a:gd name="T84" fmla="*/ 22 w 78"/>
                      <a:gd name="T85" fmla="*/ 14 h 81"/>
                      <a:gd name="T86" fmla="*/ 16 w 78"/>
                      <a:gd name="T87" fmla="*/ 13 h 8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</a:cxnLst>
                    <a:rect l="0" t="0" r="r" b="b"/>
                    <a:pathLst>
                      <a:path w="78" h="81">
                        <a:moveTo>
                          <a:pt x="74" y="60"/>
                        </a:moveTo>
                        <a:cubicBezTo>
                          <a:pt x="77" y="53"/>
                          <a:pt x="78" y="46"/>
                          <a:pt x="78" y="39"/>
                        </a:cubicBezTo>
                        <a:cubicBezTo>
                          <a:pt x="78" y="27"/>
                          <a:pt x="73" y="15"/>
                          <a:pt x="62" y="7"/>
                        </a:cubicBezTo>
                        <a:cubicBezTo>
                          <a:pt x="58" y="5"/>
                          <a:pt x="55" y="4"/>
                          <a:pt x="52" y="3"/>
                        </a:cubicBezTo>
                        <a:cubicBezTo>
                          <a:pt x="52" y="3"/>
                          <a:pt x="51" y="3"/>
                          <a:pt x="51" y="3"/>
                        </a:cubicBezTo>
                        <a:cubicBezTo>
                          <a:pt x="47" y="1"/>
                          <a:pt x="43" y="1"/>
                          <a:pt x="37" y="0"/>
                        </a:cubicBezTo>
                        <a:cubicBezTo>
                          <a:pt x="37" y="0"/>
                          <a:pt x="37" y="0"/>
                          <a:pt x="36" y="0"/>
                        </a:cubicBezTo>
                        <a:cubicBezTo>
                          <a:pt x="36" y="0"/>
                          <a:pt x="36" y="0"/>
                          <a:pt x="35" y="0"/>
                        </a:cubicBezTo>
                        <a:cubicBezTo>
                          <a:pt x="35" y="0"/>
                          <a:pt x="35" y="0"/>
                          <a:pt x="35" y="0"/>
                        </a:cubicBezTo>
                        <a:cubicBezTo>
                          <a:pt x="35" y="0"/>
                          <a:pt x="35" y="0"/>
                          <a:pt x="35" y="0"/>
                        </a:cubicBezTo>
                        <a:cubicBezTo>
                          <a:pt x="21" y="2"/>
                          <a:pt x="9" y="12"/>
                          <a:pt x="3" y="25"/>
                        </a:cubicBezTo>
                        <a:cubicBezTo>
                          <a:pt x="1" y="30"/>
                          <a:pt x="0" y="36"/>
                          <a:pt x="0" y="41"/>
                        </a:cubicBezTo>
                        <a:cubicBezTo>
                          <a:pt x="0" y="49"/>
                          <a:pt x="2" y="57"/>
                          <a:pt x="7" y="64"/>
                        </a:cubicBezTo>
                        <a:cubicBezTo>
                          <a:pt x="7" y="64"/>
                          <a:pt x="7" y="64"/>
                          <a:pt x="7" y="64"/>
                        </a:cubicBezTo>
                        <a:cubicBezTo>
                          <a:pt x="7" y="64"/>
                          <a:pt x="7" y="64"/>
                          <a:pt x="7" y="64"/>
                        </a:cubicBezTo>
                        <a:cubicBezTo>
                          <a:pt x="9" y="67"/>
                          <a:pt x="12" y="70"/>
                          <a:pt x="15" y="72"/>
                        </a:cubicBezTo>
                        <a:cubicBezTo>
                          <a:pt x="15" y="72"/>
                          <a:pt x="15" y="73"/>
                          <a:pt x="15" y="73"/>
                        </a:cubicBezTo>
                        <a:cubicBezTo>
                          <a:pt x="15" y="73"/>
                          <a:pt x="15" y="73"/>
                          <a:pt x="15" y="73"/>
                        </a:cubicBezTo>
                        <a:cubicBezTo>
                          <a:pt x="15" y="73"/>
                          <a:pt x="15" y="73"/>
                          <a:pt x="15" y="73"/>
                        </a:cubicBezTo>
                        <a:cubicBezTo>
                          <a:pt x="15" y="73"/>
                          <a:pt x="15" y="73"/>
                          <a:pt x="16" y="73"/>
                        </a:cubicBezTo>
                        <a:cubicBezTo>
                          <a:pt x="16" y="73"/>
                          <a:pt x="16" y="73"/>
                          <a:pt x="16" y="73"/>
                        </a:cubicBezTo>
                        <a:cubicBezTo>
                          <a:pt x="21" y="75"/>
                          <a:pt x="27" y="78"/>
                          <a:pt x="32" y="79"/>
                        </a:cubicBezTo>
                        <a:cubicBezTo>
                          <a:pt x="32" y="79"/>
                          <a:pt x="32" y="79"/>
                          <a:pt x="33" y="79"/>
                        </a:cubicBezTo>
                        <a:cubicBezTo>
                          <a:pt x="36" y="80"/>
                          <a:pt x="38" y="81"/>
                          <a:pt x="41" y="81"/>
                        </a:cubicBezTo>
                        <a:cubicBezTo>
                          <a:pt x="55" y="81"/>
                          <a:pt x="68" y="72"/>
                          <a:pt x="74" y="60"/>
                        </a:cubicBezTo>
                        <a:close/>
                        <a:moveTo>
                          <a:pt x="75" y="39"/>
                        </a:moveTo>
                        <a:cubicBezTo>
                          <a:pt x="75" y="46"/>
                          <a:pt x="74" y="52"/>
                          <a:pt x="71" y="59"/>
                        </a:cubicBezTo>
                        <a:cubicBezTo>
                          <a:pt x="66" y="70"/>
                          <a:pt x="53" y="77"/>
                          <a:pt x="41" y="77"/>
                        </a:cubicBezTo>
                        <a:cubicBezTo>
                          <a:pt x="36" y="77"/>
                          <a:pt x="32" y="76"/>
                          <a:pt x="27" y="73"/>
                        </a:cubicBezTo>
                        <a:cubicBezTo>
                          <a:pt x="17" y="67"/>
                          <a:pt x="12" y="55"/>
                          <a:pt x="12" y="44"/>
                        </a:cubicBezTo>
                        <a:cubicBezTo>
                          <a:pt x="12" y="39"/>
                          <a:pt x="13" y="34"/>
                          <a:pt x="15" y="29"/>
                        </a:cubicBezTo>
                        <a:cubicBezTo>
                          <a:pt x="18" y="23"/>
                          <a:pt x="22" y="17"/>
                          <a:pt x="28" y="13"/>
                        </a:cubicBezTo>
                        <a:cubicBezTo>
                          <a:pt x="33" y="9"/>
                          <a:pt x="40" y="6"/>
                          <a:pt x="47" y="6"/>
                        </a:cubicBezTo>
                        <a:cubicBezTo>
                          <a:pt x="51" y="6"/>
                          <a:pt x="55" y="7"/>
                          <a:pt x="60" y="10"/>
                        </a:cubicBezTo>
                        <a:cubicBezTo>
                          <a:pt x="70" y="17"/>
                          <a:pt x="75" y="28"/>
                          <a:pt x="75" y="39"/>
                        </a:cubicBezTo>
                        <a:close/>
                        <a:moveTo>
                          <a:pt x="14" y="67"/>
                        </a:moveTo>
                        <a:cubicBezTo>
                          <a:pt x="15" y="67"/>
                          <a:pt x="15" y="67"/>
                          <a:pt x="16" y="67"/>
                        </a:cubicBezTo>
                        <a:cubicBezTo>
                          <a:pt x="16" y="67"/>
                          <a:pt x="17" y="68"/>
                          <a:pt x="17" y="68"/>
                        </a:cubicBezTo>
                        <a:cubicBezTo>
                          <a:pt x="17" y="68"/>
                          <a:pt x="17" y="68"/>
                          <a:pt x="17" y="68"/>
                        </a:cubicBezTo>
                        <a:cubicBezTo>
                          <a:pt x="17" y="68"/>
                          <a:pt x="17" y="68"/>
                          <a:pt x="17" y="68"/>
                        </a:cubicBezTo>
                        <a:cubicBezTo>
                          <a:pt x="16" y="68"/>
                          <a:pt x="16" y="68"/>
                          <a:pt x="16" y="68"/>
                        </a:cubicBezTo>
                        <a:cubicBezTo>
                          <a:pt x="16" y="68"/>
                          <a:pt x="16" y="68"/>
                          <a:pt x="15" y="68"/>
                        </a:cubicBezTo>
                        <a:cubicBezTo>
                          <a:pt x="15" y="68"/>
                          <a:pt x="14" y="68"/>
                          <a:pt x="14" y="67"/>
                        </a:cubicBezTo>
                        <a:close/>
                        <a:moveTo>
                          <a:pt x="11" y="64"/>
                        </a:moveTo>
                        <a:cubicBezTo>
                          <a:pt x="12" y="64"/>
                          <a:pt x="13" y="64"/>
                          <a:pt x="14" y="64"/>
                        </a:cubicBezTo>
                        <a:cubicBezTo>
                          <a:pt x="14" y="64"/>
                          <a:pt x="14" y="65"/>
                          <a:pt x="15" y="65"/>
                        </a:cubicBezTo>
                        <a:cubicBezTo>
                          <a:pt x="14" y="65"/>
                          <a:pt x="13" y="66"/>
                          <a:pt x="13" y="66"/>
                        </a:cubicBezTo>
                        <a:cubicBezTo>
                          <a:pt x="12" y="65"/>
                          <a:pt x="12" y="65"/>
                          <a:pt x="11" y="64"/>
                        </a:cubicBezTo>
                        <a:close/>
                        <a:moveTo>
                          <a:pt x="9" y="61"/>
                        </a:moveTo>
                        <a:cubicBezTo>
                          <a:pt x="10" y="61"/>
                          <a:pt x="11" y="61"/>
                          <a:pt x="12" y="61"/>
                        </a:cubicBezTo>
                        <a:cubicBezTo>
                          <a:pt x="12" y="61"/>
                          <a:pt x="12" y="62"/>
                          <a:pt x="13" y="62"/>
                        </a:cubicBezTo>
                        <a:cubicBezTo>
                          <a:pt x="12" y="62"/>
                          <a:pt x="11" y="62"/>
                          <a:pt x="10" y="62"/>
                        </a:cubicBezTo>
                        <a:cubicBezTo>
                          <a:pt x="10" y="62"/>
                          <a:pt x="9" y="62"/>
                          <a:pt x="9" y="61"/>
                        </a:cubicBezTo>
                        <a:close/>
                        <a:moveTo>
                          <a:pt x="9" y="21"/>
                        </a:moveTo>
                        <a:cubicBezTo>
                          <a:pt x="11" y="21"/>
                          <a:pt x="13" y="21"/>
                          <a:pt x="16" y="21"/>
                        </a:cubicBezTo>
                        <a:cubicBezTo>
                          <a:pt x="15" y="22"/>
                          <a:pt x="14" y="23"/>
                          <a:pt x="14" y="24"/>
                        </a:cubicBezTo>
                        <a:cubicBezTo>
                          <a:pt x="12" y="24"/>
                          <a:pt x="11" y="24"/>
                          <a:pt x="9" y="24"/>
                        </a:cubicBezTo>
                        <a:cubicBezTo>
                          <a:pt x="9" y="25"/>
                          <a:pt x="8" y="25"/>
                          <a:pt x="7" y="25"/>
                        </a:cubicBezTo>
                        <a:cubicBezTo>
                          <a:pt x="8" y="23"/>
                          <a:pt x="8" y="22"/>
                          <a:pt x="9" y="21"/>
                        </a:cubicBezTo>
                        <a:close/>
                        <a:moveTo>
                          <a:pt x="5" y="52"/>
                        </a:moveTo>
                        <a:cubicBezTo>
                          <a:pt x="6" y="52"/>
                          <a:pt x="8" y="52"/>
                          <a:pt x="9" y="51"/>
                        </a:cubicBezTo>
                        <a:cubicBezTo>
                          <a:pt x="9" y="52"/>
                          <a:pt x="9" y="52"/>
                          <a:pt x="9" y="53"/>
                        </a:cubicBezTo>
                        <a:cubicBezTo>
                          <a:pt x="8" y="53"/>
                          <a:pt x="6" y="53"/>
                          <a:pt x="5" y="53"/>
                        </a:cubicBezTo>
                        <a:cubicBezTo>
                          <a:pt x="5" y="53"/>
                          <a:pt x="5" y="52"/>
                          <a:pt x="5" y="52"/>
                        </a:cubicBezTo>
                        <a:close/>
                        <a:moveTo>
                          <a:pt x="3" y="41"/>
                        </a:moveTo>
                        <a:cubicBezTo>
                          <a:pt x="3" y="40"/>
                          <a:pt x="3" y="39"/>
                          <a:pt x="3" y="37"/>
                        </a:cubicBezTo>
                        <a:cubicBezTo>
                          <a:pt x="5" y="37"/>
                          <a:pt x="7" y="36"/>
                          <a:pt x="9" y="36"/>
                        </a:cubicBezTo>
                        <a:cubicBezTo>
                          <a:pt x="9" y="38"/>
                          <a:pt x="8" y="40"/>
                          <a:pt x="8" y="42"/>
                        </a:cubicBezTo>
                        <a:cubicBezTo>
                          <a:pt x="7" y="42"/>
                          <a:pt x="5" y="42"/>
                          <a:pt x="3" y="43"/>
                        </a:cubicBezTo>
                        <a:cubicBezTo>
                          <a:pt x="3" y="42"/>
                          <a:pt x="3" y="42"/>
                          <a:pt x="3" y="41"/>
                        </a:cubicBezTo>
                        <a:close/>
                        <a:moveTo>
                          <a:pt x="6" y="26"/>
                        </a:moveTo>
                        <a:cubicBezTo>
                          <a:pt x="7" y="26"/>
                          <a:pt x="8" y="26"/>
                          <a:pt x="10" y="26"/>
                        </a:cubicBezTo>
                        <a:cubicBezTo>
                          <a:pt x="11" y="26"/>
                          <a:pt x="12" y="26"/>
                          <a:pt x="13" y="26"/>
                        </a:cubicBezTo>
                        <a:cubicBezTo>
                          <a:pt x="12" y="27"/>
                          <a:pt x="12" y="27"/>
                          <a:pt x="12" y="28"/>
                        </a:cubicBezTo>
                        <a:cubicBezTo>
                          <a:pt x="11" y="28"/>
                          <a:pt x="11" y="29"/>
                          <a:pt x="11" y="30"/>
                        </a:cubicBezTo>
                        <a:cubicBezTo>
                          <a:pt x="9" y="30"/>
                          <a:pt x="7" y="30"/>
                          <a:pt x="5" y="30"/>
                        </a:cubicBezTo>
                        <a:cubicBezTo>
                          <a:pt x="5" y="29"/>
                          <a:pt x="6" y="28"/>
                          <a:pt x="6" y="26"/>
                        </a:cubicBezTo>
                        <a:close/>
                        <a:moveTo>
                          <a:pt x="4" y="32"/>
                        </a:moveTo>
                        <a:cubicBezTo>
                          <a:pt x="6" y="32"/>
                          <a:pt x="8" y="31"/>
                          <a:pt x="10" y="31"/>
                        </a:cubicBezTo>
                        <a:cubicBezTo>
                          <a:pt x="10" y="32"/>
                          <a:pt x="10" y="33"/>
                          <a:pt x="9" y="34"/>
                        </a:cubicBezTo>
                        <a:cubicBezTo>
                          <a:pt x="7" y="35"/>
                          <a:pt x="5" y="35"/>
                          <a:pt x="3" y="36"/>
                        </a:cubicBezTo>
                        <a:cubicBezTo>
                          <a:pt x="4" y="34"/>
                          <a:pt x="4" y="33"/>
                          <a:pt x="4" y="32"/>
                        </a:cubicBezTo>
                        <a:close/>
                        <a:moveTo>
                          <a:pt x="8" y="44"/>
                        </a:moveTo>
                        <a:cubicBezTo>
                          <a:pt x="8" y="44"/>
                          <a:pt x="8" y="44"/>
                          <a:pt x="8" y="44"/>
                        </a:cubicBezTo>
                        <a:cubicBezTo>
                          <a:pt x="8" y="46"/>
                          <a:pt x="8" y="48"/>
                          <a:pt x="9" y="50"/>
                        </a:cubicBezTo>
                        <a:cubicBezTo>
                          <a:pt x="7" y="50"/>
                          <a:pt x="6" y="50"/>
                          <a:pt x="4" y="50"/>
                        </a:cubicBezTo>
                        <a:cubicBezTo>
                          <a:pt x="4" y="48"/>
                          <a:pt x="3" y="46"/>
                          <a:pt x="3" y="44"/>
                        </a:cubicBezTo>
                        <a:cubicBezTo>
                          <a:pt x="5" y="44"/>
                          <a:pt x="7" y="44"/>
                          <a:pt x="8" y="44"/>
                        </a:cubicBezTo>
                        <a:close/>
                        <a:moveTo>
                          <a:pt x="10" y="54"/>
                        </a:moveTo>
                        <a:cubicBezTo>
                          <a:pt x="10" y="55"/>
                          <a:pt x="10" y="56"/>
                          <a:pt x="10" y="56"/>
                        </a:cubicBezTo>
                        <a:cubicBezTo>
                          <a:pt x="9" y="57"/>
                          <a:pt x="8" y="57"/>
                          <a:pt x="7" y="57"/>
                        </a:cubicBezTo>
                        <a:cubicBezTo>
                          <a:pt x="6" y="56"/>
                          <a:pt x="6" y="56"/>
                          <a:pt x="6" y="55"/>
                        </a:cubicBezTo>
                        <a:cubicBezTo>
                          <a:pt x="7" y="55"/>
                          <a:pt x="8" y="55"/>
                          <a:pt x="10" y="54"/>
                        </a:cubicBezTo>
                        <a:close/>
                        <a:moveTo>
                          <a:pt x="8" y="59"/>
                        </a:moveTo>
                        <a:cubicBezTo>
                          <a:pt x="9" y="58"/>
                          <a:pt x="10" y="58"/>
                          <a:pt x="11" y="58"/>
                        </a:cubicBezTo>
                        <a:cubicBezTo>
                          <a:pt x="11" y="58"/>
                          <a:pt x="11" y="59"/>
                          <a:pt x="11" y="59"/>
                        </a:cubicBezTo>
                        <a:cubicBezTo>
                          <a:pt x="10" y="59"/>
                          <a:pt x="9" y="59"/>
                          <a:pt x="8" y="59"/>
                        </a:cubicBezTo>
                        <a:cubicBezTo>
                          <a:pt x="8" y="59"/>
                          <a:pt x="8" y="59"/>
                          <a:pt x="8" y="59"/>
                        </a:cubicBezTo>
                        <a:close/>
                        <a:moveTo>
                          <a:pt x="17" y="70"/>
                        </a:moveTo>
                        <a:cubicBezTo>
                          <a:pt x="18" y="70"/>
                          <a:pt x="18" y="70"/>
                          <a:pt x="18" y="70"/>
                        </a:cubicBezTo>
                        <a:cubicBezTo>
                          <a:pt x="19" y="70"/>
                          <a:pt x="19" y="71"/>
                          <a:pt x="19" y="71"/>
                        </a:cubicBezTo>
                        <a:cubicBezTo>
                          <a:pt x="18" y="71"/>
                          <a:pt x="18" y="70"/>
                          <a:pt x="17" y="70"/>
                        </a:cubicBezTo>
                        <a:close/>
                        <a:moveTo>
                          <a:pt x="19" y="10"/>
                        </a:moveTo>
                        <a:cubicBezTo>
                          <a:pt x="21" y="10"/>
                          <a:pt x="23" y="11"/>
                          <a:pt x="25" y="11"/>
                        </a:cubicBezTo>
                        <a:cubicBezTo>
                          <a:pt x="25" y="11"/>
                          <a:pt x="24" y="12"/>
                          <a:pt x="24" y="12"/>
                        </a:cubicBezTo>
                        <a:cubicBezTo>
                          <a:pt x="22" y="12"/>
                          <a:pt x="21" y="12"/>
                          <a:pt x="19" y="12"/>
                        </a:cubicBezTo>
                        <a:cubicBezTo>
                          <a:pt x="19" y="12"/>
                          <a:pt x="18" y="12"/>
                          <a:pt x="17" y="12"/>
                        </a:cubicBezTo>
                        <a:cubicBezTo>
                          <a:pt x="18" y="11"/>
                          <a:pt x="18" y="11"/>
                          <a:pt x="19" y="10"/>
                        </a:cubicBezTo>
                        <a:close/>
                        <a:moveTo>
                          <a:pt x="23" y="8"/>
                        </a:moveTo>
                        <a:cubicBezTo>
                          <a:pt x="25" y="8"/>
                          <a:pt x="26" y="8"/>
                          <a:pt x="28" y="9"/>
                        </a:cubicBezTo>
                        <a:cubicBezTo>
                          <a:pt x="28" y="9"/>
                          <a:pt x="27" y="9"/>
                          <a:pt x="27" y="9"/>
                        </a:cubicBezTo>
                        <a:cubicBezTo>
                          <a:pt x="25" y="9"/>
                          <a:pt x="23" y="9"/>
                          <a:pt x="21" y="9"/>
                        </a:cubicBezTo>
                        <a:cubicBezTo>
                          <a:pt x="22" y="8"/>
                          <a:pt x="22" y="8"/>
                          <a:pt x="23" y="8"/>
                        </a:cubicBezTo>
                        <a:close/>
                        <a:moveTo>
                          <a:pt x="28" y="5"/>
                        </a:moveTo>
                        <a:cubicBezTo>
                          <a:pt x="30" y="5"/>
                          <a:pt x="31" y="6"/>
                          <a:pt x="33" y="6"/>
                        </a:cubicBezTo>
                        <a:cubicBezTo>
                          <a:pt x="33" y="6"/>
                          <a:pt x="33" y="6"/>
                          <a:pt x="33" y="6"/>
                        </a:cubicBezTo>
                        <a:cubicBezTo>
                          <a:pt x="32" y="6"/>
                          <a:pt x="31" y="7"/>
                          <a:pt x="30" y="8"/>
                        </a:cubicBezTo>
                        <a:cubicBezTo>
                          <a:pt x="28" y="7"/>
                          <a:pt x="27" y="7"/>
                          <a:pt x="25" y="6"/>
                        </a:cubicBezTo>
                        <a:cubicBezTo>
                          <a:pt x="26" y="6"/>
                          <a:pt x="27" y="5"/>
                          <a:pt x="28" y="5"/>
                        </a:cubicBezTo>
                        <a:close/>
                        <a:moveTo>
                          <a:pt x="34" y="3"/>
                        </a:moveTo>
                        <a:cubicBezTo>
                          <a:pt x="35" y="4"/>
                          <a:pt x="36" y="4"/>
                          <a:pt x="37" y="4"/>
                        </a:cubicBezTo>
                        <a:cubicBezTo>
                          <a:pt x="37" y="4"/>
                          <a:pt x="37" y="4"/>
                          <a:pt x="37" y="4"/>
                        </a:cubicBezTo>
                        <a:cubicBezTo>
                          <a:pt x="36" y="4"/>
                          <a:pt x="36" y="5"/>
                          <a:pt x="35" y="5"/>
                        </a:cubicBezTo>
                        <a:cubicBezTo>
                          <a:pt x="34" y="5"/>
                          <a:pt x="34" y="4"/>
                          <a:pt x="33" y="4"/>
                        </a:cubicBezTo>
                        <a:cubicBezTo>
                          <a:pt x="32" y="4"/>
                          <a:pt x="32" y="4"/>
                          <a:pt x="31" y="4"/>
                        </a:cubicBezTo>
                        <a:cubicBezTo>
                          <a:pt x="32" y="4"/>
                          <a:pt x="33" y="4"/>
                          <a:pt x="34" y="3"/>
                        </a:cubicBezTo>
                        <a:close/>
                        <a:moveTo>
                          <a:pt x="16" y="13"/>
                        </a:moveTo>
                        <a:cubicBezTo>
                          <a:pt x="17" y="14"/>
                          <a:pt x="18" y="14"/>
                          <a:pt x="19" y="14"/>
                        </a:cubicBezTo>
                        <a:cubicBezTo>
                          <a:pt x="20" y="14"/>
                          <a:pt x="21" y="14"/>
                          <a:pt x="22" y="14"/>
                        </a:cubicBezTo>
                        <a:cubicBezTo>
                          <a:pt x="20" y="16"/>
                          <a:pt x="18" y="18"/>
                          <a:pt x="17" y="20"/>
                        </a:cubicBezTo>
                        <a:cubicBezTo>
                          <a:pt x="15" y="20"/>
                          <a:pt x="13" y="19"/>
                          <a:pt x="10" y="19"/>
                        </a:cubicBezTo>
                        <a:cubicBezTo>
                          <a:pt x="12" y="17"/>
                          <a:pt x="14" y="15"/>
                          <a:pt x="16" y="1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57" name="Freeform 206"/>
                  <p:cNvSpPr>
                    <a:spLocks noEditPoints="1"/>
                  </p:cNvSpPr>
                  <p:nvPr/>
                </p:nvSpPr>
                <p:spPr bwMode="auto">
                  <a:xfrm>
                    <a:off x="2964" y="3194"/>
                    <a:ext cx="135" cy="152"/>
                  </a:xfrm>
                  <a:custGeom>
                    <a:avLst/>
                    <a:gdLst>
                      <a:gd name="T0" fmla="*/ 2 w 57"/>
                      <a:gd name="T1" fmla="*/ 20 h 64"/>
                      <a:gd name="T2" fmla="*/ 14 w 57"/>
                      <a:gd name="T3" fmla="*/ 60 h 64"/>
                      <a:gd name="T4" fmla="*/ 53 w 57"/>
                      <a:gd name="T5" fmla="*/ 47 h 64"/>
                      <a:gd name="T6" fmla="*/ 44 w 57"/>
                      <a:gd name="T7" fmla="*/ 4 h 64"/>
                      <a:gd name="T8" fmla="*/ 14 w 57"/>
                      <a:gd name="T9" fmla="*/ 6 h 64"/>
                      <a:gd name="T10" fmla="*/ 5 w 57"/>
                      <a:gd name="T11" fmla="*/ 22 h 64"/>
                      <a:gd name="T12" fmla="*/ 31 w 57"/>
                      <a:gd name="T13" fmla="*/ 3 h 64"/>
                      <a:gd name="T14" fmla="*/ 34 w 57"/>
                      <a:gd name="T15" fmla="*/ 4 h 64"/>
                      <a:gd name="T16" fmla="*/ 50 w 57"/>
                      <a:gd name="T17" fmla="*/ 28 h 64"/>
                      <a:gd name="T18" fmla="*/ 50 w 57"/>
                      <a:gd name="T19" fmla="*/ 29 h 64"/>
                      <a:gd name="T20" fmla="*/ 22 w 57"/>
                      <a:gd name="T21" fmla="*/ 59 h 64"/>
                      <a:gd name="T22" fmla="*/ 21 w 57"/>
                      <a:gd name="T23" fmla="*/ 60 h 64"/>
                      <a:gd name="T24" fmla="*/ 3 w 57"/>
                      <a:gd name="T25" fmla="*/ 33 h 64"/>
                      <a:gd name="T26" fmla="*/ 50 w 57"/>
                      <a:gd name="T27" fmla="*/ 45 h 64"/>
                      <a:gd name="T28" fmla="*/ 52 w 57"/>
                      <a:gd name="T29" fmla="*/ 41 h 64"/>
                      <a:gd name="T30" fmla="*/ 54 w 57"/>
                      <a:gd name="T31" fmla="*/ 28 h 64"/>
                      <a:gd name="T32" fmla="*/ 53 w 57"/>
                      <a:gd name="T33" fmla="*/ 24 h 64"/>
                      <a:gd name="T34" fmla="*/ 54 w 57"/>
                      <a:gd name="T35" fmla="*/ 28 h 64"/>
                      <a:gd name="T36" fmla="*/ 51 w 57"/>
                      <a:gd name="T37" fmla="*/ 40 h 64"/>
                      <a:gd name="T38" fmla="*/ 53 w 57"/>
                      <a:gd name="T39" fmla="*/ 36 h 64"/>
                      <a:gd name="T40" fmla="*/ 53 w 57"/>
                      <a:gd name="T41" fmla="*/ 34 h 64"/>
                      <a:gd name="T42" fmla="*/ 54 w 57"/>
                      <a:gd name="T43" fmla="*/ 30 h 64"/>
                      <a:gd name="T44" fmla="*/ 54 w 57"/>
                      <a:gd name="T45" fmla="*/ 34 h 64"/>
                      <a:gd name="T46" fmla="*/ 52 w 57"/>
                      <a:gd name="T47" fmla="*/ 23 h 64"/>
                      <a:gd name="T48" fmla="*/ 52 w 57"/>
                      <a:gd name="T49" fmla="*/ 19 h 64"/>
                      <a:gd name="T50" fmla="*/ 52 w 57"/>
                      <a:gd name="T51" fmla="*/ 23 h 64"/>
                      <a:gd name="T52" fmla="*/ 50 w 57"/>
                      <a:gd name="T53" fmla="*/ 16 h 64"/>
                      <a:gd name="T54" fmla="*/ 51 w 57"/>
                      <a:gd name="T55" fmla="*/ 18 h 64"/>
                      <a:gd name="T56" fmla="*/ 49 w 57"/>
                      <a:gd name="T57" fmla="*/ 14 h 64"/>
                      <a:gd name="T58" fmla="*/ 49 w 57"/>
                      <a:gd name="T59" fmla="*/ 14 h 64"/>
                      <a:gd name="T60" fmla="*/ 49 w 57"/>
                      <a:gd name="T61" fmla="*/ 14 h 64"/>
                      <a:gd name="T62" fmla="*/ 43 w 57"/>
                      <a:gd name="T63" fmla="*/ 55 h 64"/>
                      <a:gd name="T64" fmla="*/ 42 w 57"/>
                      <a:gd name="T65" fmla="*/ 55 h 64"/>
                      <a:gd name="T66" fmla="*/ 44 w 57"/>
                      <a:gd name="T67" fmla="*/ 53 h 64"/>
                      <a:gd name="T68" fmla="*/ 47 w 57"/>
                      <a:gd name="T69" fmla="*/ 51 h 64"/>
                      <a:gd name="T70" fmla="*/ 48 w 57"/>
                      <a:gd name="T71" fmla="*/ 49 h 64"/>
                      <a:gd name="T72" fmla="*/ 48 w 57"/>
                      <a:gd name="T73" fmla="*/ 49 h 64"/>
                      <a:gd name="T74" fmla="*/ 49 w 57"/>
                      <a:gd name="T75" fmla="*/ 46 h 64"/>
                      <a:gd name="T76" fmla="*/ 48 w 57"/>
                      <a:gd name="T77" fmla="*/ 49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</a:cxnLst>
                    <a:rect l="0" t="0" r="r" b="b"/>
                    <a:pathLst>
                      <a:path w="57" h="64">
                        <a:moveTo>
                          <a:pt x="14" y="6"/>
                        </a:moveTo>
                        <a:cubicBezTo>
                          <a:pt x="9" y="10"/>
                          <a:pt x="5" y="15"/>
                          <a:pt x="2" y="20"/>
                        </a:cubicBezTo>
                        <a:cubicBezTo>
                          <a:pt x="1" y="24"/>
                          <a:pt x="0" y="29"/>
                          <a:pt x="0" y="33"/>
                        </a:cubicBezTo>
                        <a:cubicBezTo>
                          <a:pt x="0" y="44"/>
                          <a:pt x="5" y="54"/>
                          <a:pt x="14" y="60"/>
                        </a:cubicBezTo>
                        <a:cubicBezTo>
                          <a:pt x="18" y="62"/>
                          <a:pt x="22" y="64"/>
                          <a:pt x="27" y="64"/>
                        </a:cubicBezTo>
                        <a:cubicBezTo>
                          <a:pt x="38" y="64"/>
                          <a:pt x="49" y="57"/>
                          <a:pt x="53" y="47"/>
                        </a:cubicBezTo>
                        <a:cubicBezTo>
                          <a:pt x="56" y="41"/>
                          <a:pt x="57" y="35"/>
                          <a:pt x="57" y="30"/>
                        </a:cubicBezTo>
                        <a:cubicBezTo>
                          <a:pt x="57" y="20"/>
                          <a:pt x="53" y="10"/>
                          <a:pt x="44" y="4"/>
                        </a:cubicBezTo>
                        <a:cubicBezTo>
                          <a:pt x="40" y="1"/>
                          <a:pt x="35" y="0"/>
                          <a:pt x="31" y="0"/>
                        </a:cubicBezTo>
                        <a:cubicBezTo>
                          <a:pt x="25" y="0"/>
                          <a:pt x="19" y="2"/>
                          <a:pt x="14" y="6"/>
                        </a:cubicBezTo>
                        <a:close/>
                        <a:moveTo>
                          <a:pt x="3" y="33"/>
                        </a:moveTo>
                        <a:cubicBezTo>
                          <a:pt x="3" y="29"/>
                          <a:pt x="4" y="25"/>
                          <a:pt x="5" y="22"/>
                        </a:cubicBezTo>
                        <a:cubicBezTo>
                          <a:pt x="8" y="17"/>
                          <a:pt x="12" y="12"/>
                          <a:pt x="16" y="9"/>
                        </a:cubicBezTo>
                        <a:cubicBezTo>
                          <a:pt x="21" y="5"/>
                          <a:pt x="26" y="3"/>
                          <a:pt x="31" y="3"/>
                        </a:cubicBezTo>
                        <a:cubicBezTo>
                          <a:pt x="32" y="3"/>
                          <a:pt x="32" y="3"/>
                          <a:pt x="33" y="3"/>
                        </a:cubicBezTo>
                        <a:cubicBezTo>
                          <a:pt x="33" y="3"/>
                          <a:pt x="33" y="3"/>
                          <a:pt x="34" y="4"/>
                        </a:cubicBezTo>
                        <a:cubicBezTo>
                          <a:pt x="35" y="4"/>
                          <a:pt x="36" y="5"/>
                          <a:pt x="37" y="5"/>
                        </a:cubicBezTo>
                        <a:cubicBezTo>
                          <a:pt x="45" y="11"/>
                          <a:pt x="49" y="19"/>
                          <a:pt x="50" y="28"/>
                        </a:cubicBezTo>
                        <a:cubicBezTo>
                          <a:pt x="49" y="28"/>
                          <a:pt x="49" y="28"/>
                          <a:pt x="49" y="28"/>
                        </a:cubicBezTo>
                        <a:cubicBezTo>
                          <a:pt x="49" y="29"/>
                          <a:pt x="49" y="29"/>
                          <a:pt x="50" y="29"/>
                        </a:cubicBezTo>
                        <a:cubicBezTo>
                          <a:pt x="50" y="34"/>
                          <a:pt x="48" y="40"/>
                          <a:pt x="46" y="45"/>
                        </a:cubicBezTo>
                        <a:cubicBezTo>
                          <a:pt x="42" y="54"/>
                          <a:pt x="32" y="60"/>
                          <a:pt x="22" y="59"/>
                        </a:cubicBezTo>
                        <a:cubicBezTo>
                          <a:pt x="22" y="59"/>
                          <a:pt x="22" y="59"/>
                          <a:pt x="21" y="59"/>
                        </a:cubicBezTo>
                        <a:cubicBezTo>
                          <a:pt x="21" y="59"/>
                          <a:pt x="21" y="59"/>
                          <a:pt x="21" y="60"/>
                        </a:cubicBezTo>
                        <a:cubicBezTo>
                          <a:pt x="19" y="59"/>
                          <a:pt x="17" y="58"/>
                          <a:pt x="16" y="57"/>
                        </a:cubicBezTo>
                        <a:cubicBezTo>
                          <a:pt x="7" y="52"/>
                          <a:pt x="3" y="43"/>
                          <a:pt x="3" y="33"/>
                        </a:cubicBezTo>
                        <a:close/>
                        <a:moveTo>
                          <a:pt x="51" y="45"/>
                        </a:moveTo>
                        <a:cubicBezTo>
                          <a:pt x="50" y="45"/>
                          <a:pt x="50" y="45"/>
                          <a:pt x="50" y="45"/>
                        </a:cubicBezTo>
                        <a:cubicBezTo>
                          <a:pt x="50" y="44"/>
                          <a:pt x="51" y="42"/>
                          <a:pt x="51" y="41"/>
                        </a:cubicBezTo>
                        <a:cubicBezTo>
                          <a:pt x="51" y="41"/>
                          <a:pt x="52" y="41"/>
                          <a:pt x="52" y="41"/>
                        </a:cubicBezTo>
                        <a:cubicBezTo>
                          <a:pt x="52" y="42"/>
                          <a:pt x="51" y="44"/>
                          <a:pt x="51" y="45"/>
                        </a:cubicBezTo>
                        <a:close/>
                        <a:moveTo>
                          <a:pt x="54" y="28"/>
                        </a:moveTo>
                        <a:cubicBezTo>
                          <a:pt x="54" y="28"/>
                          <a:pt x="53" y="28"/>
                          <a:pt x="53" y="28"/>
                        </a:cubicBezTo>
                        <a:cubicBezTo>
                          <a:pt x="53" y="27"/>
                          <a:pt x="53" y="26"/>
                          <a:pt x="53" y="24"/>
                        </a:cubicBezTo>
                        <a:cubicBezTo>
                          <a:pt x="53" y="25"/>
                          <a:pt x="53" y="25"/>
                          <a:pt x="54" y="25"/>
                        </a:cubicBezTo>
                        <a:cubicBezTo>
                          <a:pt x="54" y="26"/>
                          <a:pt x="54" y="27"/>
                          <a:pt x="54" y="28"/>
                        </a:cubicBezTo>
                        <a:close/>
                        <a:moveTo>
                          <a:pt x="52" y="40"/>
                        </a:moveTo>
                        <a:cubicBezTo>
                          <a:pt x="52" y="40"/>
                          <a:pt x="52" y="40"/>
                          <a:pt x="51" y="40"/>
                        </a:cubicBezTo>
                        <a:cubicBezTo>
                          <a:pt x="52" y="38"/>
                          <a:pt x="52" y="37"/>
                          <a:pt x="52" y="36"/>
                        </a:cubicBezTo>
                        <a:cubicBezTo>
                          <a:pt x="53" y="36"/>
                          <a:pt x="53" y="36"/>
                          <a:pt x="53" y="36"/>
                        </a:cubicBezTo>
                        <a:cubicBezTo>
                          <a:pt x="53" y="37"/>
                          <a:pt x="53" y="38"/>
                          <a:pt x="52" y="40"/>
                        </a:cubicBezTo>
                        <a:close/>
                        <a:moveTo>
                          <a:pt x="53" y="34"/>
                        </a:moveTo>
                        <a:cubicBezTo>
                          <a:pt x="53" y="33"/>
                          <a:pt x="53" y="31"/>
                          <a:pt x="53" y="29"/>
                        </a:cubicBezTo>
                        <a:cubicBezTo>
                          <a:pt x="53" y="30"/>
                          <a:pt x="54" y="30"/>
                          <a:pt x="54" y="30"/>
                        </a:cubicBezTo>
                        <a:cubicBezTo>
                          <a:pt x="54" y="30"/>
                          <a:pt x="54" y="30"/>
                          <a:pt x="54" y="30"/>
                        </a:cubicBezTo>
                        <a:cubicBezTo>
                          <a:pt x="54" y="31"/>
                          <a:pt x="54" y="33"/>
                          <a:pt x="54" y="34"/>
                        </a:cubicBezTo>
                        <a:cubicBezTo>
                          <a:pt x="53" y="34"/>
                          <a:pt x="53" y="34"/>
                          <a:pt x="53" y="34"/>
                        </a:cubicBezTo>
                        <a:close/>
                        <a:moveTo>
                          <a:pt x="52" y="23"/>
                        </a:moveTo>
                        <a:cubicBezTo>
                          <a:pt x="52" y="22"/>
                          <a:pt x="52" y="20"/>
                          <a:pt x="52" y="19"/>
                        </a:cubicBezTo>
                        <a:cubicBezTo>
                          <a:pt x="52" y="19"/>
                          <a:pt x="52" y="19"/>
                          <a:pt x="52" y="19"/>
                        </a:cubicBezTo>
                        <a:cubicBezTo>
                          <a:pt x="53" y="21"/>
                          <a:pt x="53" y="22"/>
                          <a:pt x="53" y="23"/>
                        </a:cubicBezTo>
                        <a:cubicBezTo>
                          <a:pt x="53" y="23"/>
                          <a:pt x="53" y="23"/>
                          <a:pt x="52" y="23"/>
                        </a:cubicBezTo>
                        <a:close/>
                        <a:moveTo>
                          <a:pt x="51" y="18"/>
                        </a:moveTo>
                        <a:cubicBezTo>
                          <a:pt x="51" y="17"/>
                          <a:pt x="50" y="16"/>
                          <a:pt x="50" y="16"/>
                        </a:cubicBezTo>
                        <a:cubicBezTo>
                          <a:pt x="50" y="16"/>
                          <a:pt x="50" y="16"/>
                          <a:pt x="50" y="16"/>
                        </a:cubicBezTo>
                        <a:cubicBezTo>
                          <a:pt x="51" y="16"/>
                          <a:pt x="51" y="17"/>
                          <a:pt x="51" y="18"/>
                        </a:cubicBezTo>
                        <a:cubicBezTo>
                          <a:pt x="51" y="18"/>
                          <a:pt x="51" y="18"/>
                          <a:pt x="51" y="18"/>
                        </a:cubicBezTo>
                        <a:close/>
                        <a:moveTo>
                          <a:pt x="49" y="14"/>
                        </a:moveTo>
                        <a:cubicBezTo>
                          <a:pt x="49" y="14"/>
                          <a:pt x="49" y="14"/>
                          <a:pt x="49" y="14"/>
                        </a:cubicBezTo>
                        <a:cubicBezTo>
                          <a:pt x="49" y="14"/>
                          <a:pt x="49" y="14"/>
                          <a:pt x="49" y="14"/>
                        </a:cubicBezTo>
                        <a:cubicBezTo>
                          <a:pt x="49" y="14"/>
                          <a:pt x="49" y="14"/>
                          <a:pt x="49" y="14"/>
                        </a:cubicBezTo>
                        <a:cubicBezTo>
                          <a:pt x="49" y="14"/>
                          <a:pt x="49" y="14"/>
                          <a:pt x="49" y="14"/>
                        </a:cubicBezTo>
                        <a:close/>
                        <a:moveTo>
                          <a:pt x="42" y="55"/>
                        </a:moveTo>
                        <a:cubicBezTo>
                          <a:pt x="42" y="55"/>
                          <a:pt x="42" y="55"/>
                          <a:pt x="43" y="55"/>
                        </a:cubicBezTo>
                        <a:cubicBezTo>
                          <a:pt x="42" y="55"/>
                          <a:pt x="42" y="55"/>
                          <a:pt x="42" y="55"/>
                        </a:cubicBezTo>
                        <a:cubicBezTo>
                          <a:pt x="42" y="55"/>
                          <a:pt x="42" y="55"/>
                          <a:pt x="42" y="55"/>
                        </a:cubicBezTo>
                        <a:close/>
                        <a:moveTo>
                          <a:pt x="45" y="53"/>
                        </a:moveTo>
                        <a:cubicBezTo>
                          <a:pt x="44" y="53"/>
                          <a:pt x="44" y="53"/>
                          <a:pt x="44" y="53"/>
                        </a:cubicBezTo>
                        <a:cubicBezTo>
                          <a:pt x="45" y="52"/>
                          <a:pt x="46" y="52"/>
                          <a:pt x="46" y="51"/>
                        </a:cubicBezTo>
                        <a:cubicBezTo>
                          <a:pt x="46" y="51"/>
                          <a:pt x="47" y="51"/>
                          <a:pt x="47" y="51"/>
                        </a:cubicBezTo>
                        <a:cubicBezTo>
                          <a:pt x="46" y="52"/>
                          <a:pt x="46" y="52"/>
                          <a:pt x="45" y="53"/>
                        </a:cubicBezTo>
                        <a:close/>
                        <a:moveTo>
                          <a:pt x="48" y="49"/>
                        </a:moveTo>
                        <a:cubicBezTo>
                          <a:pt x="48" y="49"/>
                          <a:pt x="48" y="49"/>
                          <a:pt x="48" y="49"/>
                        </a:cubicBezTo>
                        <a:cubicBezTo>
                          <a:pt x="48" y="49"/>
                          <a:pt x="48" y="49"/>
                          <a:pt x="48" y="49"/>
                        </a:cubicBezTo>
                        <a:cubicBezTo>
                          <a:pt x="48" y="49"/>
                          <a:pt x="47" y="49"/>
                          <a:pt x="47" y="49"/>
                        </a:cubicBezTo>
                        <a:cubicBezTo>
                          <a:pt x="48" y="48"/>
                          <a:pt x="48" y="47"/>
                          <a:pt x="49" y="46"/>
                        </a:cubicBezTo>
                        <a:cubicBezTo>
                          <a:pt x="49" y="46"/>
                          <a:pt x="50" y="46"/>
                          <a:pt x="50" y="46"/>
                        </a:cubicBezTo>
                        <a:cubicBezTo>
                          <a:pt x="49" y="47"/>
                          <a:pt x="49" y="48"/>
                          <a:pt x="48" y="4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58" name="Freeform 207"/>
                  <p:cNvSpPr>
                    <a:spLocks noEditPoints="1"/>
                  </p:cNvSpPr>
                  <p:nvPr/>
                </p:nvSpPr>
                <p:spPr bwMode="auto">
                  <a:xfrm>
                    <a:off x="2995" y="3213"/>
                    <a:ext cx="68" cy="116"/>
                  </a:xfrm>
                  <a:custGeom>
                    <a:avLst/>
                    <a:gdLst>
                      <a:gd name="T0" fmla="*/ 13 w 29"/>
                      <a:gd name="T1" fmla="*/ 47 h 49"/>
                      <a:gd name="T2" fmla="*/ 16 w 29"/>
                      <a:gd name="T3" fmla="*/ 42 h 49"/>
                      <a:gd name="T4" fmla="*/ 24 w 29"/>
                      <a:gd name="T5" fmla="*/ 30 h 49"/>
                      <a:gd name="T6" fmla="*/ 13 w 29"/>
                      <a:gd name="T7" fmla="*/ 16 h 49"/>
                      <a:gd name="T8" fmla="*/ 13 w 29"/>
                      <a:gd name="T9" fmla="*/ 15 h 49"/>
                      <a:gd name="T10" fmla="*/ 16 w 29"/>
                      <a:gd name="T11" fmla="*/ 15 h 49"/>
                      <a:gd name="T12" fmla="*/ 20 w 29"/>
                      <a:gd name="T13" fmla="*/ 18 h 49"/>
                      <a:gd name="T14" fmla="*/ 22 w 29"/>
                      <a:gd name="T15" fmla="*/ 20 h 49"/>
                      <a:gd name="T16" fmla="*/ 28 w 29"/>
                      <a:gd name="T17" fmla="*/ 21 h 49"/>
                      <a:gd name="T18" fmla="*/ 23 w 29"/>
                      <a:gd name="T19" fmla="*/ 8 h 49"/>
                      <a:gd name="T20" fmla="*/ 23 w 29"/>
                      <a:gd name="T21" fmla="*/ 2 h 49"/>
                      <a:gd name="T22" fmla="*/ 19 w 29"/>
                      <a:gd name="T23" fmla="*/ 1 h 49"/>
                      <a:gd name="T24" fmla="*/ 18 w 29"/>
                      <a:gd name="T25" fmla="*/ 1 h 49"/>
                      <a:gd name="T26" fmla="*/ 15 w 29"/>
                      <a:gd name="T27" fmla="*/ 3 h 49"/>
                      <a:gd name="T28" fmla="*/ 8 w 29"/>
                      <a:gd name="T29" fmla="*/ 7 h 49"/>
                      <a:gd name="T30" fmla="*/ 8 w 29"/>
                      <a:gd name="T31" fmla="*/ 24 h 49"/>
                      <a:gd name="T32" fmla="*/ 16 w 29"/>
                      <a:gd name="T33" fmla="*/ 32 h 49"/>
                      <a:gd name="T34" fmla="*/ 13 w 29"/>
                      <a:gd name="T35" fmla="*/ 33 h 49"/>
                      <a:gd name="T36" fmla="*/ 8 w 29"/>
                      <a:gd name="T37" fmla="*/ 29 h 49"/>
                      <a:gd name="T38" fmla="*/ 0 w 29"/>
                      <a:gd name="T39" fmla="*/ 28 h 49"/>
                      <a:gd name="T40" fmla="*/ 6 w 29"/>
                      <a:gd name="T41" fmla="*/ 41 h 49"/>
                      <a:gd name="T42" fmla="*/ 6 w 29"/>
                      <a:gd name="T43" fmla="*/ 44 h 49"/>
                      <a:gd name="T44" fmla="*/ 6 w 29"/>
                      <a:gd name="T45" fmla="*/ 47 h 49"/>
                      <a:gd name="T46" fmla="*/ 11 w 29"/>
                      <a:gd name="T47" fmla="*/ 49 h 49"/>
                      <a:gd name="T48" fmla="*/ 6 w 29"/>
                      <a:gd name="T49" fmla="*/ 31 h 49"/>
                      <a:gd name="T50" fmla="*/ 13 w 29"/>
                      <a:gd name="T51" fmla="*/ 37 h 49"/>
                      <a:gd name="T52" fmla="*/ 19 w 29"/>
                      <a:gd name="T53" fmla="*/ 31 h 49"/>
                      <a:gd name="T54" fmla="*/ 10 w 29"/>
                      <a:gd name="T55" fmla="*/ 22 h 49"/>
                      <a:gd name="T56" fmla="*/ 10 w 29"/>
                      <a:gd name="T57" fmla="*/ 9 h 49"/>
                      <a:gd name="T58" fmla="*/ 16 w 29"/>
                      <a:gd name="T59" fmla="*/ 8 h 49"/>
                      <a:gd name="T60" fmla="*/ 19 w 29"/>
                      <a:gd name="T61" fmla="*/ 4 h 49"/>
                      <a:gd name="T62" fmla="*/ 20 w 29"/>
                      <a:gd name="T63" fmla="*/ 6 h 49"/>
                      <a:gd name="T64" fmla="*/ 19 w 29"/>
                      <a:gd name="T65" fmla="*/ 9 h 49"/>
                      <a:gd name="T66" fmla="*/ 23 w 29"/>
                      <a:gd name="T67" fmla="*/ 17 h 49"/>
                      <a:gd name="T68" fmla="*/ 23 w 29"/>
                      <a:gd name="T69" fmla="*/ 17 h 49"/>
                      <a:gd name="T70" fmla="*/ 17 w 29"/>
                      <a:gd name="T71" fmla="*/ 12 h 49"/>
                      <a:gd name="T72" fmla="*/ 10 w 29"/>
                      <a:gd name="T73" fmla="*/ 14 h 49"/>
                      <a:gd name="T74" fmla="*/ 18 w 29"/>
                      <a:gd name="T75" fmla="*/ 25 h 49"/>
                      <a:gd name="T76" fmla="*/ 19 w 29"/>
                      <a:gd name="T77" fmla="*/ 37 h 49"/>
                      <a:gd name="T78" fmla="*/ 13 w 29"/>
                      <a:gd name="T79" fmla="*/ 39 h 49"/>
                      <a:gd name="T80" fmla="*/ 11 w 29"/>
                      <a:gd name="T81" fmla="*/ 41 h 49"/>
                      <a:gd name="T82" fmla="*/ 9 w 29"/>
                      <a:gd name="T83" fmla="*/ 44 h 49"/>
                      <a:gd name="T84" fmla="*/ 9 w 29"/>
                      <a:gd name="T85" fmla="*/ 39 h 49"/>
                      <a:gd name="T86" fmla="*/ 3 w 29"/>
                      <a:gd name="T87" fmla="*/ 31 h 4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</a:cxnLst>
                    <a:rect l="0" t="0" r="r" b="b"/>
                    <a:pathLst>
                      <a:path w="29" h="49">
                        <a:moveTo>
                          <a:pt x="11" y="49"/>
                        </a:moveTo>
                        <a:cubicBezTo>
                          <a:pt x="11" y="49"/>
                          <a:pt x="12" y="49"/>
                          <a:pt x="12" y="48"/>
                        </a:cubicBezTo>
                        <a:cubicBezTo>
                          <a:pt x="13" y="48"/>
                          <a:pt x="13" y="48"/>
                          <a:pt x="13" y="47"/>
                        </a:cubicBezTo>
                        <a:cubicBezTo>
                          <a:pt x="14" y="46"/>
                          <a:pt x="14" y="45"/>
                          <a:pt x="14" y="43"/>
                        </a:cubicBezTo>
                        <a:cubicBezTo>
                          <a:pt x="14" y="43"/>
                          <a:pt x="14" y="43"/>
                          <a:pt x="14" y="42"/>
                        </a:cubicBezTo>
                        <a:cubicBezTo>
                          <a:pt x="15" y="42"/>
                          <a:pt x="15" y="42"/>
                          <a:pt x="16" y="42"/>
                        </a:cubicBezTo>
                        <a:cubicBezTo>
                          <a:pt x="18" y="42"/>
                          <a:pt x="20" y="41"/>
                          <a:pt x="22" y="40"/>
                        </a:cubicBezTo>
                        <a:cubicBezTo>
                          <a:pt x="24" y="38"/>
                          <a:pt x="25" y="35"/>
                          <a:pt x="25" y="32"/>
                        </a:cubicBezTo>
                        <a:cubicBezTo>
                          <a:pt x="25" y="32"/>
                          <a:pt x="24" y="31"/>
                          <a:pt x="24" y="30"/>
                        </a:cubicBezTo>
                        <a:cubicBezTo>
                          <a:pt x="23" y="27"/>
                          <a:pt x="22" y="25"/>
                          <a:pt x="20" y="23"/>
                        </a:cubicBezTo>
                        <a:cubicBezTo>
                          <a:pt x="18" y="21"/>
                          <a:pt x="16" y="20"/>
                          <a:pt x="14" y="18"/>
                        </a:cubicBezTo>
                        <a:cubicBezTo>
                          <a:pt x="13" y="17"/>
                          <a:pt x="13" y="16"/>
                          <a:pt x="13" y="16"/>
                        </a:cubicBezTo>
                        <a:cubicBezTo>
                          <a:pt x="13" y="15"/>
                          <a:pt x="13" y="15"/>
                          <a:pt x="13" y="15"/>
                        </a:cubicBezTo>
                        <a:cubicBezTo>
                          <a:pt x="13" y="15"/>
                          <a:pt x="13" y="15"/>
                          <a:pt x="13" y="15"/>
                        </a:cubicBezTo>
                        <a:cubicBezTo>
                          <a:pt x="13" y="15"/>
                          <a:pt x="13" y="15"/>
                          <a:pt x="13" y="15"/>
                        </a:cubicBezTo>
                        <a:cubicBezTo>
                          <a:pt x="14" y="15"/>
                          <a:pt x="14" y="15"/>
                          <a:pt x="14" y="15"/>
                        </a:cubicBezTo>
                        <a:cubicBezTo>
                          <a:pt x="15" y="15"/>
                          <a:pt x="16" y="15"/>
                          <a:pt x="16" y="15"/>
                        </a:cubicBezTo>
                        <a:cubicBezTo>
                          <a:pt x="16" y="15"/>
                          <a:pt x="16" y="15"/>
                          <a:pt x="16" y="15"/>
                        </a:cubicBezTo>
                        <a:cubicBezTo>
                          <a:pt x="17" y="15"/>
                          <a:pt x="18" y="16"/>
                          <a:pt x="19" y="16"/>
                        </a:cubicBezTo>
                        <a:cubicBezTo>
                          <a:pt x="20" y="17"/>
                          <a:pt x="20" y="17"/>
                          <a:pt x="20" y="17"/>
                        </a:cubicBezTo>
                        <a:cubicBezTo>
                          <a:pt x="20" y="18"/>
                          <a:pt x="20" y="18"/>
                          <a:pt x="20" y="18"/>
                        </a:cubicBezTo>
                        <a:cubicBezTo>
                          <a:pt x="20" y="18"/>
                          <a:pt x="20" y="18"/>
                          <a:pt x="20" y="18"/>
                        </a:cubicBezTo>
                        <a:cubicBezTo>
                          <a:pt x="20" y="19"/>
                          <a:pt x="21" y="19"/>
                          <a:pt x="21" y="20"/>
                        </a:cubicBezTo>
                        <a:cubicBezTo>
                          <a:pt x="22" y="20"/>
                          <a:pt x="22" y="20"/>
                          <a:pt x="22" y="20"/>
                        </a:cubicBezTo>
                        <a:cubicBezTo>
                          <a:pt x="22" y="20"/>
                          <a:pt x="22" y="20"/>
                          <a:pt x="22" y="20"/>
                        </a:cubicBezTo>
                        <a:cubicBezTo>
                          <a:pt x="23" y="21"/>
                          <a:pt x="25" y="21"/>
                          <a:pt x="26" y="21"/>
                        </a:cubicBezTo>
                        <a:cubicBezTo>
                          <a:pt x="27" y="21"/>
                          <a:pt x="27" y="21"/>
                          <a:pt x="28" y="21"/>
                        </a:cubicBezTo>
                        <a:cubicBezTo>
                          <a:pt x="28" y="21"/>
                          <a:pt x="29" y="20"/>
                          <a:pt x="29" y="19"/>
                        </a:cubicBezTo>
                        <a:cubicBezTo>
                          <a:pt x="29" y="19"/>
                          <a:pt x="29" y="18"/>
                          <a:pt x="29" y="18"/>
                        </a:cubicBezTo>
                        <a:cubicBezTo>
                          <a:pt x="29" y="14"/>
                          <a:pt x="27" y="10"/>
                          <a:pt x="23" y="8"/>
                        </a:cubicBezTo>
                        <a:cubicBezTo>
                          <a:pt x="23" y="7"/>
                          <a:pt x="23" y="7"/>
                          <a:pt x="23" y="6"/>
                        </a:cubicBezTo>
                        <a:cubicBezTo>
                          <a:pt x="24" y="6"/>
                          <a:pt x="24" y="5"/>
                          <a:pt x="24" y="5"/>
                        </a:cubicBezTo>
                        <a:cubicBezTo>
                          <a:pt x="24" y="4"/>
                          <a:pt x="24" y="3"/>
                          <a:pt x="23" y="2"/>
                        </a:cubicBezTo>
                        <a:cubicBezTo>
                          <a:pt x="23" y="2"/>
                          <a:pt x="23" y="2"/>
                          <a:pt x="23" y="2"/>
                        </a:cubicBezTo>
                        <a:cubicBezTo>
                          <a:pt x="22" y="1"/>
                          <a:pt x="21" y="1"/>
                          <a:pt x="20" y="1"/>
                        </a:cubicBezTo>
                        <a:cubicBezTo>
                          <a:pt x="19" y="1"/>
                          <a:pt x="19" y="1"/>
                          <a:pt x="19" y="1"/>
                        </a:cubicBezTo>
                        <a:cubicBezTo>
                          <a:pt x="18" y="1"/>
                          <a:pt x="18" y="1"/>
                          <a:pt x="18" y="1"/>
                        </a:cubicBezTo>
                        <a:cubicBezTo>
                          <a:pt x="18" y="1"/>
                          <a:pt x="18" y="1"/>
                          <a:pt x="18" y="1"/>
                        </a:cubicBezTo>
                        <a:cubicBezTo>
                          <a:pt x="18" y="1"/>
                          <a:pt x="18" y="1"/>
                          <a:pt x="18" y="1"/>
                        </a:cubicBezTo>
                        <a:cubicBezTo>
                          <a:pt x="18" y="0"/>
                          <a:pt x="17" y="0"/>
                          <a:pt x="17" y="1"/>
                        </a:cubicBezTo>
                        <a:cubicBezTo>
                          <a:pt x="17" y="1"/>
                          <a:pt x="16" y="1"/>
                          <a:pt x="16" y="2"/>
                        </a:cubicBezTo>
                        <a:cubicBezTo>
                          <a:pt x="16" y="2"/>
                          <a:pt x="16" y="3"/>
                          <a:pt x="15" y="3"/>
                        </a:cubicBezTo>
                        <a:cubicBezTo>
                          <a:pt x="15" y="4"/>
                          <a:pt x="15" y="4"/>
                          <a:pt x="15" y="5"/>
                        </a:cubicBezTo>
                        <a:cubicBezTo>
                          <a:pt x="14" y="5"/>
                          <a:pt x="14" y="5"/>
                          <a:pt x="13" y="5"/>
                        </a:cubicBezTo>
                        <a:cubicBezTo>
                          <a:pt x="11" y="5"/>
                          <a:pt x="9" y="6"/>
                          <a:pt x="8" y="7"/>
                        </a:cubicBezTo>
                        <a:cubicBezTo>
                          <a:pt x="5" y="9"/>
                          <a:pt x="4" y="12"/>
                          <a:pt x="4" y="15"/>
                        </a:cubicBezTo>
                        <a:cubicBezTo>
                          <a:pt x="4" y="17"/>
                          <a:pt x="5" y="19"/>
                          <a:pt x="5" y="21"/>
                        </a:cubicBezTo>
                        <a:cubicBezTo>
                          <a:pt x="6" y="22"/>
                          <a:pt x="7" y="24"/>
                          <a:pt x="8" y="24"/>
                        </a:cubicBezTo>
                        <a:cubicBezTo>
                          <a:pt x="10" y="26"/>
                          <a:pt x="12" y="27"/>
                          <a:pt x="13" y="29"/>
                        </a:cubicBezTo>
                        <a:cubicBezTo>
                          <a:pt x="14" y="29"/>
                          <a:pt x="15" y="30"/>
                          <a:pt x="15" y="30"/>
                        </a:cubicBezTo>
                        <a:cubicBezTo>
                          <a:pt x="15" y="31"/>
                          <a:pt x="16" y="31"/>
                          <a:pt x="16" y="32"/>
                        </a:cubicBezTo>
                        <a:cubicBezTo>
                          <a:pt x="16" y="32"/>
                          <a:pt x="16" y="32"/>
                          <a:pt x="16" y="32"/>
                        </a:cubicBezTo>
                        <a:cubicBezTo>
                          <a:pt x="16" y="32"/>
                          <a:pt x="15" y="32"/>
                          <a:pt x="15" y="33"/>
                        </a:cubicBezTo>
                        <a:cubicBezTo>
                          <a:pt x="14" y="33"/>
                          <a:pt x="14" y="33"/>
                          <a:pt x="13" y="33"/>
                        </a:cubicBezTo>
                        <a:cubicBezTo>
                          <a:pt x="12" y="33"/>
                          <a:pt x="12" y="33"/>
                          <a:pt x="12" y="33"/>
                        </a:cubicBezTo>
                        <a:cubicBezTo>
                          <a:pt x="12" y="33"/>
                          <a:pt x="12" y="33"/>
                          <a:pt x="12" y="33"/>
                        </a:cubicBezTo>
                        <a:cubicBezTo>
                          <a:pt x="11" y="33"/>
                          <a:pt x="9" y="31"/>
                          <a:pt x="8" y="29"/>
                        </a:cubicBezTo>
                        <a:cubicBezTo>
                          <a:pt x="8" y="29"/>
                          <a:pt x="8" y="28"/>
                          <a:pt x="7" y="28"/>
                        </a:cubicBezTo>
                        <a:cubicBezTo>
                          <a:pt x="6" y="28"/>
                          <a:pt x="4" y="27"/>
                          <a:pt x="2" y="27"/>
                        </a:cubicBezTo>
                        <a:cubicBezTo>
                          <a:pt x="1" y="27"/>
                          <a:pt x="1" y="27"/>
                          <a:pt x="0" y="28"/>
                        </a:cubicBezTo>
                        <a:cubicBezTo>
                          <a:pt x="0" y="29"/>
                          <a:pt x="0" y="30"/>
                          <a:pt x="0" y="31"/>
                        </a:cubicBezTo>
                        <a:cubicBezTo>
                          <a:pt x="0" y="35"/>
                          <a:pt x="2" y="39"/>
                          <a:pt x="6" y="41"/>
                        </a:cubicBezTo>
                        <a:cubicBezTo>
                          <a:pt x="6" y="41"/>
                          <a:pt x="6" y="41"/>
                          <a:pt x="6" y="41"/>
                        </a:cubicBezTo>
                        <a:cubicBezTo>
                          <a:pt x="6" y="41"/>
                          <a:pt x="6" y="41"/>
                          <a:pt x="6" y="41"/>
                        </a:cubicBezTo>
                        <a:cubicBezTo>
                          <a:pt x="6" y="41"/>
                          <a:pt x="6" y="41"/>
                          <a:pt x="6" y="41"/>
                        </a:cubicBezTo>
                        <a:cubicBezTo>
                          <a:pt x="6" y="42"/>
                          <a:pt x="6" y="43"/>
                          <a:pt x="6" y="44"/>
                        </a:cubicBezTo>
                        <a:cubicBezTo>
                          <a:pt x="6" y="45"/>
                          <a:pt x="6" y="45"/>
                          <a:pt x="6" y="45"/>
                        </a:cubicBezTo>
                        <a:cubicBezTo>
                          <a:pt x="6" y="45"/>
                          <a:pt x="6" y="45"/>
                          <a:pt x="6" y="45"/>
                        </a:cubicBezTo>
                        <a:cubicBezTo>
                          <a:pt x="6" y="46"/>
                          <a:pt x="6" y="46"/>
                          <a:pt x="6" y="47"/>
                        </a:cubicBezTo>
                        <a:cubicBezTo>
                          <a:pt x="7" y="47"/>
                          <a:pt x="7" y="47"/>
                          <a:pt x="7" y="47"/>
                        </a:cubicBezTo>
                        <a:cubicBezTo>
                          <a:pt x="7" y="47"/>
                          <a:pt x="7" y="47"/>
                          <a:pt x="7" y="47"/>
                        </a:cubicBezTo>
                        <a:cubicBezTo>
                          <a:pt x="8" y="47"/>
                          <a:pt x="10" y="48"/>
                          <a:pt x="11" y="49"/>
                        </a:cubicBezTo>
                        <a:close/>
                        <a:moveTo>
                          <a:pt x="3" y="31"/>
                        </a:moveTo>
                        <a:cubicBezTo>
                          <a:pt x="3" y="31"/>
                          <a:pt x="3" y="31"/>
                          <a:pt x="3" y="30"/>
                        </a:cubicBezTo>
                        <a:cubicBezTo>
                          <a:pt x="4" y="31"/>
                          <a:pt x="5" y="31"/>
                          <a:pt x="6" y="31"/>
                        </a:cubicBezTo>
                        <a:cubicBezTo>
                          <a:pt x="7" y="34"/>
                          <a:pt x="9" y="36"/>
                          <a:pt x="12" y="37"/>
                        </a:cubicBezTo>
                        <a:cubicBezTo>
                          <a:pt x="12" y="37"/>
                          <a:pt x="12" y="37"/>
                          <a:pt x="12" y="37"/>
                        </a:cubicBezTo>
                        <a:cubicBezTo>
                          <a:pt x="12" y="37"/>
                          <a:pt x="13" y="37"/>
                          <a:pt x="13" y="37"/>
                        </a:cubicBezTo>
                        <a:cubicBezTo>
                          <a:pt x="14" y="37"/>
                          <a:pt x="16" y="36"/>
                          <a:pt x="17" y="35"/>
                        </a:cubicBezTo>
                        <a:cubicBezTo>
                          <a:pt x="18" y="35"/>
                          <a:pt x="19" y="33"/>
                          <a:pt x="19" y="32"/>
                        </a:cubicBezTo>
                        <a:cubicBezTo>
                          <a:pt x="19" y="31"/>
                          <a:pt x="19" y="31"/>
                          <a:pt x="19" y="31"/>
                        </a:cubicBezTo>
                        <a:cubicBezTo>
                          <a:pt x="19" y="30"/>
                          <a:pt x="18" y="29"/>
                          <a:pt x="18" y="28"/>
                        </a:cubicBezTo>
                        <a:cubicBezTo>
                          <a:pt x="17" y="27"/>
                          <a:pt x="16" y="27"/>
                          <a:pt x="15" y="26"/>
                        </a:cubicBezTo>
                        <a:cubicBezTo>
                          <a:pt x="14" y="25"/>
                          <a:pt x="12" y="23"/>
                          <a:pt x="10" y="22"/>
                        </a:cubicBezTo>
                        <a:cubicBezTo>
                          <a:pt x="10" y="21"/>
                          <a:pt x="9" y="20"/>
                          <a:pt x="8" y="19"/>
                        </a:cubicBezTo>
                        <a:cubicBezTo>
                          <a:pt x="8" y="18"/>
                          <a:pt x="7" y="16"/>
                          <a:pt x="7" y="15"/>
                        </a:cubicBezTo>
                        <a:cubicBezTo>
                          <a:pt x="7" y="13"/>
                          <a:pt x="8" y="11"/>
                          <a:pt x="10" y="9"/>
                        </a:cubicBezTo>
                        <a:cubicBezTo>
                          <a:pt x="11" y="9"/>
                          <a:pt x="12" y="8"/>
                          <a:pt x="13" y="8"/>
                        </a:cubicBezTo>
                        <a:cubicBezTo>
                          <a:pt x="14" y="8"/>
                          <a:pt x="14" y="8"/>
                          <a:pt x="15" y="8"/>
                        </a:cubicBezTo>
                        <a:cubicBezTo>
                          <a:pt x="15" y="9"/>
                          <a:pt x="16" y="9"/>
                          <a:pt x="16" y="8"/>
                        </a:cubicBezTo>
                        <a:cubicBezTo>
                          <a:pt x="17" y="8"/>
                          <a:pt x="17" y="8"/>
                          <a:pt x="17" y="7"/>
                        </a:cubicBezTo>
                        <a:cubicBezTo>
                          <a:pt x="17" y="6"/>
                          <a:pt x="18" y="6"/>
                          <a:pt x="18" y="5"/>
                        </a:cubicBezTo>
                        <a:cubicBezTo>
                          <a:pt x="18" y="5"/>
                          <a:pt x="18" y="4"/>
                          <a:pt x="19" y="4"/>
                        </a:cubicBezTo>
                        <a:cubicBezTo>
                          <a:pt x="19" y="4"/>
                          <a:pt x="19" y="4"/>
                          <a:pt x="19" y="4"/>
                        </a:cubicBezTo>
                        <a:cubicBezTo>
                          <a:pt x="20" y="4"/>
                          <a:pt x="20" y="4"/>
                          <a:pt x="20" y="5"/>
                        </a:cubicBezTo>
                        <a:cubicBezTo>
                          <a:pt x="20" y="5"/>
                          <a:pt x="20" y="5"/>
                          <a:pt x="20" y="6"/>
                        </a:cubicBezTo>
                        <a:cubicBezTo>
                          <a:pt x="20" y="6"/>
                          <a:pt x="20" y="6"/>
                          <a:pt x="20" y="7"/>
                        </a:cubicBezTo>
                        <a:cubicBezTo>
                          <a:pt x="20" y="7"/>
                          <a:pt x="19" y="8"/>
                          <a:pt x="19" y="9"/>
                        </a:cubicBezTo>
                        <a:cubicBezTo>
                          <a:pt x="19" y="9"/>
                          <a:pt x="19" y="9"/>
                          <a:pt x="19" y="9"/>
                        </a:cubicBezTo>
                        <a:cubicBezTo>
                          <a:pt x="19" y="9"/>
                          <a:pt x="20" y="10"/>
                          <a:pt x="20" y="10"/>
                        </a:cubicBezTo>
                        <a:cubicBezTo>
                          <a:pt x="23" y="11"/>
                          <a:pt x="26" y="14"/>
                          <a:pt x="26" y="17"/>
                        </a:cubicBezTo>
                        <a:cubicBezTo>
                          <a:pt x="25" y="17"/>
                          <a:pt x="24" y="17"/>
                          <a:pt x="23" y="17"/>
                        </a:cubicBezTo>
                        <a:cubicBezTo>
                          <a:pt x="23" y="17"/>
                          <a:pt x="23" y="17"/>
                          <a:pt x="23" y="17"/>
                        </a:cubicBezTo>
                        <a:cubicBezTo>
                          <a:pt x="23" y="17"/>
                          <a:pt x="23" y="17"/>
                          <a:pt x="23" y="17"/>
                        </a:cubicBezTo>
                        <a:cubicBezTo>
                          <a:pt x="23" y="17"/>
                          <a:pt x="23" y="17"/>
                          <a:pt x="23" y="17"/>
                        </a:cubicBezTo>
                        <a:cubicBezTo>
                          <a:pt x="23" y="15"/>
                          <a:pt x="22" y="14"/>
                          <a:pt x="21" y="13"/>
                        </a:cubicBezTo>
                        <a:cubicBezTo>
                          <a:pt x="19" y="12"/>
                          <a:pt x="18" y="12"/>
                          <a:pt x="17" y="12"/>
                        </a:cubicBezTo>
                        <a:cubicBezTo>
                          <a:pt x="17" y="12"/>
                          <a:pt x="17" y="12"/>
                          <a:pt x="17" y="12"/>
                        </a:cubicBezTo>
                        <a:cubicBezTo>
                          <a:pt x="16" y="12"/>
                          <a:pt x="15" y="11"/>
                          <a:pt x="14" y="11"/>
                        </a:cubicBezTo>
                        <a:cubicBezTo>
                          <a:pt x="14" y="11"/>
                          <a:pt x="13" y="12"/>
                          <a:pt x="12" y="12"/>
                        </a:cubicBezTo>
                        <a:cubicBezTo>
                          <a:pt x="11" y="12"/>
                          <a:pt x="10" y="13"/>
                          <a:pt x="10" y="14"/>
                        </a:cubicBezTo>
                        <a:cubicBezTo>
                          <a:pt x="10" y="14"/>
                          <a:pt x="10" y="15"/>
                          <a:pt x="10" y="16"/>
                        </a:cubicBezTo>
                        <a:cubicBezTo>
                          <a:pt x="10" y="18"/>
                          <a:pt x="11" y="19"/>
                          <a:pt x="12" y="20"/>
                        </a:cubicBezTo>
                        <a:cubicBezTo>
                          <a:pt x="14" y="22"/>
                          <a:pt x="16" y="24"/>
                          <a:pt x="18" y="25"/>
                        </a:cubicBezTo>
                        <a:cubicBezTo>
                          <a:pt x="19" y="27"/>
                          <a:pt x="21" y="29"/>
                          <a:pt x="21" y="31"/>
                        </a:cubicBezTo>
                        <a:cubicBezTo>
                          <a:pt x="21" y="31"/>
                          <a:pt x="21" y="32"/>
                          <a:pt x="21" y="32"/>
                        </a:cubicBezTo>
                        <a:cubicBezTo>
                          <a:pt x="21" y="34"/>
                          <a:pt x="21" y="36"/>
                          <a:pt x="19" y="37"/>
                        </a:cubicBezTo>
                        <a:cubicBezTo>
                          <a:pt x="19" y="38"/>
                          <a:pt x="17" y="38"/>
                          <a:pt x="16" y="39"/>
                        </a:cubicBezTo>
                        <a:cubicBezTo>
                          <a:pt x="15" y="39"/>
                          <a:pt x="14" y="39"/>
                          <a:pt x="13" y="39"/>
                        </a:cubicBezTo>
                        <a:cubicBezTo>
                          <a:pt x="13" y="39"/>
                          <a:pt x="13" y="39"/>
                          <a:pt x="13" y="39"/>
                        </a:cubicBezTo>
                        <a:cubicBezTo>
                          <a:pt x="12" y="39"/>
                          <a:pt x="12" y="39"/>
                          <a:pt x="12" y="39"/>
                        </a:cubicBezTo>
                        <a:cubicBezTo>
                          <a:pt x="12" y="39"/>
                          <a:pt x="11" y="40"/>
                          <a:pt x="11" y="41"/>
                        </a:cubicBezTo>
                        <a:cubicBezTo>
                          <a:pt x="11" y="41"/>
                          <a:pt x="11" y="41"/>
                          <a:pt x="11" y="41"/>
                        </a:cubicBezTo>
                        <a:cubicBezTo>
                          <a:pt x="11" y="42"/>
                          <a:pt x="11" y="43"/>
                          <a:pt x="10" y="44"/>
                        </a:cubicBezTo>
                        <a:cubicBezTo>
                          <a:pt x="10" y="45"/>
                          <a:pt x="10" y="45"/>
                          <a:pt x="10" y="45"/>
                        </a:cubicBezTo>
                        <a:cubicBezTo>
                          <a:pt x="10" y="45"/>
                          <a:pt x="9" y="45"/>
                          <a:pt x="9" y="44"/>
                        </a:cubicBezTo>
                        <a:cubicBezTo>
                          <a:pt x="9" y="43"/>
                          <a:pt x="9" y="42"/>
                          <a:pt x="10" y="41"/>
                        </a:cubicBezTo>
                        <a:cubicBezTo>
                          <a:pt x="10" y="41"/>
                          <a:pt x="10" y="41"/>
                          <a:pt x="10" y="40"/>
                        </a:cubicBezTo>
                        <a:cubicBezTo>
                          <a:pt x="10" y="40"/>
                          <a:pt x="10" y="39"/>
                          <a:pt x="9" y="39"/>
                        </a:cubicBezTo>
                        <a:cubicBezTo>
                          <a:pt x="9" y="38"/>
                          <a:pt x="8" y="38"/>
                          <a:pt x="8" y="38"/>
                        </a:cubicBezTo>
                        <a:cubicBezTo>
                          <a:pt x="8" y="38"/>
                          <a:pt x="8" y="38"/>
                          <a:pt x="8" y="38"/>
                        </a:cubicBezTo>
                        <a:cubicBezTo>
                          <a:pt x="5" y="37"/>
                          <a:pt x="3" y="34"/>
                          <a:pt x="3" y="3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59" name="Rectangle 208"/>
                  <p:cNvSpPr>
                    <a:spLocks noChangeArrowheads="1"/>
                  </p:cNvSpPr>
                  <p:nvPr/>
                </p:nvSpPr>
                <p:spPr bwMode="auto">
                  <a:xfrm>
                    <a:off x="3016" y="3305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60" name="Rectangle 209"/>
                  <p:cNvSpPr>
                    <a:spLocks noChangeArrowheads="1"/>
                  </p:cNvSpPr>
                  <p:nvPr/>
                </p:nvSpPr>
                <p:spPr bwMode="auto">
                  <a:xfrm>
                    <a:off x="3018" y="3246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61" name="Freeform 210"/>
                  <p:cNvSpPr>
                    <a:spLocks noEditPoints="1"/>
                  </p:cNvSpPr>
                  <p:nvPr/>
                </p:nvSpPr>
                <p:spPr bwMode="auto">
                  <a:xfrm>
                    <a:off x="3037" y="2505"/>
                    <a:ext cx="168" cy="69"/>
                  </a:xfrm>
                  <a:custGeom>
                    <a:avLst/>
                    <a:gdLst>
                      <a:gd name="T0" fmla="*/ 31 w 71"/>
                      <a:gd name="T1" fmla="*/ 29 h 29"/>
                      <a:gd name="T2" fmla="*/ 71 w 71"/>
                      <a:gd name="T3" fmla="*/ 17 h 29"/>
                      <a:gd name="T4" fmla="*/ 61 w 71"/>
                      <a:gd name="T5" fmla="*/ 5 h 29"/>
                      <a:gd name="T6" fmla="*/ 0 w 71"/>
                      <a:gd name="T7" fmla="*/ 15 h 29"/>
                      <a:gd name="T8" fmla="*/ 6 w 71"/>
                      <a:gd name="T9" fmla="*/ 19 h 29"/>
                      <a:gd name="T10" fmla="*/ 9 w 71"/>
                      <a:gd name="T11" fmla="*/ 16 h 29"/>
                      <a:gd name="T12" fmla="*/ 26 w 71"/>
                      <a:gd name="T13" fmla="*/ 11 h 29"/>
                      <a:gd name="T14" fmla="*/ 25 w 71"/>
                      <a:gd name="T15" fmla="*/ 14 h 29"/>
                      <a:gd name="T16" fmla="*/ 24 w 71"/>
                      <a:gd name="T17" fmla="*/ 16 h 29"/>
                      <a:gd name="T18" fmla="*/ 19 w 71"/>
                      <a:gd name="T19" fmla="*/ 17 h 29"/>
                      <a:gd name="T20" fmla="*/ 15 w 71"/>
                      <a:gd name="T21" fmla="*/ 18 h 29"/>
                      <a:gd name="T22" fmla="*/ 15 w 71"/>
                      <a:gd name="T23" fmla="*/ 20 h 29"/>
                      <a:gd name="T24" fmla="*/ 23 w 71"/>
                      <a:gd name="T25" fmla="*/ 25 h 29"/>
                      <a:gd name="T26" fmla="*/ 6 w 71"/>
                      <a:gd name="T27" fmla="*/ 20 h 29"/>
                      <a:gd name="T28" fmla="*/ 36 w 71"/>
                      <a:gd name="T29" fmla="*/ 10 h 29"/>
                      <a:gd name="T30" fmla="*/ 42 w 71"/>
                      <a:gd name="T31" fmla="*/ 8 h 29"/>
                      <a:gd name="T32" fmla="*/ 44 w 71"/>
                      <a:gd name="T33" fmla="*/ 10 h 29"/>
                      <a:gd name="T34" fmla="*/ 52 w 71"/>
                      <a:gd name="T35" fmla="*/ 13 h 29"/>
                      <a:gd name="T36" fmla="*/ 48 w 71"/>
                      <a:gd name="T37" fmla="*/ 14 h 29"/>
                      <a:gd name="T38" fmla="*/ 40 w 71"/>
                      <a:gd name="T39" fmla="*/ 12 h 29"/>
                      <a:gd name="T40" fmla="*/ 36 w 71"/>
                      <a:gd name="T41" fmla="*/ 13 h 29"/>
                      <a:gd name="T42" fmla="*/ 35 w 71"/>
                      <a:gd name="T43" fmla="*/ 14 h 29"/>
                      <a:gd name="T44" fmla="*/ 43 w 71"/>
                      <a:gd name="T45" fmla="*/ 19 h 29"/>
                      <a:gd name="T46" fmla="*/ 44 w 71"/>
                      <a:gd name="T47" fmla="*/ 22 h 29"/>
                      <a:gd name="T48" fmla="*/ 34 w 71"/>
                      <a:gd name="T49" fmla="*/ 23 h 29"/>
                      <a:gd name="T50" fmla="*/ 33 w 71"/>
                      <a:gd name="T51" fmla="*/ 23 h 29"/>
                      <a:gd name="T52" fmla="*/ 30 w 71"/>
                      <a:gd name="T53" fmla="*/ 26 h 29"/>
                      <a:gd name="T54" fmla="*/ 25 w 71"/>
                      <a:gd name="T55" fmla="*/ 26 h 29"/>
                      <a:gd name="T56" fmla="*/ 27 w 71"/>
                      <a:gd name="T57" fmla="*/ 23 h 29"/>
                      <a:gd name="T58" fmla="*/ 21 w 71"/>
                      <a:gd name="T59" fmla="*/ 20 h 29"/>
                      <a:gd name="T60" fmla="*/ 35 w 71"/>
                      <a:gd name="T61" fmla="*/ 21 h 29"/>
                      <a:gd name="T62" fmla="*/ 37 w 71"/>
                      <a:gd name="T63" fmla="*/ 19 h 29"/>
                      <a:gd name="T64" fmla="*/ 31 w 71"/>
                      <a:gd name="T65" fmla="*/ 15 h 29"/>
                      <a:gd name="T66" fmla="*/ 28 w 71"/>
                      <a:gd name="T67" fmla="*/ 14 h 29"/>
                      <a:gd name="T68" fmla="*/ 28 w 71"/>
                      <a:gd name="T69" fmla="*/ 13 h 29"/>
                      <a:gd name="T70" fmla="*/ 31 w 71"/>
                      <a:gd name="T71" fmla="*/ 10 h 29"/>
                      <a:gd name="T72" fmla="*/ 30 w 71"/>
                      <a:gd name="T73" fmla="*/ 26 h 29"/>
                      <a:gd name="T74" fmla="*/ 35 w 71"/>
                      <a:gd name="T75" fmla="*/ 26 h 29"/>
                      <a:gd name="T76" fmla="*/ 28 w 71"/>
                      <a:gd name="T77" fmla="*/ 13 h 29"/>
                      <a:gd name="T78" fmla="*/ 44 w 71"/>
                      <a:gd name="T79" fmla="*/ 25 h 29"/>
                      <a:gd name="T80" fmla="*/ 47 w 71"/>
                      <a:gd name="T81" fmla="*/ 22 h 29"/>
                      <a:gd name="T82" fmla="*/ 44 w 71"/>
                      <a:gd name="T83" fmla="*/ 17 h 29"/>
                      <a:gd name="T84" fmla="*/ 38 w 71"/>
                      <a:gd name="T85" fmla="*/ 14 h 29"/>
                      <a:gd name="T86" fmla="*/ 40 w 71"/>
                      <a:gd name="T87" fmla="*/ 14 h 29"/>
                      <a:gd name="T88" fmla="*/ 49 w 71"/>
                      <a:gd name="T89" fmla="*/ 17 h 29"/>
                      <a:gd name="T90" fmla="*/ 51 w 71"/>
                      <a:gd name="T91" fmla="*/ 16 h 29"/>
                      <a:gd name="T92" fmla="*/ 55 w 71"/>
                      <a:gd name="T93" fmla="*/ 14 h 29"/>
                      <a:gd name="T94" fmla="*/ 62 w 71"/>
                      <a:gd name="T95" fmla="*/ 17 h 29"/>
                      <a:gd name="T96" fmla="*/ 62 w 71"/>
                      <a:gd name="T97" fmla="*/ 20 h 29"/>
                      <a:gd name="T98" fmla="*/ 6 w 71"/>
                      <a:gd name="T99" fmla="*/ 11 h 29"/>
                      <a:gd name="T100" fmla="*/ 66 w 71"/>
                      <a:gd name="T101" fmla="*/ 11 h 29"/>
                      <a:gd name="T102" fmla="*/ 66 w 71"/>
                      <a:gd name="T103" fmla="*/ 17 h 29"/>
                      <a:gd name="T104" fmla="*/ 58 w 71"/>
                      <a:gd name="T105" fmla="*/ 11 h 29"/>
                      <a:gd name="T106" fmla="*/ 49 w 71"/>
                      <a:gd name="T107" fmla="*/ 9 h 29"/>
                      <a:gd name="T108" fmla="*/ 41 w 71"/>
                      <a:gd name="T109" fmla="*/ 6 h 29"/>
                      <a:gd name="T110" fmla="*/ 39 w 71"/>
                      <a:gd name="T111" fmla="*/ 7 h 29"/>
                      <a:gd name="T112" fmla="*/ 31 w 71"/>
                      <a:gd name="T113" fmla="*/ 8 h 29"/>
                      <a:gd name="T114" fmla="*/ 8 w 71"/>
                      <a:gd name="T115" fmla="*/ 13 h 29"/>
                      <a:gd name="T116" fmla="*/ 7 w 71"/>
                      <a:gd name="T117" fmla="*/ 13 h 29"/>
                      <a:gd name="T118" fmla="*/ 3 w 71"/>
                      <a:gd name="T119" fmla="*/ 17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71" h="29">
                        <a:moveTo>
                          <a:pt x="3" y="22"/>
                        </a:moveTo>
                        <a:cubicBezTo>
                          <a:pt x="3" y="22"/>
                          <a:pt x="3" y="22"/>
                          <a:pt x="3" y="22"/>
                        </a:cubicBezTo>
                        <a:cubicBezTo>
                          <a:pt x="7" y="26"/>
                          <a:pt x="16" y="29"/>
                          <a:pt x="31" y="29"/>
                        </a:cubicBezTo>
                        <a:cubicBezTo>
                          <a:pt x="37" y="29"/>
                          <a:pt x="45" y="29"/>
                          <a:pt x="53" y="27"/>
                        </a:cubicBezTo>
                        <a:cubicBezTo>
                          <a:pt x="57" y="26"/>
                          <a:pt x="61" y="25"/>
                          <a:pt x="64" y="23"/>
                        </a:cubicBezTo>
                        <a:cubicBezTo>
                          <a:pt x="67" y="21"/>
                          <a:pt x="70" y="19"/>
                          <a:pt x="71" y="17"/>
                        </a:cubicBezTo>
                        <a:cubicBezTo>
                          <a:pt x="71" y="16"/>
                          <a:pt x="71" y="15"/>
                          <a:pt x="71" y="15"/>
                        </a:cubicBezTo>
                        <a:cubicBezTo>
                          <a:pt x="71" y="12"/>
                          <a:pt x="70" y="10"/>
                          <a:pt x="68" y="8"/>
                        </a:cubicBezTo>
                        <a:cubicBezTo>
                          <a:pt x="66" y="7"/>
                          <a:pt x="64" y="6"/>
                          <a:pt x="61" y="5"/>
                        </a:cubicBezTo>
                        <a:cubicBezTo>
                          <a:pt x="53" y="2"/>
                          <a:pt x="45" y="0"/>
                          <a:pt x="36" y="0"/>
                        </a:cubicBezTo>
                        <a:cubicBezTo>
                          <a:pt x="26" y="0"/>
                          <a:pt x="15" y="3"/>
                          <a:pt x="4" y="8"/>
                        </a:cubicBezTo>
                        <a:cubicBezTo>
                          <a:pt x="2" y="10"/>
                          <a:pt x="0" y="12"/>
                          <a:pt x="0" y="15"/>
                        </a:cubicBezTo>
                        <a:cubicBezTo>
                          <a:pt x="0" y="15"/>
                          <a:pt x="0" y="16"/>
                          <a:pt x="0" y="16"/>
                        </a:cubicBezTo>
                        <a:cubicBezTo>
                          <a:pt x="0" y="19"/>
                          <a:pt x="1" y="21"/>
                          <a:pt x="3" y="22"/>
                        </a:cubicBezTo>
                        <a:close/>
                        <a:moveTo>
                          <a:pt x="6" y="19"/>
                        </a:moveTo>
                        <a:cubicBezTo>
                          <a:pt x="6" y="19"/>
                          <a:pt x="6" y="19"/>
                          <a:pt x="6" y="19"/>
                        </a:cubicBezTo>
                        <a:cubicBezTo>
                          <a:pt x="6" y="19"/>
                          <a:pt x="6" y="18"/>
                          <a:pt x="7" y="18"/>
                        </a:cubicBezTo>
                        <a:cubicBezTo>
                          <a:pt x="7" y="17"/>
                          <a:pt x="8" y="17"/>
                          <a:pt x="9" y="16"/>
                        </a:cubicBezTo>
                        <a:cubicBezTo>
                          <a:pt x="9" y="16"/>
                          <a:pt x="9" y="16"/>
                          <a:pt x="9" y="16"/>
                        </a:cubicBezTo>
                        <a:cubicBezTo>
                          <a:pt x="9" y="16"/>
                          <a:pt x="9" y="16"/>
                          <a:pt x="9" y="16"/>
                        </a:cubicBezTo>
                        <a:cubicBezTo>
                          <a:pt x="14" y="14"/>
                          <a:pt x="20" y="12"/>
                          <a:pt x="26" y="11"/>
                        </a:cubicBezTo>
                        <a:cubicBezTo>
                          <a:pt x="25" y="12"/>
                          <a:pt x="25" y="12"/>
                          <a:pt x="25" y="13"/>
                        </a:cubicBezTo>
                        <a:cubicBezTo>
                          <a:pt x="25" y="14"/>
                          <a:pt x="25" y="14"/>
                          <a:pt x="25" y="14"/>
                        </a:cubicBezTo>
                        <a:cubicBezTo>
                          <a:pt x="25" y="14"/>
                          <a:pt x="25" y="14"/>
                          <a:pt x="25" y="14"/>
                        </a:cubicBezTo>
                        <a:cubicBezTo>
                          <a:pt x="25" y="14"/>
                          <a:pt x="26" y="15"/>
                          <a:pt x="26" y="15"/>
                        </a:cubicBezTo>
                        <a:cubicBezTo>
                          <a:pt x="27" y="16"/>
                          <a:pt x="27" y="16"/>
                          <a:pt x="28" y="17"/>
                        </a:cubicBezTo>
                        <a:cubicBezTo>
                          <a:pt x="27" y="17"/>
                          <a:pt x="26" y="16"/>
                          <a:pt x="24" y="16"/>
                        </a:cubicBezTo>
                        <a:cubicBezTo>
                          <a:pt x="24" y="16"/>
                          <a:pt x="24" y="16"/>
                          <a:pt x="24" y="16"/>
                        </a:cubicBezTo>
                        <a:cubicBezTo>
                          <a:pt x="24" y="16"/>
                          <a:pt x="24" y="16"/>
                          <a:pt x="24" y="16"/>
                        </a:cubicBezTo>
                        <a:cubicBezTo>
                          <a:pt x="22" y="16"/>
                          <a:pt x="21" y="16"/>
                          <a:pt x="19" y="17"/>
                        </a:cubicBezTo>
                        <a:cubicBezTo>
                          <a:pt x="18" y="17"/>
                          <a:pt x="17" y="17"/>
                          <a:pt x="17" y="17"/>
                        </a:cubicBezTo>
                        <a:cubicBezTo>
                          <a:pt x="16" y="18"/>
                          <a:pt x="16" y="18"/>
                          <a:pt x="16" y="18"/>
                        </a:cubicBezTo>
                        <a:cubicBezTo>
                          <a:pt x="15" y="18"/>
                          <a:pt x="15" y="18"/>
                          <a:pt x="15" y="18"/>
                        </a:cubicBezTo>
                        <a:cubicBezTo>
                          <a:pt x="15" y="18"/>
                          <a:pt x="15" y="19"/>
                          <a:pt x="15" y="19"/>
                        </a:cubicBezTo>
                        <a:cubicBezTo>
                          <a:pt x="15" y="20"/>
                          <a:pt x="15" y="20"/>
                          <a:pt x="15" y="20"/>
                        </a:cubicBezTo>
                        <a:cubicBezTo>
                          <a:pt x="15" y="20"/>
                          <a:pt x="15" y="20"/>
                          <a:pt x="15" y="20"/>
                        </a:cubicBezTo>
                        <a:cubicBezTo>
                          <a:pt x="16" y="21"/>
                          <a:pt x="18" y="22"/>
                          <a:pt x="20" y="23"/>
                        </a:cubicBezTo>
                        <a:cubicBezTo>
                          <a:pt x="21" y="23"/>
                          <a:pt x="22" y="23"/>
                          <a:pt x="23" y="24"/>
                        </a:cubicBezTo>
                        <a:cubicBezTo>
                          <a:pt x="23" y="24"/>
                          <a:pt x="23" y="24"/>
                          <a:pt x="23" y="25"/>
                        </a:cubicBezTo>
                        <a:cubicBezTo>
                          <a:pt x="22" y="25"/>
                          <a:pt x="22" y="25"/>
                          <a:pt x="22" y="25"/>
                        </a:cubicBezTo>
                        <a:cubicBezTo>
                          <a:pt x="22" y="25"/>
                          <a:pt x="22" y="25"/>
                          <a:pt x="22" y="25"/>
                        </a:cubicBezTo>
                        <a:cubicBezTo>
                          <a:pt x="14" y="24"/>
                          <a:pt x="9" y="22"/>
                          <a:pt x="6" y="20"/>
                        </a:cubicBezTo>
                        <a:cubicBezTo>
                          <a:pt x="6" y="20"/>
                          <a:pt x="6" y="20"/>
                          <a:pt x="6" y="19"/>
                        </a:cubicBezTo>
                        <a:close/>
                        <a:moveTo>
                          <a:pt x="32" y="10"/>
                        </a:moveTo>
                        <a:cubicBezTo>
                          <a:pt x="33" y="10"/>
                          <a:pt x="35" y="10"/>
                          <a:pt x="36" y="10"/>
                        </a:cubicBezTo>
                        <a:cubicBezTo>
                          <a:pt x="37" y="10"/>
                          <a:pt x="38" y="10"/>
                          <a:pt x="39" y="10"/>
                        </a:cubicBezTo>
                        <a:cubicBezTo>
                          <a:pt x="39" y="10"/>
                          <a:pt x="40" y="10"/>
                          <a:pt x="40" y="10"/>
                        </a:cubicBezTo>
                        <a:cubicBezTo>
                          <a:pt x="42" y="8"/>
                          <a:pt x="42" y="8"/>
                          <a:pt x="42" y="8"/>
                        </a:cubicBezTo>
                        <a:cubicBezTo>
                          <a:pt x="43" y="8"/>
                          <a:pt x="44" y="8"/>
                          <a:pt x="45" y="8"/>
                        </a:cubicBezTo>
                        <a:cubicBezTo>
                          <a:pt x="44" y="8"/>
                          <a:pt x="44" y="9"/>
                          <a:pt x="44" y="9"/>
                        </a:cubicBezTo>
                        <a:cubicBezTo>
                          <a:pt x="44" y="9"/>
                          <a:pt x="44" y="10"/>
                          <a:pt x="44" y="10"/>
                        </a:cubicBezTo>
                        <a:cubicBezTo>
                          <a:pt x="44" y="10"/>
                          <a:pt x="44" y="11"/>
                          <a:pt x="45" y="11"/>
                        </a:cubicBezTo>
                        <a:cubicBezTo>
                          <a:pt x="46" y="11"/>
                          <a:pt x="48" y="12"/>
                          <a:pt x="50" y="13"/>
                        </a:cubicBezTo>
                        <a:cubicBezTo>
                          <a:pt x="51" y="13"/>
                          <a:pt x="51" y="13"/>
                          <a:pt x="52" y="13"/>
                        </a:cubicBezTo>
                        <a:cubicBezTo>
                          <a:pt x="51" y="13"/>
                          <a:pt x="51" y="14"/>
                          <a:pt x="50" y="14"/>
                        </a:cubicBezTo>
                        <a:cubicBezTo>
                          <a:pt x="50" y="14"/>
                          <a:pt x="49" y="14"/>
                          <a:pt x="49" y="14"/>
                        </a:cubicBezTo>
                        <a:cubicBezTo>
                          <a:pt x="49" y="14"/>
                          <a:pt x="48" y="14"/>
                          <a:pt x="48" y="14"/>
                        </a:cubicBezTo>
                        <a:cubicBezTo>
                          <a:pt x="47" y="13"/>
                          <a:pt x="45" y="13"/>
                          <a:pt x="44" y="13"/>
                        </a:cubicBezTo>
                        <a:cubicBezTo>
                          <a:pt x="43" y="12"/>
                          <a:pt x="41" y="12"/>
                          <a:pt x="40" y="12"/>
                        </a:cubicBezTo>
                        <a:cubicBezTo>
                          <a:pt x="40" y="12"/>
                          <a:pt x="40" y="12"/>
                          <a:pt x="40" y="12"/>
                        </a:cubicBezTo>
                        <a:cubicBezTo>
                          <a:pt x="40" y="12"/>
                          <a:pt x="39" y="12"/>
                          <a:pt x="39" y="12"/>
                        </a:cubicBezTo>
                        <a:cubicBezTo>
                          <a:pt x="38" y="12"/>
                          <a:pt x="37" y="12"/>
                          <a:pt x="36" y="12"/>
                        </a:cubicBezTo>
                        <a:cubicBezTo>
                          <a:pt x="36" y="13"/>
                          <a:pt x="36" y="13"/>
                          <a:pt x="36" y="13"/>
                        </a:cubicBezTo>
                        <a:cubicBezTo>
                          <a:pt x="35" y="13"/>
                          <a:pt x="35" y="13"/>
                          <a:pt x="35" y="13"/>
                        </a:cubicBezTo>
                        <a:cubicBezTo>
                          <a:pt x="35" y="13"/>
                          <a:pt x="35" y="13"/>
                          <a:pt x="35" y="13"/>
                        </a:cubicBezTo>
                        <a:cubicBezTo>
                          <a:pt x="35" y="14"/>
                          <a:pt x="35" y="14"/>
                          <a:pt x="35" y="14"/>
                        </a:cubicBezTo>
                        <a:cubicBezTo>
                          <a:pt x="35" y="15"/>
                          <a:pt x="35" y="15"/>
                          <a:pt x="36" y="15"/>
                        </a:cubicBezTo>
                        <a:cubicBezTo>
                          <a:pt x="36" y="16"/>
                          <a:pt x="36" y="16"/>
                          <a:pt x="37" y="16"/>
                        </a:cubicBezTo>
                        <a:cubicBezTo>
                          <a:pt x="39" y="17"/>
                          <a:pt x="41" y="18"/>
                          <a:pt x="43" y="19"/>
                        </a:cubicBezTo>
                        <a:cubicBezTo>
                          <a:pt x="43" y="20"/>
                          <a:pt x="44" y="20"/>
                          <a:pt x="44" y="20"/>
                        </a:cubicBezTo>
                        <a:cubicBezTo>
                          <a:pt x="44" y="21"/>
                          <a:pt x="45" y="22"/>
                          <a:pt x="44" y="22"/>
                        </a:cubicBezTo>
                        <a:cubicBezTo>
                          <a:pt x="44" y="22"/>
                          <a:pt x="44" y="22"/>
                          <a:pt x="44" y="22"/>
                        </a:cubicBezTo>
                        <a:cubicBezTo>
                          <a:pt x="44" y="23"/>
                          <a:pt x="43" y="23"/>
                          <a:pt x="41" y="23"/>
                        </a:cubicBezTo>
                        <a:cubicBezTo>
                          <a:pt x="40" y="23"/>
                          <a:pt x="39" y="23"/>
                          <a:pt x="38" y="23"/>
                        </a:cubicBezTo>
                        <a:cubicBezTo>
                          <a:pt x="36" y="23"/>
                          <a:pt x="35" y="23"/>
                          <a:pt x="34" y="23"/>
                        </a:cubicBezTo>
                        <a:cubicBezTo>
                          <a:pt x="34" y="23"/>
                          <a:pt x="34" y="23"/>
                          <a:pt x="34" y="23"/>
                        </a:cubicBezTo>
                        <a:cubicBezTo>
                          <a:pt x="33" y="23"/>
                          <a:pt x="33" y="23"/>
                          <a:pt x="33" y="23"/>
                        </a:cubicBezTo>
                        <a:cubicBezTo>
                          <a:pt x="33" y="23"/>
                          <a:pt x="33" y="23"/>
                          <a:pt x="33" y="23"/>
                        </a:cubicBezTo>
                        <a:cubicBezTo>
                          <a:pt x="33" y="24"/>
                          <a:pt x="33" y="24"/>
                          <a:pt x="33" y="24"/>
                        </a:cubicBezTo>
                        <a:cubicBezTo>
                          <a:pt x="32" y="24"/>
                          <a:pt x="32" y="25"/>
                          <a:pt x="31" y="25"/>
                        </a:cubicBezTo>
                        <a:cubicBezTo>
                          <a:pt x="30" y="25"/>
                          <a:pt x="30" y="25"/>
                          <a:pt x="30" y="26"/>
                        </a:cubicBezTo>
                        <a:cubicBezTo>
                          <a:pt x="29" y="26"/>
                          <a:pt x="29" y="26"/>
                          <a:pt x="29" y="26"/>
                        </a:cubicBezTo>
                        <a:cubicBezTo>
                          <a:pt x="29" y="26"/>
                          <a:pt x="29" y="26"/>
                          <a:pt x="28" y="26"/>
                        </a:cubicBezTo>
                        <a:cubicBezTo>
                          <a:pt x="27" y="26"/>
                          <a:pt x="26" y="26"/>
                          <a:pt x="25" y="26"/>
                        </a:cubicBezTo>
                        <a:cubicBezTo>
                          <a:pt x="25" y="25"/>
                          <a:pt x="26" y="25"/>
                          <a:pt x="26" y="25"/>
                        </a:cubicBezTo>
                        <a:cubicBezTo>
                          <a:pt x="27" y="24"/>
                          <a:pt x="27" y="24"/>
                          <a:pt x="27" y="24"/>
                        </a:cubicBezTo>
                        <a:cubicBezTo>
                          <a:pt x="27" y="24"/>
                          <a:pt x="27" y="24"/>
                          <a:pt x="27" y="23"/>
                        </a:cubicBezTo>
                        <a:cubicBezTo>
                          <a:pt x="27" y="23"/>
                          <a:pt x="27" y="23"/>
                          <a:pt x="27" y="22"/>
                        </a:cubicBezTo>
                        <a:cubicBezTo>
                          <a:pt x="27" y="22"/>
                          <a:pt x="26" y="22"/>
                          <a:pt x="26" y="22"/>
                        </a:cubicBezTo>
                        <a:cubicBezTo>
                          <a:pt x="25" y="21"/>
                          <a:pt x="23" y="21"/>
                          <a:pt x="21" y="20"/>
                        </a:cubicBezTo>
                        <a:cubicBezTo>
                          <a:pt x="20" y="20"/>
                          <a:pt x="19" y="20"/>
                          <a:pt x="19" y="19"/>
                        </a:cubicBezTo>
                        <a:cubicBezTo>
                          <a:pt x="20" y="19"/>
                          <a:pt x="23" y="18"/>
                          <a:pt x="24" y="18"/>
                        </a:cubicBezTo>
                        <a:cubicBezTo>
                          <a:pt x="29" y="20"/>
                          <a:pt x="33" y="21"/>
                          <a:pt x="35" y="21"/>
                        </a:cubicBezTo>
                        <a:cubicBezTo>
                          <a:pt x="35" y="21"/>
                          <a:pt x="35" y="21"/>
                          <a:pt x="36" y="21"/>
                        </a:cubicBezTo>
                        <a:cubicBezTo>
                          <a:pt x="36" y="20"/>
                          <a:pt x="36" y="20"/>
                          <a:pt x="36" y="20"/>
                        </a:cubicBezTo>
                        <a:cubicBezTo>
                          <a:pt x="37" y="20"/>
                          <a:pt x="37" y="19"/>
                          <a:pt x="37" y="19"/>
                        </a:cubicBezTo>
                        <a:cubicBezTo>
                          <a:pt x="37" y="19"/>
                          <a:pt x="37" y="18"/>
                          <a:pt x="36" y="18"/>
                        </a:cubicBezTo>
                        <a:cubicBezTo>
                          <a:pt x="36" y="17"/>
                          <a:pt x="36" y="17"/>
                          <a:pt x="36" y="17"/>
                        </a:cubicBezTo>
                        <a:cubicBezTo>
                          <a:pt x="34" y="16"/>
                          <a:pt x="32" y="16"/>
                          <a:pt x="31" y="15"/>
                        </a:cubicBezTo>
                        <a:cubicBezTo>
                          <a:pt x="31" y="15"/>
                          <a:pt x="31" y="15"/>
                          <a:pt x="31" y="15"/>
                        </a:cubicBezTo>
                        <a:cubicBezTo>
                          <a:pt x="30" y="15"/>
                          <a:pt x="29" y="15"/>
                          <a:pt x="29" y="14"/>
                        </a:cubicBezTo>
                        <a:cubicBezTo>
                          <a:pt x="28" y="14"/>
                          <a:pt x="28" y="14"/>
                          <a:pt x="28" y="14"/>
                        </a:cubicBezTo>
                        <a:cubicBezTo>
                          <a:pt x="28" y="13"/>
                          <a:pt x="28" y="13"/>
                          <a:pt x="28" y="13"/>
                        </a:cubicBezTo>
                        <a:cubicBezTo>
                          <a:pt x="28" y="13"/>
                          <a:pt x="28" y="13"/>
                          <a:pt x="28" y="13"/>
                        </a:cubicBezTo>
                        <a:cubicBezTo>
                          <a:pt x="28" y="13"/>
                          <a:pt x="28" y="13"/>
                          <a:pt x="28" y="13"/>
                        </a:cubicBezTo>
                        <a:cubicBezTo>
                          <a:pt x="28" y="12"/>
                          <a:pt x="28" y="11"/>
                          <a:pt x="29" y="11"/>
                        </a:cubicBezTo>
                        <a:cubicBezTo>
                          <a:pt x="29" y="11"/>
                          <a:pt x="30" y="11"/>
                          <a:pt x="30" y="11"/>
                        </a:cubicBezTo>
                        <a:cubicBezTo>
                          <a:pt x="30" y="11"/>
                          <a:pt x="31" y="10"/>
                          <a:pt x="31" y="10"/>
                        </a:cubicBezTo>
                        <a:cubicBezTo>
                          <a:pt x="31" y="10"/>
                          <a:pt x="32" y="10"/>
                          <a:pt x="32" y="10"/>
                        </a:cubicBezTo>
                        <a:close/>
                        <a:moveTo>
                          <a:pt x="30" y="26"/>
                        </a:moveTo>
                        <a:cubicBezTo>
                          <a:pt x="30" y="26"/>
                          <a:pt x="30" y="26"/>
                          <a:pt x="30" y="26"/>
                        </a:cubicBezTo>
                        <a:cubicBezTo>
                          <a:pt x="30" y="26"/>
                          <a:pt x="30" y="26"/>
                          <a:pt x="30" y="26"/>
                        </a:cubicBezTo>
                        <a:close/>
                        <a:moveTo>
                          <a:pt x="34" y="26"/>
                        </a:moveTo>
                        <a:cubicBezTo>
                          <a:pt x="34" y="26"/>
                          <a:pt x="34" y="26"/>
                          <a:pt x="35" y="26"/>
                        </a:cubicBezTo>
                        <a:cubicBezTo>
                          <a:pt x="34" y="26"/>
                          <a:pt x="34" y="26"/>
                          <a:pt x="34" y="26"/>
                        </a:cubicBezTo>
                        <a:close/>
                        <a:moveTo>
                          <a:pt x="28" y="13"/>
                        </a:moveTo>
                        <a:cubicBezTo>
                          <a:pt x="28" y="13"/>
                          <a:pt x="28" y="13"/>
                          <a:pt x="28" y="13"/>
                        </a:cubicBezTo>
                        <a:cubicBezTo>
                          <a:pt x="28" y="13"/>
                          <a:pt x="28" y="13"/>
                          <a:pt x="28" y="13"/>
                        </a:cubicBezTo>
                        <a:close/>
                        <a:moveTo>
                          <a:pt x="47" y="25"/>
                        </a:moveTo>
                        <a:cubicBezTo>
                          <a:pt x="46" y="25"/>
                          <a:pt x="45" y="25"/>
                          <a:pt x="44" y="25"/>
                        </a:cubicBezTo>
                        <a:cubicBezTo>
                          <a:pt x="45" y="25"/>
                          <a:pt x="45" y="25"/>
                          <a:pt x="46" y="24"/>
                        </a:cubicBezTo>
                        <a:cubicBezTo>
                          <a:pt x="46" y="24"/>
                          <a:pt x="46" y="24"/>
                          <a:pt x="46" y="24"/>
                        </a:cubicBezTo>
                        <a:cubicBezTo>
                          <a:pt x="47" y="24"/>
                          <a:pt x="47" y="23"/>
                          <a:pt x="47" y="22"/>
                        </a:cubicBezTo>
                        <a:cubicBezTo>
                          <a:pt x="47" y="21"/>
                          <a:pt x="46" y="20"/>
                          <a:pt x="46" y="19"/>
                        </a:cubicBezTo>
                        <a:cubicBezTo>
                          <a:pt x="46" y="19"/>
                          <a:pt x="45" y="18"/>
                          <a:pt x="45" y="18"/>
                        </a:cubicBezTo>
                        <a:cubicBezTo>
                          <a:pt x="44" y="17"/>
                          <a:pt x="44" y="17"/>
                          <a:pt x="44" y="17"/>
                        </a:cubicBezTo>
                        <a:cubicBezTo>
                          <a:pt x="44" y="17"/>
                          <a:pt x="44" y="17"/>
                          <a:pt x="44" y="17"/>
                        </a:cubicBezTo>
                        <a:cubicBezTo>
                          <a:pt x="43" y="16"/>
                          <a:pt x="41" y="15"/>
                          <a:pt x="39" y="15"/>
                        </a:cubicBezTo>
                        <a:cubicBezTo>
                          <a:pt x="39" y="15"/>
                          <a:pt x="39" y="14"/>
                          <a:pt x="38" y="14"/>
                        </a:cubicBezTo>
                        <a:cubicBezTo>
                          <a:pt x="38" y="14"/>
                          <a:pt x="39" y="14"/>
                          <a:pt x="39" y="14"/>
                        </a:cubicBezTo>
                        <a:cubicBezTo>
                          <a:pt x="39" y="14"/>
                          <a:pt x="40" y="14"/>
                          <a:pt x="40" y="14"/>
                        </a:cubicBezTo>
                        <a:cubicBezTo>
                          <a:pt x="40" y="14"/>
                          <a:pt x="40" y="14"/>
                          <a:pt x="40" y="14"/>
                        </a:cubicBezTo>
                        <a:cubicBezTo>
                          <a:pt x="41" y="14"/>
                          <a:pt x="43" y="15"/>
                          <a:pt x="44" y="15"/>
                        </a:cubicBezTo>
                        <a:cubicBezTo>
                          <a:pt x="45" y="16"/>
                          <a:pt x="46" y="16"/>
                          <a:pt x="47" y="16"/>
                        </a:cubicBezTo>
                        <a:cubicBezTo>
                          <a:pt x="48" y="16"/>
                          <a:pt x="48" y="17"/>
                          <a:pt x="49" y="17"/>
                        </a:cubicBezTo>
                        <a:cubicBezTo>
                          <a:pt x="49" y="17"/>
                          <a:pt x="49" y="17"/>
                          <a:pt x="49" y="17"/>
                        </a:cubicBezTo>
                        <a:cubicBezTo>
                          <a:pt x="49" y="17"/>
                          <a:pt x="49" y="17"/>
                          <a:pt x="49" y="17"/>
                        </a:cubicBezTo>
                        <a:cubicBezTo>
                          <a:pt x="50" y="17"/>
                          <a:pt x="50" y="17"/>
                          <a:pt x="51" y="16"/>
                        </a:cubicBezTo>
                        <a:cubicBezTo>
                          <a:pt x="52" y="16"/>
                          <a:pt x="53" y="16"/>
                          <a:pt x="54" y="15"/>
                        </a:cubicBezTo>
                        <a:cubicBezTo>
                          <a:pt x="54" y="15"/>
                          <a:pt x="55" y="15"/>
                          <a:pt x="55" y="14"/>
                        </a:cubicBezTo>
                        <a:cubicBezTo>
                          <a:pt x="55" y="14"/>
                          <a:pt x="55" y="14"/>
                          <a:pt x="55" y="14"/>
                        </a:cubicBezTo>
                        <a:cubicBezTo>
                          <a:pt x="55" y="14"/>
                          <a:pt x="55" y="14"/>
                          <a:pt x="56" y="14"/>
                        </a:cubicBezTo>
                        <a:cubicBezTo>
                          <a:pt x="56" y="14"/>
                          <a:pt x="56" y="14"/>
                          <a:pt x="57" y="14"/>
                        </a:cubicBezTo>
                        <a:cubicBezTo>
                          <a:pt x="59" y="15"/>
                          <a:pt x="61" y="16"/>
                          <a:pt x="62" y="17"/>
                        </a:cubicBezTo>
                        <a:cubicBezTo>
                          <a:pt x="62" y="17"/>
                          <a:pt x="62" y="17"/>
                          <a:pt x="62" y="17"/>
                        </a:cubicBezTo>
                        <a:cubicBezTo>
                          <a:pt x="63" y="18"/>
                          <a:pt x="64" y="19"/>
                          <a:pt x="64" y="19"/>
                        </a:cubicBezTo>
                        <a:cubicBezTo>
                          <a:pt x="63" y="20"/>
                          <a:pt x="63" y="20"/>
                          <a:pt x="62" y="20"/>
                        </a:cubicBezTo>
                        <a:cubicBezTo>
                          <a:pt x="58" y="22"/>
                          <a:pt x="52" y="24"/>
                          <a:pt x="47" y="25"/>
                        </a:cubicBezTo>
                        <a:close/>
                        <a:moveTo>
                          <a:pt x="3" y="16"/>
                        </a:moveTo>
                        <a:cubicBezTo>
                          <a:pt x="3" y="14"/>
                          <a:pt x="5" y="12"/>
                          <a:pt x="6" y="11"/>
                        </a:cubicBezTo>
                        <a:cubicBezTo>
                          <a:pt x="16" y="6"/>
                          <a:pt x="26" y="4"/>
                          <a:pt x="36" y="4"/>
                        </a:cubicBezTo>
                        <a:cubicBezTo>
                          <a:pt x="44" y="4"/>
                          <a:pt x="52" y="5"/>
                          <a:pt x="60" y="8"/>
                        </a:cubicBezTo>
                        <a:cubicBezTo>
                          <a:pt x="62" y="9"/>
                          <a:pt x="64" y="10"/>
                          <a:pt x="66" y="11"/>
                        </a:cubicBezTo>
                        <a:cubicBezTo>
                          <a:pt x="67" y="12"/>
                          <a:pt x="68" y="14"/>
                          <a:pt x="68" y="15"/>
                        </a:cubicBezTo>
                        <a:cubicBezTo>
                          <a:pt x="68" y="15"/>
                          <a:pt x="68" y="15"/>
                          <a:pt x="68" y="15"/>
                        </a:cubicBezTo>
                        <a:cubicBezTo>
                          <a:pt x="67" y="16"/>
                          <a:pt x="67" y="17"/>
                          <a:pt x="66" y="17"/>
                        </a:cubicBezTo>
                        <a:cubicBezTo>
                          <a:pt x="66" y="16"/>
                          <a:pt x="65" y="15"/>
                          <a:pt x="64" y="14"/>
                        </a:cubicBezTo>
                        <a:cubicBezTo>
                          <a:pt x="64" y="14"/>
                          <a:pt x="64" y="14"/>
                          <a:pt x="64" y="14"/>
                        </a:cubicBezTo>
                        <a:cubicBezTo>
                          <a:pt x="62" y="13"/>
                          <a:pt x="60" y="12"/>
                          <a:pt x="58" y="11"/>
                        </a:cubicBezTo>
                        <a:cubicBezTo>
                          <a:pt x="57" y="11"/>
                          <a:pt x="55" y="10"/>
                          <a:pt x="53" y="10"/>
                        </a:cubicBezTo>
                        <a:cubicBezTo>
                          <a:pt x="51" y="9"/>
                          <a:pt x="50" y="9"/>
                          <a:pt x="49" y="9"/>
                        </a:cubicBezTo>
                        <a:cubicBezTo>
                          <a:pt x="49" y="9"/>
                          <a:pt x="49" y="9"/>
                          <a:pt x="49" y="9"/>
                        </a:cubicBezTo>
                        <a:cubicBezTo>
                          <a:pt x="49" y="8"/>
                          <a:pt x="49" y="8"/>
                          <a:pt x="49" y="8"/>
                        </a:cubicBezTo>
                        <a:cubicBezTo>
                          <a:pt x="49" y="7"/>
                          <a:pt x="49" y="7"/>
                          <a:pt x="48" y="6"/>
                        </a:cubicBezTo>
                        <a:cubicBezTo>
                          <a:pt x="46" y="6"/>
                          <a:pt x="43" y="6"/>
                          <a:pt x="41" y="6"/>
                        </a:cubicBezTo>
                        <a:cubicBezTo>
                          <a:pt x="41" y="6"/>
                          <a:pt x="41" y="6"/>
                          <a:pt x="41" y="6"/>
                        </a:cubicBezTo>
                        <a:cubicBezTo>
                          <a:pt x="40" y="6"/>
                          <a:pt x="40" y="6"/>
                          <a:pt x="40" y="6"/>
                        </a:cubicBezTo>
                        <a:cubicBezTo>
                          <a:pt x="39" y="7"/>
                          <a:pt x="39" y="7"/>
                          <a:pt x="39" y="7"/>
                        </a:cubicBezTo>
                        <a:cubicBezTo>
                          <a:pt x="38" y="7"/>
                          <a:pt x="37" y="7"/>
                          <a:pt x="36" y="7"/>
                        </a:cubicBezTo>
                        <a:cubicBezTo>
                          <a:pt x="35" y="7"/>
                          <a:pt x="33" y="7"/>
                          <a:pt x="32" y="7"/>
                        </a:cubicBezTo>
                        <a:cubicBezTo>
                          <a:pt x="31" y="7"/>
                          <a:pt x="31" y="7"/>
                          <a:pt x="31" y="8"/>
                        </a:cubicBezTo>
                        <a:cubicBezTo>
                          <a:pt x="30" y="7"/>
                          <a:pt x="30" y="7"/>
                          <a:pt x="29" y="7"/>
                        </a:cubicBezTo>
                        <a:cubicBezTo>
                          <a:pt x="22" y="8"/>
                          <a:pt x="14" y="10"/>
                          <a:pt x="8" y="13"/>
                        </a:cubicBezTo>
                        <a:cubicBezTo>
                          <a:pt x="8" y="13"/>
                          <a:pt x="8" y="13"/>
                          <a:pt x="8" y="13"/>
                        </a:cubicBezTo>
                        <a:cubicBezTo>
                          <a:pt x="8" y="13"/>
                          <a:pt x="8" y="13"/>
                          <a:pt x="8" y="13"/>
                        </a:cubicBezTo>
                        <a:cubicBezTo>
                          <a:pt x="8" y="13"/>
                          <a:pt x="8" y="13"/>
                          <a:pt x="8" y="13"/>
                        </a:cubicBezTo>
                        <a:cubicBezTo>
                          <a:pt x="7" y="13"/>
                          <a:pt x="7" y="13"/>
                          <a:pt x="7" y="13"/>
                        </a:cubicBezTo>
                        <a:cubicBezTo>
                          <a:pt x="7" y="13"/>
                          <a:pt x="7" y="13"/>
                          <a:pt x="7" y="13"/>
                        </a:cubicBezTo>
                        <a:cubicBezTo>
                          <a:pt x="6" y="14"/>
                          <a:pt x="5" y="14"/>
                          <a:pt x="4" y="15"/>
                        </a:cubicBezTo>
                        <a:cubicBezTo>
                          <a:pt x="4" y="16"/>
                          <a:pt x="3" y="16"/>
                          <a:pt x="3" y="17"/>
                        </a:cubicBezTo>
                        <a:cubicBezTo>
                          <a:pt x="3" y="16"/>
                          <a:pt x="3" y="16"/>
                          <a:pt x="3" y="1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62" name="Freeform 211"/>
                  <p:cNvSpPr>
                    <a:spLocks noEditPoints="1"/>
                  </p:cNvSpPr>
                  <p:nvPr/>
                </p:nvSpPr>
                <p:spPr bwMode="auto">
                  <a:xfrm>
                    <a:off x="3011" y="2494"/>
                    <a:ext cx="218" cy="130"/>
                  </a:xfrm>
                  <a:custGeom>
                    <a:avLst/>
                    <a:gdLst>
                      <a:gd name="T0" fmla="*/ 79 w 92"/>
                      <a:gd name="T1" fmla="*/ 7 h 55"/>
                      <a:gd name="T2" fmla="*/ 4 w 92"/>
                      <a:gd name="T3" fmla="*/ 15 h 55"/>
                      <a:gd name="T4" fmla="*/ 0 w 92"/>
                      <a:gd name="T5" fmla="*/ 23 h 55"/>
                      <a:gd name="T6" fmla="*/ 1 w 92"/>
                      <a:gd name="T7" fmla="*/ 38 h 55"/>
                      <a:gd name="T8" fmla="*/ 69 w 92"/>
                      <a:gd name="T9" fmla="*/ 51 h 55"/>
                      <a:gd name="T10" fmla="*/ 79 w 92"/>
                      <a:gd name="T11" fmla="*/ 47 h 55"/>
                      <a:gd name="T12" fmla="*/ 85 w 92"/>
                      <a:gd name="T13" fmla="*/ 44 h 55"/>
                      <a:gd name="T14" fmla="*/ 91 w 92"/>
                      <a:gd name="T15" fmla="*/ 36 h 55"/>
                      <a:gd name="T16" fmla="*/ 92 w 92"/>
                      <a:gd name="T17" fmla="*/ 20 h 55"/>
                      <a:gd name="T18" fmla="*/ 85 w 92"/>
                      <a:gd name="T19" fmla="*/ 39 h 55"/>
                      <a:gd name="T20" fmla="*/ 88 w 92"/>
                      <a:gd name="T21" fmla="*/ 35 h 55"/>
                      <a:gd name="T22" fmla="*/ 6 w 92"/>
                      <a:gd name="T23" fmla="*/ 17 h 55"/>
                      <a:gd name="T24" fmla="*/ 78 w 92"/>
                      <a:gd name="T25" fmla="*/ 10 h 55"/>
                      <a:gd name="T26" fmla="*/ 88 w 92"/>
                      <a:gd name="T27" fmla="*/ 22 h 55"/>
                      <a:gd name="T28" fmla="*/ 7 w 92"/>
                      <a:gd name="T29" fmla="*/ 28 h 55"/>
                      <a:gd name="T30" fmla="*/ 74 w 92"/>
                      <a:gd name="T31" fmla="*/ 46 h 55"/>
                      <a:gd name="T32" fmla="*/ 77 w 92"/>
                      <a:gd name="T33" fmla="*/ 36 h 55"/>
                      <a:gd name="T34" fmla="*/ 5 w 92"/>
                      <a:gd name="T35" fmla="*/ 39 h 55"/>
                      <a:gd name="T36" fmla="*/ 7 w 92"/>
                      <a:gd name="T37" fmla="*/ 41 h 55"/>
                      <a:gd name="T38" fmla="*/ 8 w 92"/>
                      <a:gd name="T39" fmla="*/ 34 h 55"/>
                      <a:gd name="T40" fmla="*/ 10 w 92"/>
                      <a:gd name="T41" fmla="*/ 44 h 55"/>
                      <a:gd name="T42" fmla="*/ 12 w 92"/>
                      <a:gd name="T43" fmla="*/ 36 h 55"/>
                      <a:gd name="T44" fmla="*/ 18 w 92"/>
                      <a:gd name="T45" fmla="*/ 48 h 55"/>
                      <a:gd name="T46" fmla="*/ 20 w 92"/>
                      <a:gd name="T47" fmla="*/ 44 h 55"/>
                      <a:gd name="T48" fmla="*/ 26 w 92"/>
                      <a:gd name="T49" fmla="*/ 47 h 55"/>
                      <a:gd name="T50" fmla="*/ 20 w 92"/>
                      <a:gd name="T51" fmla="*/ 44 h 55"/>
                      <a:gd name="T52" fmla="*/ 27 w 92"/>
                      <a:gd name="T53" fmla="*/ 41 h 55"/>
                      <a:gd name="T54" fmla="*/ 33 w 92"/>
                      <a:gd name="T55" fmla="*/ 51 h 55"/>
                      <a:gd name="T56" fmla="*/ 40 w 92"/>
                      <a:gd name="T57" fmla="*/ 42 h 55"/>
                      <a:gd name="T58" fmla="*/ 35 w 92"/>
                      <a:gd name="T59" fmla="*/ 51 h 55"/>
                      <a:gd name="T60" fmla="*/ 42 w 92"/>
                      <a:gd name="T61" fmla="*/ 48 h 55"/>
                      <a:gd name="T62" fmla="*/ 47 w 92"/>
                      <a:gd name="T63" fmla="*/ 51 h 55"/>
                      <a:gd name="T64" fmla="*/ 48 w 92"/>
                      <a:gd name="T65" fmla="*/ 42 h 55"/>
                      <a:gd name="T66" fmla="*/ 52 w 92"/>
                      <a:gd name="T67" fmla="*/ 47 h 55"/>
                      <a:gd name="T68" fmla="*/ 48 w 92"/>
                      <a:gd name="T69" fmla="*/ 42 h 55"/>
                      <a:gd name="T70" fmla="*/ 53 w 92"/>
                      <a:gd name="T71" fmla="*/ 41 h 55"/>
                      <a:gd name="T72" fmla="*/ 53 w 92"/>
                      <a:gd name="T73" fmla="*/ 50 h 55"/>
                      <a:gd name="T74" fmla="*/ 56 w 92"/>
                      <a:gd name="T75" fmla="*/ 50 h 55"/>
                      <a:gd name="T76" fmla="*/ 58 w 92"/>
                      <a:gd name="T77" fmla="*/ 50 h 55"/>
                      <a:gd name="T78" fmla="*/ 62 w 92"/>
                      <a:gd name="T79" fmla="*/ 40 h 55"/>
                      <a:gd name="T80" fmla="*/ 62 w 92"/>
                      <a:gd name="T81" fmla="*/ 49 h 55"/>
                      <a:gd name="T82" fmla="*/ 64 w 92"/>
                      <a:gd name="T83" fmla="*/ 48 h 55"/>
                      <a:gd name="T84" fmla="*/ 66 w 92"/>
                      <a:gd name="T85" fmla="*/ 44 h 55"/>
                      <a:gd name="T86" fmla="*/ 64 w 92"/>
                      <a:gd name="T87" fmla="*/ 48 h 55"/>
                      <a:gd name="T88" fmla="*/ 3 w 92"/>
                      <a:gd name="T89" fmla="*/ 33 h 55"/>
                      <a:gd name="T90" fmla="*/ 68 w 92"/>
                      <a:gd name="T91" fmla="*/ 48 h 55"/>
                      <a:gd name="T92" fmla="*/ 69 w 92"/>
                      <a:gd name="T93" fmla="*/ 38 h 55"/>
                      <a:gd name="T94" fmla="*/ 72 w 92"/>
                      <a:gd name="T95" fmla="*/ 46 h 55"/>
                      <a:gd name="T96" fmla="*/ 79 w 92"/>
                      <a:gd name="T97" fmla="*/ 44 h 55"/>
                      <a:gd name="T98" fmla="*/ 83 w 92"/>
                      <a:gd name="T99" fmla="*/ 32 h 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92" h="55">
                        <a:moveTo>
                          <a:pt x="92" y="19"/>
                        </a:moveTo>
                        <a:cubicBezTo>
                          <a:pt x="91" y="16"/>
                          <a:pt x="90" y="14"/>
                          <a:pt x="88" y="12"/>
                        </a:cubicBezTo>
                        <a:cubicBezTo>
                          <a:pt x="86" y="10"/>
                          <a:pt x="82" y="8"/>
                          <a:pt x="79" y="7"/>
                        </a:cubicBezTo>
                        <a:cubicBezTo>
                          <a:pt x="69" y="2"/>
                          <a:pt x="58" y="0"/>
                          <a:pt x="47" y="0"/>
                        </a:cubicBezTo>
                        <a:cubicBezTo>
                          <a:pt x="34" y="0"/>
                          <a:pt x="21" y="4"/>
                          <a:pt x="9" y="10"/>
                        </a:cubicBezTo>
                        <a:cubicBezTo>
                          <a:pt x="7" y="11"/>
                          <a:pt x="5" y="13"/>
                          <a:pt x="4" y="15"/>
                        </a:cubicBezTo>
                        <a:cubicBezTo>
                          <a:pt x="2" y="17"/>
                          <a:pt x="1" y="19"/>
                          <a:pt x="1" y="21"/>
                        </a:cubicBezTo>
                        <a:cubicBezTo>
                          <a:pt x="1" y="21"/>
                          <a:pt x="1" y="21"/>
                          <a:pt x="1" y="22"/>
                        </a:cubicBezTo>
                        <a:cubicBezTo>
                          <a:pt x="0" y="22"/>
                          <a:pt x="0" y="22"/>
                          <a:pt x="0" y="23"/>
                        </a:cubicBezTo>
                        <a:cubicBezTo>
                          <a:pt x="0" y="25"/>
                          <a:pt x="0" y="26"/>
                          <a:pt x="0" y="28"/>
                        </a:cubicBezTo>
                        <a:cubicBezTo>
                          <a:pt x="0" y="31"/>
                          <a:pt x="0" y="34"/>
                          <a:pt x="0" y="37"/>
                        </a:cubicBezTo>
                        <a:cubicBezTo>
                          <a:pt x="1" y="37"/>
                          <a:pt x="1" y="38"/>
                          <a:pt x="1" y="38"/>
                        </a:cubicBezTo>
                        <a:cubicBezTo>
                          <a:pt x="2" y="40"/>
                          <a:pt x="3" y="42"/>
                          <a:pt x="5" y="44"/>
                        </a:cubicBezTo>
                        <a:cubicBezTo>
                          <a:pt x="10" y="49"/>
                          <a:pt x="22" y="55"/>
                          <a:pt x="41" y="55"/>
                        </a:cubicBezTo>
                        <a:cubicBezTo>
                          <a:pt x="48" y="55"/>
                          <a:pt x="59" y="54"/>
                          <a:pt x="69" y="51"/>
                        </a:cubicBezTo>
                        <a:cubicBezTo>
                          <a:pt x="72" y="50"/>
                          <a:pt x="75" y="49"/>
                          <a:pt x="78" y="48"/>
                        </a:cubicBezTo>
                        <a:cubicBezTo>
                          <a:pt x="78" y="48"/>
                          <a:pt x="78" y="48"/>
                          <a:pt x="78" y="48"/>
                        </a:cubicBezTo>
                        <a:cubicBezTo>
                          <a:pt x="79" y="47"/>
                          <a:pt x="79" y="47"/>
                          <a:pt x="79" y="47"/>
                        </a:cubicBezTo>
                        <a:cubicBezTo>
                          <a:pt x="79" y="47"/>
                          <a:pt x="79" y="47"/>
                          <a:pt x="79" y="47"/>
                        </a:cubicBezTo>
                        <a:cubicBezTo>
                          <a:pt x="80" y="47"/>
                          <a:pt x="82" y="46"/>
                          <a:pt x="83" y="45"/>
                        </a:cubicBezTo>
                        <a:cubicBezTo>
                          <a:pt x="84" y="45"/>
                          <a:pt x="84" y="44"/>
                          <a:pt x="85" y="44"/>
                        </a:cubicBezTo>
                        <a:cubicBezTo>
                          <a:pt x="85" y="44"/>
                          <a:pt x="85" y="44"/>
                          <a:pt x="85" y="44"/>
                        </a:cubicBezTo>
                        <a:cubicBezTo>
                          <a:pt x="85" y="44"/>
                          <a:pt x="85" y="44"/>
                          <a:pt x="85" y="44"/>
                        </a:cubicBezTo>
                        <a:cubicBezTo>
                          <a:pt x="88" y="42"/>
                          <a:pt x="90" y="39"/>
                          <a:pt x="91" y="36"/>
                        </a:cubicBezTo>
                        <a:cubicBezTo>
                          <a:pt x="92" y="36"/>
                          <a:pt x="92" y="35"/>
                          <a:pt x="92" y="34"/>
                        </a:cubicBezTo>
                        <a:cubicBezTo>
                          <a:pt x="92" y="34"/>
                          <a:pt x="92" y="34"/>
                          <a:pt x="91" y="33"/>
                        </a:cubicBezTo>
                        <a:cubicBezTo>
                          <a:pt x="92" y="29"/>
                          <a:pt x="92" y="24"/>
                          <a:pt x="92" y="20"/>
                        </a:cubicBezTo>
                        <a:cubicBezTo>
                          <a:pt x="92" y="19"/>
                          <a:pt x="92" y="19"/>
                          <a:pt x="92" y="19"/>
                        </a:cubicBezTo>
                        <a:close/>
                        <a:moveTo>
                          <a:pt x="88" y="36"/>
                        </a:moveTo>
                        <a:cubicBezTo>
                          <a:pt x="87" y="37"/>
                          <a:pt x="87" y="38"/>
                          <a:pt x="85" y="39"/>
                        </a:cubicBezTo>
                        <a:cubicBezTo>
                          <a:pt x="85" y="37"/>
                          <a:pt x="85" y="34"/>
                          <a:pt x="85" y="31"/>
                        </a:cubicBezTo>
                        <a:cubicBezTo>
                          <a:pt x="86" y="30"/>
                          <a:pt x="87" y="29"/>
                          <a:pt x="88" y="28"/>
                        </a:cubicBezTo>
                        <a:cubicBezTo>
                          <a:pt x="88" y="31"/>
                          <a:pt x="88" y="33"/>
                          <a:pt x="88" y="35"/>
                        </a:cubicBezTo>
                        <a:cubicBezTo>
                          <a:pt x="88" y="35"/>
                          <a:pt x="88" y="35"/>
                          <a:pt x="88" y="36"/>
                        </a:cubicBezTo>
                        <a:close/>
                        <a:moveTo>
                          <a:pt x="4" y="22"/>
                        </a:moveTo>
                        <a:cubicBezTo>
                          <a:pt x="4" y="21"/>
                          <a:pt x="5" y="19"/>
                          <a:pt x="6" y="17"/>
                        </a:cubicBezTo>
                        <a:cubicBezTo>
                          <a:pt x="8" y="16"/>
                          <a:pt x="9" y="14"/>
                          <a:pt x="11" y="13"/>
                        </a:cubicBezTo>
                        <a:cubicBezTo>
                          <a:pt x="22" y="7"/>
                          <a:pt x="35" y="4"/>
                          <a:pt x="47" y="4"/>
                        </a:cubicBezTo>
                        <a:cubicBezTo>
                          <a:pt x="58" y="4"/>
                          <a:pt x="68" y="6"/>
                          <a:pt x="78" y="10"/>
                        </a:cubicBezTo>
                        <a:cubicBezTo>
                          <a:pt x="81" y="11"/>
                          <a:pt x="84" y="12"/>
                          <a:pt x="86" y="15"/>
                        </a:cubicBezTo>
                        <a:cubicBezTo>
                          <a:pt x="87" y="16"/>
                          <a:pt x="89" y="19"/>
                          <a:pt x="89" y="21"/>
                        </a:cubicBezTo>
                        <a:cubicBezTo>
                          <a:pt x="89" y="21"/>
                          <a:pt x="88" y="22"/>
                          <a:pt x="88" y="22"/>
                        </a:cubicBezTo>
                        <a:cubicBezTo>
                          <a:pt x="87" y="25"/>
                          <a:pt x="85" y="27"/>
                          <a:pt x="81" y="30"/>
                        </a:cubicBezTo>
                        <a:cubicBezTo>
                          <a:pt x="71" y="36"/>
                          <a:pt x="51" y="38"/>
                          <a:pt x="41" y="38"/>
                        </a:cubicBezTo>
                        <a:cubicBezTo>
                          <a:pt x="23" y="38"/>
                          <a:pt x="12" y="33"/>
                          <a:pt x="7" y="28"/>
                        </a:cubicBezTo>
                        <a:cubicBezTo>
                          <a:pt x="5" y="27"/>
                          <a:pt x="4" y="25"/>
                          <a:pt x="4" y="23"/>
                        </a:cubicBezTo>
                        <a:lnTo>
                          <a:pt x="4" y="22"/>
                        </a:lnTo>
                        <a:close/>
                        <a:moveTo>
                          <a:pt x="74" y="46"/>
                        </a:moveTo>
                        <a:cubicBezTo>
                          <a:pt x="74" y="46"/>
                          <a:pt x="74" y="46"/>
                          <a:pt x="74" y="45"/>
                        </a:cubicBezTo>
                        <a:cubicBezTo>
                          <a:pt x="74" y="43"/>
                          <a:pt x="74" y="40"/>
                          <a:pt x="74" y="37"/>
                        </a:cubicBezTo>
                        <a:cubicBezTo>
                          <a:pt x="75" y="36"/>
                          <a:pt x="76" y="36"/>
                          <a:pt x="77" y="36"/>
                        </a:cubicBezTo>
                        <a:cubicBezTo>
                          <a:pt x="77" y="39"/>
                          <a:pt x="77" y="42"/>
                          <a:pt x="77" y="45"/>
                        </a:cubicBezTo>
                        <a:cubicBezTo>
                          <a:pt x="76" y="45"/>
                          <a:pt x="75" y="45"/>
                          <a:pt x="74" y="46"/>
                        </a:cubicBezTo>
                        <a:close/>
                        <a:moveTo>
                          <a:pt x="5" y="39"/>
                        </a:moveTo>
                        <a:cubicBezTo>
                          <a:pt x="5" y="37"/>
                          <a:pt x="5" y="34"/>
                          <a:pt x="5" y="31"/>
                        </a:cubicBezTo>
                        <a:cubicBezTo>
                          <a:pt x="6" y="32"/>
                          <a:pt x="6" y="32"/>
                          <a:pt x="6" y="32"/>
                        </a:cubicBezTo>
                        <a:cubicBezTo>
                          <a:pt x="6" y="35"/>
                          <a:pt x="7" y="38"/>
                          <a:pt x="7" y="41"/>
                        </a:cubicBezTo>
                        <a:cubicBezTo>
                          <a:pt x="6" y="40"/>
                          <a:pt x="6" y="40"/>
                          <a:pt x="5" y="39"/>
                        </a:cubicBezTo>
                        <a:cubicBezTo>
                          <a:pt x="5" y="39"/>
                          <a:pt x="5" y="39"/>
                          <a:pt x="5" y="39"/>
                        </a:cubicBezTo>
                        <a:close/>
                        <a:moveTo>
                          <a:pt x="8" y="34"/>
                        </a:moveTo>
                        <a:cubicBezTo>
                          <a:pt x="9" y="34"/>
                          <a:pt x="10" y="35"/>
                          <a:pt x="10" y="35"/>
                        </a:cubicBezTo>
                        <a:cubicBezTo>
                          <a:pt x="10" y="35"/>
                          <a:pt x="10" y="35"/>
                          <a:pt x="10" y="35"/>
                        </a:cubicBezTo>
                        <a:cubicBezTo>
                          <a:pt x="10" y="38"/>
                          <a:pt x="10" y="41"/>
                          <a:pt x="10" y="44"/>
                        </a:cubicBezTo>
                        <a:cubicBezTo>
                          <a:pt x="10" y="44"/>
                          <a:pt x="9" y="43"/>
                          <a:pt x="9" y="43"/>
                        </a:cubicBezTo>
                        <a:cubicBezTo>
                          <a:pt x="8" y="40"/>
                          <a:pt x="8" y="37"/>
                          <a:pt x="8" y="34"/>
                        </a:cubicBezTo>
                        <a:close/>
                        <a:moveTo>
                          <a:pt x="12" y="36"/>
                        </a:moveTo>
                        <a:cubicBezTo>
                          <a:pt x="14" y="37"/>
                          <a:pt x="16" y="38"/>
                          <a:pt x="18" y="39"/>
                        </a:cubicBezTo>
                        <a:cubicBezTo>
                          <a:pt x="18" y="40"/>
                          <a:pt x="18" y="42"/>
                          <a:pt x="18" y="44"/>
                        </a:cubicBezTo>
                        <a:cubicBezTo>
                          <a:pt x="18" y="46"/>
                          <a:pt x="18" y="47"/>
                          <a:pt x="18" y="48"/>
                        </a:cubicBezTo>
                        <a:cubicBezTo>
                          <a:pt x="16" y="47"/>
                          <a:pt x="14" y="46"/>
                          <a:pt x="12" y="45"/>
                        </a:cubicBezTo>
                        <a:cubicBezTo>
                          <a:pt x="12" y="42"/>
                          <a:pt x="12" y="39"/>
                          <a:pt x="12" y="36"/>
                        </a:cubicBezTo>
                        <a:close/>
                        <a:moveTo>
                          <a:pt x="20" y="44"/>
                        </a:moveTo>
                        <a:cubicBezTo>
                          <a:pt x="20" y="43"/>
                          <a:pt x="20" y="41"/>
                          <a:pt x="20" y="39"/>
                        </a:cubicBezTo>
                        <a:cubicBezTo>
                          <a:pt x="22" y="40"/>
                          <a:pt x="24" y="40"/>
                          <a:pt x="26" y="40"/>
                        </a:cubicBezTo>
                        <a:cubicBezTo>
                          <a:pt x="26" y="43"/>
                          <a:pt x="26" y="45"/>
                          <a:pt x="26" y="47"/>
                        </a:cubicBezTo>
                        <a:cubicBezTo>
                          <a:pt x="26" y="48"/>
                          <a:pt x="26" y="49"/>
                          <a:pt x="26" y="50"/>
                        </a:cubicBezTo>
                        <a:cubicBezTo>
                          <a:pt x="24" y="49"/>
                          <a:pt x="22" y="49"/>
                          <a:pt x="20" y="48"/>
                        </a:cubicBezTo>
                        <a:cubicBezTo>
                          <a:pt x="20" y="47"/>
                          <a:pt x="20" y="46"/>
                          <a:pt x="20" y="44"/>
                        </a:cubicBezTo>
                        <a:close/>
                        <a:moveTo>
                          <a:pt x="27" y="50"/>
                        </a:moveTo>
                        <a:cubicBezTo>
                          <a:pt x="27" y="49"/>
                          <a:pt x="27" y="48"/>
                          <a:pt x="27" y="47"/>
                        </a:cubicBezTo>
                        <a:cubicBezTo>
                          <a:pt x="27" y="45"/>
                          <a:pt x="27" y="43"/>
                          <a:pt x="27" y="41"/>
                        </a:cubicBezTo>
                        <a:cubicBezTo>
                          <a:pt x="29" y="41"/>
                          <a:pt x="31" y="41"/>
                          <a:pt x="33" y="41"/>
                        </a:cubicBezTo>
                        <a:cubicBezTo>
                          <a:pt x="33" y="45"/>
                          <a:pt x="33" y="48"/>
                          <a:pt x="33" y="51"/>
                        </a:cubicBezTo>
                        <a:cubicBezTo>
                          <a:pt x="33" y="51"/>
                          <a:pt x="33" y="51"/>
                          <a:pt x="33" y="51"/>
                        </a:cubicBezTo>
                        <a:cubicBezTo>
                          <a:pt x="31" y="51"/>
                          <a:pt x="29" y="51"/>
                          <a:pt x="27" y="50"/>
                        </a:cubicBezTo>
                        <a:close/>
                        <a:moveTo>
                          <a:pt x="34" y="42"/>
                        </a:moveTo>
                        <a:cubicBezTo>
                          <a:pt x="36" y="42"/>
                          <a:pt x="38" y="42"/>
                          <a:pt x="40" y="42"/>
                        </a:cubicBezTo>
                        <a:cubicBezTo>
                          <a:pt x="40" y="44"/>
                          <a:pt x="40" y="46"/>
                          <a:pt x="40" y="48"/>
                        </a:cubicBezTo>
                        <a:cubicBezTo>
                          <a:pt x="40" y="49"/>
                          <a:pt x="40" y="50"/>
                          <a:pt x="40" y="51"/>
                        </a:cubicBezTo>
                        <a:cubicBezTo>
                          <a:pt x="38" y="51"/>
                          <a:pt x="36" y="51"/>
                          <a:pt x="35" y="51"/>
                        </a:cubicBezTo>
                        <a:cubicBezTo>
                          <a:pt x="35" y="51"/>
                          <a:pt x="35" y="51"/>
                          <a:pt x="35" y="51"/>
                        </a:cubicBezTo>
                        <a:cubicBezTo>
                          <a:pt x="35" y="48"/>
                          <a:pt x="35" y="45"/>
                          <a:pt x="34" y="42"/>
                        </a:cubicBezTo>
                        <a:close/>
                        <a:moveTo>
                          <a:pt x="42" y="48"/>
                        </a:moveTo>
                        <a:cubicBezTo>
                          <a:pt x="42" y="46"/>
                          <a:pt x="42" y="44"/>
                          <a:pt x="42" y="42"/>
                        </a:cubicBezTo>
                        <a:cubicBezTo>
                          <a:pt x="43" y="42"/>
                          <a:pt x="45" y="42"/>
                          <a:pt x="46" y="42"/>
                        </a:cubicBezTo>
                        <a:cubicBezTo>
                          <a:pt x="46" y="45"/>
                          <a:pt x="47" y="48"/>
                          <a:pt x="47" y="51"/>
                        </a:cubicBezTo>
                        <a:cubicBezTo>
                          <a:pt x="45" y="51"/>
                          <a:pt x="43" y="51"/>
                          <a:pt x="42" y="51"/>
                        </a:cubicBezTo>
                        <a:cubicBezTo>
                          <a:pt x="42" y="50"/>
                          <a:pt x="42" y="49"/>
                          <a:pt x="42" y="48"/>
                        </a:cubicBezTo>
                        <a:close/>
                        <a:moveTo>
                          <a:pt x="48" y="42"/>
                        </a:moveTo>
                        <a:cubicBezTo>
                          <a:pt x="48" y="42"/>
                          <a:pt x="48" y="42"/>
                          <a:pt x="48" y="41"/>
                        </a:cubicBezTo>
                        <a:cubicBezTo>
                          <a:pt x="49" y="41"/>
                          <a:pt x="50" y="41"/>
                          <a:pt x="51" y="41"/>
                        </a:cubicBezTo>
                        <a:cubicBezTo>
                          <a:pt x="52" y="43"/>
                          <a:pt x="52" y="45"/>
                          <a:pt x="52" y="47"/>
                        </a:cubicBezTo>
                        <a:cubicBezTo>
                          <a:pt x="52" y="48"/>
                          <a:pt x="52" y="50"/>
                          <a:pt x="52" y="51"/>
                        </a:cubicBezTo>
                        <a:cubicBezTo>
                          <a:pt x="51" y="51"/>
                          <a:pt x="50" y="51"/>
                          <a:pt x="49" y="51"/>
                        </a:cubicBezTo>
                        <a:cubicBezTo>
                          <a:pt x="48" y="48"/>
                          <a:pt x="48" y="45"/>
                          <a:pt x="48" y="42"/>
                        </a:cubicBezTo>
                        <a:close/>
                        <a:moveTo>
                          <a:pt x="53" y="49"/>
                        </a:moveTo>
                        <a:cubicBezTo>
                          <a:pt x="53" y="48"/>
                          <a:pt x="53" y="48"/>
                          <a:pt x="53" y="47"/>
                        </a:cubicBezTo>
                        <a:cubicBezTo>
                          <a:pt x="53" y="45"/>
                          <a:pt x="53" y="43"/>
                          <a:pt x="53" y="41"/>
                        </a:cubicBezTo>
                        <a:cubicBezTo>
                          <a:pt x="54" y="41"/>
                          <a:pt x="54" y="41"/>
                          <a:pt x="54" y="41"/>
                        </a:cubicBezTo>
                        <a:cubicBezTo>
                          <a:pt x="54" y="44"/>
                          <a:pt x="54" y="47"/>
                          <a:pt x="54" y="50"/>
                        </a:cubicBezTo>
                        <a:cubicBezTo>
                          <a:pt x="54" y="50"/>
                          <a:pt x="54" y="50"/>
                          <a:pt x="53" y="50"/>
                        </a:cubicBezTo>
                        <a:cubicBezTo>
                          <a:pt x="54" y="50"/>
                          <a:pt x="54" y="50"/>
                          <a:pt x="54" y="49"/>
                        </a:cubicBezTo>
                        <a:cubicBezTo>
                          <a:pt x="54" y="49"/>
                          <a:pt x="54" y="49"/>
                          <a:pt x="53" y="49"/>
                        </a:cubicBezTo>
                        <a:close/>
                        <a:moveTo>
                          <a:pt x="56" y="50"/>
                        </a:moveTo>
                        <a:cubicBezTo>
                          <a:pt x="56" y="47"/>
                          <a:pt x="56" y="44"/>
                          <a:pt x="56" y="41"/>
                        </a:cubicBezTo>
                        <a:cubicBezTo>
                          <a:pt x="56" y="41"/>
                          <a:pt x="57" y="41"/>
                          <a:pt x="57" y="40"/>
                        </a:cubicBezTo>
                        <a:cubicBezTo>
                          <a:pt x="57" y="44"/>
                          <a:pt x="57" y="47"/>
                          <a:pt x="58" y="50"/>
                        </a:cubicBezTo>
                        <a:cubicBezTo>
                          <a:pt x="57" y="50"/>
                          <a:pt x="57" y="50"/>
                          <a:pt x="56" y="50"/>
                        </a:cubicBezTo>
                        <a:close/>
                        <a:moveTo>
                          <a:pt x="59" y="40"/>
                        </a:moveTo>
                        <a:cubicBezTo>
                          <a:pt x="60" y="40"/>
                          <a:pt x="61" y="40"/>
                          <a:pt x="62" y="40"/>
                        </a:cubicBezTo>
                        <a:cubicBezTo>
                          <a:pt x="62" y="43"/>
                          <a:pt x="62" y="45"/>
                          <a:pt x="62" y="48"/>
                        </a:cubicBezTo>
                        <a:cubicBezTo>
                          <a:pt x="62" y="49"/>
                          <a:pt x="62" y="49"/>
                          <a:pt x="62" y="49"/>
                        </a:cubicBezTo>
                        <a:cubicBezTo>
                          <a:pt x="62" y="49"/>
                          <a:pt x="62" y="49"/>
                          <a:pt x="62" y="49"/>
                        </a:cubicBezTo>
                        <a:cubicBezTo>
                          <a:pt x="61" y="49"/>
                          <a:pt x="60" y="49"/>
                          <a:pt x="59" y="50"/>
                        </a:cubicBezTo>
                        <a:cubicBezTo>
                          <a:pt x="59" y="46"/>
                          <a:pt x="59" y="43"/>
                          <a:pt x="59" y="40"/>
                        </a:cubicBezTo>
                        <a:close/>
                        <a:moveTo>
                          <a:pt x="64" y="48"/>
                        </a:moveTo>
                        <a:cubicBezTo>
                          <a:pt x="64" y="45"/>
                          <a:pt x="64" y="42"/>
                          <a:pt x="64" y="39"/>
                        </a:cubicBezTo>
                        <a:cubicBezTo>
                          <a:pt x="65" y="39"/>
                          <a:pt x="66" y="39"/>
                          <a:pt x="67" y="39"/>
                        </a:cubicBezTo>
                        <a:cubicBezTo>
                          <a:pt x="66" y="40"/>
                          <a:pt x="66" y="42"/>
                          <a:pt x="66" y="44"/>
                        </a:cubicBezTo>
                        <a:cubicBezTo>
                          <a:pt x="66" y="45"/>
                          <a:pt x="66" y="47"/>
                          <a:pt x="67" y="48"/>
                        </a:cubicBezTo>
                        <a:cubicBezTo>
                          <a:pt x="66" y="48"/>
                          <a:pt x="65" y="49"/>
                          <a:pt x="64" y="49"/>
                        </a:cubicBezTo>
                        <a:cubicBezTo>
                          <a:pt x="64" y="48"/>
                          <a:pt x="64" y="48"/>
                          <a:pt x="64" y="48"/>
                        </a:cubicBezTo>
                        <a:close/>
                        <a:moveTo>
                          <a:pt x="4" y="30"/>
                        </a:moveTo>
                        <a:cubicBezTo>
                          <a:pt x="4" y="31"/>
                          <a:pt x="4" y="32"/>
                          <a:pt x="4" y="33"/>
                        </a:cubicBezTo>
                        <a:cubicBezTo>
                          <a:pt x="4" y="33"/>
                          <a:pt x="3" y="33"/>
                          <a:pt x="3" y="33"/>
                        </a:cubicBezTo>
                        <a:cubicBezTo>
                          <a:pt x="3" y="32"/>
                          <a:pt x="3" y="30"/>
                          <a:pt x="3" y="29"/>
                        </a:cubicBezTo>
                        <a:cubicBezTo>
                          <a:pt x="3" y="29"/>
                          <a:pt x="3" y="29"/>
                          <a:pt x="4" y="30"/>
                        </a:cubicBezTo>
                        <a:close/>
                        <a:moveTo>
                          <a:pt x="68" y="48"/>
                        </a:moveTo>
                        <a:cubicBezTo>
                          <a:pt x="68" y="46"/>
                          <a:pt x="68" y="45"/>
                          <a:pt x="68" y="44"/>
                        </a:cubicBezTo>
                        <a:cubicBezTo>
                          <a:pt x="68" y="42"/>
                          <a:pt x="68" y="40"/>
                          <a:pt x="68" y="38"/>
                        </a:cubicBezTo>
                        <a:cubicBezTo>
                          <a:pt x="69" y="38"/>
                          <a:pt x="69" y="38"/>
                          <a:pt x="69" y="38"/>
                        </a:cubicBezTo>
                        <a:cubicBezTo>
                          <a:pt x="70" y="38"/>
                          <a:pt x="71" y="37"/>
                          <a:pt x="72" y="37"/>
                        </a:cubicBezTo>
                        <a:cubicBezTo>
                          <a:pt x="72" y="40"/>
                          <a:pt x="72" y="43"/>
                          <a:pt x="72" y="45"/>
                        </a:cubicBezTo>
                        <a:cubicBezTo>
                          <a:pt x="72" y="46"/>
                          <a:pt x="72" y="46"/>
                          <a:pt x="72" y="46"/>
                        </a:cubicBezTo>
                        <a:cubicBezTo>
                          <a:pt x="71" y="47"/>
                          <a:pt x="70" y="47"/>
                          <a:pt x="68" y="48"/>
                        </a:cubicBezTo>
                        <a:close/>
                        <a:moveTo>
                          <a:pt x="81" y="43"/>
                        </a:moveTo>
                        <a:cubicBezTo>
                          <a:pt x="81" y="43"/>
                          <a:pt x="80" y="43"/>
                          <a:pt x="79" y="44"/>
                        </a:cubicBezTo>
                        <a:cubicBezTo>
                          <a:pt x="79" y="41"/>
                          <a:pt x="79" y="38"/>
                          <a:pt x="78" y="35"/>
                        </a:cubicBezTo>
                        <a:cubicBezTo>
                          <a:pt x="80" y="34"/>
                          <a:pt x="82" y="33"/>
                          <a:pt x="83" y="32"/>
                        </a:cubicBezTo>
                        <a:cubicBezTo>
                          <a:pt x="83" y="32"/>
                          <a:pt x="83" y="32"/>
                          <a:pt x="83" y="32"/>
                        </a:cubicBezTo>
                        <a:cubicBezTo>
                          <a:pt x="83" y="35"/>
                          <a:pt x="83" y="38"/>
                          <a:pt x="84" y="41"/>
                        </a:cubicBezTo>
                        <a:cubicBezTo>
                          <a:pt x="83" y="41"/>
                          <a:pt x="82" y="42"/>
                          <a:pt x="81" y="4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63" name="Freeform 212"/>
                  <p:cNvSpPr>
                    <a:spLocks noEditPoints="1"/>
                  </p:cNvSpPr>
                  <p:nvPr/>
                </p:nvSpPr>
                <p:spPr bwMode="auto">
                  <a:xfrm>
                    <a:off x="3009" y="2591"/>
                    <a:ext cx="220" cy="87"/>
                  </a:xfrm>
                  <a:custGeom>
                    <a:avLst/>
                    <a:gdLst>
                      <a:gd name="T0" fmla="*/ 89 w 93"/>
                      <a:gd name="T1" fmla="*/ 6 h 37"/>
                      <a:gd name="T2" fmla="*/ 32 w 93"/>
                      <a:gd name="T3" fmla="*/ 19 h 37"/>
                      <a:gd name="T4" fmla="*/ 4 w 93"/>
                      <a:gd name="T5" fmla="*/ 5 h 37"/>
                      <a:gd name="T6" fmla="*/ 1 w 93"/>
                      <a:gd name="T7" fmla="*/ 3 h 37"/>
                      <a:gd name="T8" fmla="*/ 1 w 93"/>
                      <a:gd name="T9" fmla="*/ 10 h 37"/>
                      <a:gd name="T10" fmla="*/ 6 w 93"/>
                      <a:gd name="T11" fmla="*/ 26 h 37"/>
                      <a:gd name="T12" fmla="*/ 79 w 93"/>
                      <a:gd name="T13" fmla="*/ 30 h 37"/>
                      <a:gd name="T14" fmla="*/ 80 w 93"/>
                      <a:gd name="T15" fmla="*/ 29 h 37"/>
                      <a:gd name="T16" fmla="*/ 86 w 93"/>
                      <a:gd name="T17" fmla="*/ 26 h 37"/>
                      <a:gd name="T18" fmla="*/ 93 w 93"/>
                      <a:gd name="T19" fmla="*/ 16 h 37"/>
                      <a:gd name="T20" fmla="*/ 91 w 93"/>
                      <a:gd name="T21" fmla="*/ 0 h 37"/>
                      <a:gd name="T22" fmla="*/ 89 w 93"/>
                      <a:gd name="T23" fmla="*/ 17 h 37"/>
                      <a:gd name="T24" fmla="*/ 89 w 93"/>
                      <a:gd name="T25" fmla="*/ 10 h 37"/>
                      <a:gd name="T26" fmla="*/ 75 w 93"/>
                      <a:gd name="T27" fmla="*/ 18 h 37"/>
                      <a:gd name="T28" fmla="*/ 75 w 93"/>
                      <a:gd name="T29" fmla="*/ 28 h 37"/>
                      <a:gd name="T30" fmla="*/ 49 w 93"/>
                      <a:gd name="T31" fmla="*/ 23 h 37"/>
                      <a:gd name="T32" fmla="*/ 53 w 93"/>
                      <a:gd name="T33" fmla="*/ 33 h 37"/>
                      <a:gd name="T34" fmla="*/ 54 w 93"/>
                      <a:gd name="T35" fmla="*/ 30 h 37"/>
                      <a:gd name="T36" fmla="*/ 55 w 93"/>
                      <a:gd name="T37" fmla="*/ 22 h 37"/>
                      <a:gd name="T38" fmla="*/ 55 w 93"/>
                      <a:gd name="T39" fmla="*/ 31 h 37"/>
                      <a:gd name="T40" fmla="*/ 57 w 93"/>
                      <a:gd name="T41" fmla="*/ 22 h 37"/>
                      <a:gd name="T42" fmla="*/ 57 w 93"/>
                      <a:gd name="T43" fmla="*/ 32 h 37"/>
                      <a:gd name="T44" fmla="*/ 63 w 93"/>
                      <a:gd name="T45" fmla="*/ 30 h 37"/>
                      <a:gd name="T46" fmla="*/ 60 w 93"/>
                      <a:gd name="T47" fmla="*/ 31 h 37"/>
                      <a:gd name="T48" fmla="*/ 65 w 93"/>
                      <a:gd name="T49" fmla="*/ 21 h 37"/>
                      <a:gd name="T50" fmla="*/ 67 w 93"/>
                      <a:gd name="T51" fmla="*/ 25 h 37"/>
                      <a:gd name="T52" fmla="*/ 65 w 93"/>
                      <a:gd name="T53" fmla="*/ 30 h 37"/>
                      <a:gd name="T54" fmla="*/ 47 w 93"/>
                      <a:gd name="T55" fmla="*/ 23 h 37"/>
                      <a:gd name="T56" fmla="*/ 43 w 93"/>
                      <a:gd name="T57" fmla="*/ 30 h 37"/>
                      <a:gd name="T58" fmla="*/ 47 w 93"/>
                      <a:gd name="T59" fmla="*/ 23 h 37"/>
                      <a:gd name="T60" fmla="*/ 36 w 93"/>
                      <a:gd name="T61" fmla="*/ 33 h 37"/>
                      <a:gd name="T62" fmla="*/ 41 w 93"/>
                      <a:gd name="T63" fmla="*/ 30 h 37"/>
                      <a:gd name="T64" fmla="*/ 34 w 93"/>
                      <a:gd name="T65" fmla="*/ 33 h 37"/>
                      <a:gd name="T66" fmla="*/ 28 w 93"/>
                      <a:gd name="T67" fmla="*/ 29 h 37"/>
                      <a:gd name="T68" fmla="*/ 34 w 93"/>
                      <a:gd name="T69" fmla="*/ 23 h 37"/>
                      <a:gd name="T70" fmla="*/ 5 w 93"/>
                      <a:gd name="T71" fmla="*/ 13 h 37"/>
                      <a:gd name="T72" fmla="*/ 6 w 93"/>
                      <a:gd name="T73" fmla="*/ 21 h 37"/>
                      <a:gd name="T74" fmla="*/ 8 w 93"/>
                      <a:gd name="T75" fmla="*/ 23 h 37"/>
                      <a:gd name="T76" fmla="*/ 9 w 93"/>
                      <a:gd name="T77" fmla="*/ 16 h 37"/>
                      <a:gd name="T78" fmla="*/ 10 w 93"/>
                      <a:gd name="T79" fmla="*/ 24 h 37"/>
                      <a:gd name="T80" fmla="*/ 19 w 93"/>
                      <a:gd name="T81" fmla="*/ 20 h 37"/>
                      <a:gd name="T82" fmla="*/ 13 w 93"/>
                      <a:gd name="T83" fmla="*/ 27 h 37"/>
                      <a:gd name="T84" fmla="*/ 21 w 93"/>
                      <a:gd name="T85" fmla="*/ 21 h 37"/>
                      <a:gd name="T86" fmla="*/ 27 w 93"/>
                      <a:gd name="T87" fmla="*/ 32 h 37"/>
                      <a:gd name="T88" fmla="*/ 69 w 93"/>
                      <a:gd name="T89" fmla="*/ 30 h 37"/>
                      <a:gd name="T90" fmla="*/ 73 w 93"/>
                      <a:gd name="T91" fmla="*/ 18 h 37"/>
                      <a:gd name="T92" fmla="*/ 69 w 93"/>
                      <a:gd name="T93" fmla="*/ 30 h 37"/>
                      <a:gd name="T94" fmla="*/ 79 w 93"/>
                      <a:gd name="T95" fmla="*/ 16 h 37"/>
                      <a:gd name="T96" fmla="*/ 82 w 93"/>
                      <a:gd name="T97" fmla="*/ 24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93" h="37">
                        <a:moveTo>
                          <a:pt x="91" y="0"/>
                        </a:moveTo>
                        <a:cubicBezTo>
                          <a:pt x="90" y="0"/>
                          <a:pt x="90" y="0"/>
                          <a:pt x="90" y="1"/>
                        </a:cubicBezTo>
                        <a:cubicBezTo>
                          <a:pt x="90" y="3"/>
                          <a:pt x="89" y="4"/>
                          <a:pt x="89" y="6"/>
                        </a:cubicBezTo>
                        <a:cubicBezTo>
                          <a:pt x="89" y="6"/>
                          <a:pt x="89" y="6"/>
                          <a:pt x="89" y="6"/>
                        </a:cubicBezTo>
                        <a:cubicBezTo>
                          <a:pt x="76" y="16"/>
                          <a:pt x="60" y="20"/>
                          <a:pt x="44" y="20"/>
                        </a:cubicBezTo>
                        <a:cubicBezTo>
                          <a:pt x="40" y="20"/>
                          <a:pt x="36" y="19"/>
                          <a:pt x="32" y="19"/>
                        </a:cubicBezTo>
                        <a:cubicBezTo>
                          <a:pt x="23" y="18"/>
                          <a:pt x="13" y="16"/>
                          <a:pt x="6" y="9"/>
                        </a:cubicBezTo>
                        <a:cubicBezTo>
                          <a:pt x="5" y="9"/>
                          <a:pt x="5" y="8"/>
                          <a:pt x="4" y="7"/>
                        </a:cubicBezTo>
                        <a:cubicBezTo>
                          <a:pt x="4" y="6"/>
                          <a:pt x="4" y="6"/>
                          <a:pt x="4" y="5"/>
                        </a:cubicBezTo>
                        <a:cubicBezTo>
                          <a:pt x="4" y="5"/>
                          <a:pt x="4" y="4"/>
                          <a:pt x="4" y="4"/>
                        </a:cubicBezTo>
                        <a:cubicBezTo>
                          <a:pt x="4" y="4"/>
                          <a:pt x="4" y="3"/>
                          <a:pt x="3" y="3"/>
                        </a:cubicBezTo>
                        <a:cubicBezTo>
                          <a:pt x="3" y="2"/>
                          <a:pt x="2" y="3"/>
                          <a:pt x="1" y="3"/>
                        </a:cubicBezTo>
                        <a:cubicBezTo>
                          <a:pt x="1" y="4"/>
                          <a:pt x="0" y="5"/>
                          <a:pt x="0" y="6"/>
                        </a:cubicBezTo>
                        <a:cubicBezTo>
                          <a:pt x="0" y="6"/>
                          <a:pt x="1" y="7"/>
                          <a:pt x="1" y="8"/>
                        </a:cubicBezTo>
                        <a:cubicBezTo>
                          <a:pt x="1" y="9"/>
                          <a:pt x="1" y="9"/>
                          <a:pt x="1" y="10"/>
                        </a:cubicBezTo>
                        <a:cubicBezTo>
                          <a:pt x="1" y="13"/>
                          <a:pt x="1" y="16"/>
                          <a:pt x="1" y="19"/>
                        </a:cubicBezTo>
                        <a:cubicBezTo>
                          <a:pt x="2" y="19"/>
                          <a:pt x="2" y="19"/>
                          <a:pt x="2" y="20"/>
                        </a:cubicBezTo>
                        <a:cubicBezTo>
                          <a:pt x="3" y="22"/>
                          <a:pt x="4" y="24"/>
                          <a:pt x="6" y="26"/>
                        </a:cubicBezTo>
                        <a:cubicBezTo>
                          <a:pt x="11" y="31"/>
                          <a:pt x="23" y="37"/>
                          <a:pt x="42" y="37"/>
                        </a:cubicBezTo>
                        <a:cubicBezTo>
                          <a:pt x="49" y="37"/>
                          <a:pt x="60" y="35"/>
                          <a:pt x="70" y="33"/>
                        </a:cubicBezTo>
                        <a:cubicBezTo>
                          <a:pt x="73" y="32"/>
                          <a:pt x="76" y="31"/>
                          <a:pt x="79" y="30"/>
                        </a:cubicBezTo>
                        <a:cubicBezTo>
                          <a:pt x="79" y="30"/>
                          <a:pt x="79" y="30"/>
                          <a:pt x="79" y="30"/>
                        </a:cubicBezTo>
                        <a:cubicBezTo>
                          <a:pt x="80" y="29"/>
                          <a:pt x="80" y="29"/>
                          <a:pt x="80" y="29"/>
                        </a:cubicBezTo>
                        <a:cubicBezTo>
                          <a:pt x="80" y="29"/>
                          <a:pt x="80" y="29"/>
                          <a:pt x="80" y="29"/>
                        </a:cubicBezTo>
                        <a:cubicBezTo>
                          <a:pt x="81" y="29"/>
                          <a:pt x="83" y="28"/>
                          <a:pt x="84" y="27"/>
                        </a:cubicBezTo>
                        <a:cubicBezTo>
                          <a:pt x="85" y="27"/>
                          <a:pt x="85" y="26"/>
                          <a:pt x="86" y="26"/>
                        </a:cubicBezTo>
                        <a:cubicBezTo>
                          <a:pt x="86" y="26"/>
                          <a:pt x="86" y="26"/>
                          <a:pt x="86" y="26"/>
                        </a:cubicBezTo>
                        <a:cubicBezTo>
                          <a:pt x="86" y="26"/>
                          <a:pt x="86" y="26"/>
                          <a:pt x="86" y="26"/>
                        </a:cubicBezTo>
                        <a:cubicBezTo>
                          <a:pt x="89" y="24"/>
                          <a:pt x="91" y="21"/>
                          <a:pt x="92" y="18"/>
                        </a:cubicBezTo>
                        <a:cubicBezTo>
                          <a:pt x="93" y="17"/>
                          <a:pt x="93" y="17"/>
                          <a:pt x="93" y="16"/>
                        </a:cubicBezTo>
                        <a:cubicBezTo>
                          <a:pt x="93" y="16"/>
                          <a:pt x="93" y="15"/>
                          <a:pt x="92" y="15"/>
                        </a:cubicBezTo>
                        <a:cubicBezTo>
                          <a:pt x="93" y="11"/>
                          <a:pt x="93" y="6"/>
                          <a:pt x="93" y="2"/>
                        </a:cubicBezTo>
                        <a:cubicBezTo>
                          <a:pt x="93" y="1"/>
                          <a:pt x="92" y="0"/>
                          <a:pt x="91" y="0"/>
                        </a:cubicBezTo>
                        <a:close/>
                        <a:moveTo>
                          <a:pt x="89" y="10"/>
                        </a:moveTo>
                        <a:cubicBezTo>
                          <a:pt x="89" y="12"/>
                          <a:pt x="89" y="15"/>
                          <a:pt x="89" y="17"/>
                        </a:cubicBezTo>
                        <a:cubicBezTo>
                          <a:pt x="89" y="17"/>
                          <a:pt x="89" y="17"/>
                          <a:pt x="89" y="17"/>
                        </a:cubicBezTo>
                        <a:cubicBezTo>
                          <a:pt x="88" y="19"/>
                          <a:pt x="88" y="20"/>
                          <a:pt x="86" y="21"/>
                        </a:cubicBezTo>
                        <a:cubicBezTo>
                          <a:pt x="86" y="18"/>
                          <a:pt x="86" y="15"/>
                          <a:pt x="86" y="12"/>
                        </a:cubicBezTo>
                        <a:cubicBezTo>
                          <a:pt x="87" y="12"/>
                          <a:pt x="88" y="11"/>
                          <a:pt x="89" y="10"/>
                        </a:cubicBezTo>
                        <a:close/>
                        <a:moveTo>
                          <a:pt x="75" y="28"/>
                        </a:moveTo>
                        <a:cubicBezTo>
                          <a:pt x="75" y="28"/>
                          <a:pt x="75" y="27"/>
                          <a:pt x="75" y="27"/>
                        </a:cubicBezTo>
                        <a:cubicBezTo>
                          <a:pt x="75" y="24"/>
                          <a:pt x="75" y="21"/>
                          <a:pt x="75" y="18"/>
                        </a:cubicBezTo>
                        <a:cubicBezTo>
                          <a:pt x="76" y="18"/>
                          <a:pt x="77" y="17"/>
                          <a:pt x="78" y="17"/>
                        </a:cubicBezTo>
                        <a:cubicBezTo>
                          <a:pt x="78" y="20"/>
                          <a:pt x="78" y="23"/>
                          <a:pt x="78" y="26"/>
                        </a:cubicBezTo>
                        <a:cubicBezTo>
                          <a:pt x="77" y="27"/>
                          <a:pt x="76" y="27"/>
                          <a:pt x="75" y="28"/>
                        </a:cubicBezTo>
                        <a:close/>
                        <a:moveTo>
                          <a:pt x="49" y="23"/>
                        </a:moveTo>
                        <a:cubicBezTo>
                          <a:pt x="49" y="23"/>
                          <a:pt x="49" y="23"/>
                          <a:pt x="49" y="23"/>
                        </a:cubicBezTo>
                        <a:cubicBezTo>
                          <a:pt x="49" y="23"/>
                          <a:pt x="49" y="23"/>
                          <a:pt x="49" y="23"/>
                        </a:cubicBezTo>
                        <a:cubicBezTo>
                          <a:pt x="50" y="23"/>
                          <a:pt x="51" y="23"/>
                          <a:pt x="52" y="23"/>
                        </a:cubicBezTo>
                        <a:cubicBezTo>
                          <a:pt x="53" y="25"/>
                          <a:pt x="53" y="27"/>
                          <a:pt x="53" y="29"/>
                        </a:cubicBezTo>
                        <a:cubicBezTo>
                          <a:pt x="53" y="30"/>
                          <a:pt x="53" y="31"/>
                          <a:pt x="53" y="33"/>
                        </a:cubicBezTo>
                        <a:cubicBezTo>
                          <a:pt x="52" y="33"/>
                          <a:pt x="51" y="33"/>
                          <a:pt x="50" y="33"/>
                        </a:cubicBezTo>
                        <a:cubicBezTo>
                          <a:pt x="49" y="30"/>
                          <a:pt x="49" y="27"/>
                          <a:pt x="49" y="23"/>
                        </a:cubicBezTo>
                        <a:close/>
                        <a:moveTo>
                          <a:pt x="54" y="30"/>
                        </a:moveTo>
                        <a:cubicBezTo>
                          <a:pt x="54" y="30"/>
                          <a:pt x="54" y="30"/>
                          <a:pt x="54" y="29"/>
                        </a:cubicBezTo>
                        <a:cubicBezTo>
                          <a:pt x="54" y="27"/>
                          <a:pt x="54" y="25"/>
                          <a:pt x="54" y="22"/>
                        </a:cubicBezTo>
                        <a:cubicBezTo>
                          <a:pt x="55" y="22"/>
                          <a:pt x="55" y="22"/>
                          <a:pt x="55" y="22"/>
                        </a:cubicBezTo>
                        <a:cubicBezTo>
                          <a:pt x="55" y="26"/>
                          <a:pt x="55" y="29"/>
                          <a:pt x="55" y="32"/>
                        </a:cubicBezTo>
                        <a:cubicBezTo>
                          <a:pt x="55" y="32"/>
                          <a:pt x="55" y="32"/>
                          <a:pt x="54" y="32"/>
                        </a:cubicBezTo>
                        <a:cubicBezTo>
                          <a:pt x="55" y="32"/>
                          <a:pt x="55" y="32"/>
                          <a:pt x="55" y="31"/>
                        </a:cubicBezTo>
                        <a:cubicBezTo>
                          <a:pt x="55" y="31"/>
                          <a:pt x="55" y="31"/>
                          <a:pt x="54" y="30"/>
                        </a:cubicBezTo>
                        <a:close/>
                        <a:moveTo>
                          <a:pt x="57" y="32"/>
                        </a:moveTo>
                        <a:cubicBezTo>
                          <a:pt x="57" y="29"/>
                          <a:pt x="57" y="25"/>
                          <a:pt x="57" y="22"/>
                        </a:cubicBezTo>
                        <a:cubicBezTo>
                          <a:pt x="57" y="22"/>
                          <a:pt x="58" y="22"/>
                          <a:pt x="58" y="22"/>
                        </a:cubicBezTo>
                        <a:cubicBezTo>
                          <a:pt x="58" y="25"/>
                          <a:pt x="58" y="28"/>
                          <a:pt x="59" y="32"/>
                        </a:cubicBezTo>
                        <a:cubicBezTo>
                          <a:pt x="58" y="32"/>
                          <a:pt x="58" y="32"/>
                          <a:pt x="57" y="32"/>
                        </a:cubicBezTo>
                        <a:close/>
                        <a:moveTo>
                          <a:pt x="60" y="22"/>
                        </a:moveTo>
                        <a:cubicBezTo>
                          <a:pt x="61" y="22"/>
                          <a:pt x="62" y="21"/>
                          <a:pt x="63" y="21"/>
                        </a:cubicBezTo>
                        <a:cubicBezTo>
                          <a:pt x="63" y="24"/>
                          <a:pt x="63" y="27"/>
                          <a:pt x="63" y="30"/>
                        </a:cubicBezTo>
                        <a:cubicBezTo>
                          <a:pt x="63" y="30"/>
                          <a:pt x="63" y="30"/>
                          <a:pt x="63" y="30"/>
                        </a:cubicBezTo>
                        <a:cubicBezTo>
                          <a:pt x="63" y="31"/>
                          <a:pt x="63" y="31"/>
                          <a:pt x="63" y="31"/>
                        </a:cubicBezTo>
                        <a:cubicBezTo>
                          <a:pt x="62" y="31"/>
                          <a:pt x="61" y="31"/>
                          <a:pt x="60" y="31"/>
                        </a:cubicBezTo>
                        <a:cubicBezTo>
                          <a:pt x="60" y="28"/>
                          <a:pt x="60" y="25"/>
                          <a:pt x="60" y="22"/>
                        </a:cubicBezTo>
                        <a:close/>
                        <a:moveTo>
                          <a:pt x="65" y="30"/>
                        </a:moveTo>
                        <a:cubicBezTo>
                          <a:pt x="65" y="27"/>
                          <a:pt x="65" y="24"/>
                          <a:pt x="65" y="21"/>
                        </a:cubicBezTo>
                        <a:cubicBezTo>
                          <a:pt x="65" y="21"/>
                          <a:pt x="65" y="21"/>
                          <a:pt x="65" y="21"/>
                        </a:cubicBezTo>
                        <a:cubicBezTo>
                          <a:pt x="66" y="21"/>
                          <a:pt x="67" y="20"/>
                          <a:pt x="68" y="20"/>
                        </a:cubicBezTo>
                        <a:cubicBezTo>
                          <a:pt x="67" y="22"/>
                          <a:pt x="67" y="24"/>
                          <a:pt x="67" y="25"/>
                        </a:cubicBezTo>
                        <a:cubicBezTo>
                          <a:pt x="67" y="27"/>
                          <a:pt x="67" y="28"/>
                          <a:pt x="68" y="30"/>
                        </a:cubicBezTo>
                        <a:cubicBezTo>
                          <a:pt x="67" y="30"/>
                          <a:pt x="66" y="30"/>
                          <a:pt x="65" y="31"/>
                        </a:cubicBezTo>
                        <a:cubicBezTo>
                          <a:pt x="65" y="30"/>
                          <a:pt x="65" y="30"/>
                          <a:pt x="65" y="30"/>
                        </a:cubicBezTo>
                        <a:close/>
                        <a:moveTo>
                          <a:pt x="47" y="23"/>
                        </a:moveTo>
                        <a:cubicBezTo>
                          <a:pt x="47" y="23"/>
                          <a:pt x="47" y="23"/>
                          <a:pt x="47" y="23"/>
                        </a:cubicBezTo>
                        <a:cubicBezTo>
                          <a:pt x="47" y="23"/>
                          <a:pt x="47" y="23"/>
                          <a:pt x="47" y="23"/>
                        </a:cubicBezTo>
                        <a:cubicBezTo>
                          <a:pt x="47" y="26"/>
                          <a:pt x="48" y="30"/>
                          <a:pt x="48" y="33"/>
                        </a:cubicBezTo>
                        <a:cubicBezTo>
                          <a:pt x="46" y="33"/>
                          <a:pt x="44" y="33"/>
                          <a:pt x="43" y="33"/>
                        </a:cubicBezTo>
                        <a:cubicBezTo>
                          <a:pt x="43" y="32"/>
                          <a:pt x="43" y="31"/>
                          <a:pt x="43" y="30"/>
                        </a:cubicBezTo>
                        <a:cubicBezTo>
                          <a:pt x="43" y="28"/>
                          <a:pt x="43" y="25"/>
                          <a:pt x="43" y="23"/>
                        </a:cubicBezTo>
                        <a:cubicBezTo>
                          <a:pt x="43" y="23"/>
                          <a:pt x="44" y="23"/>
                          <a:pt x="44" y="23"/>
                        </a:cubicBezTo>
                        <a:cubicBezTo>
                          <a:pt x="45" y="23"/>
                          <a:pt x="46" y="23"/>
                          <a:pt x="47" y="23"/>
                        </a:cubicBezTo>
                        <a:close/>
                        <a:moveTo>
                          <a:pt x="41" y="33"/>
                        </a:moveTo>
                        <a:cubicBezTo>
                          <a:pt x="39" y="33"/>
                          <a:pt x="37" y="33"/>
                          <a:pt x="36" y="33"/>
                        </a:cubicBezTo>
                        <a:cubicBezTo>
                          <a:pt x="36" y="33"/>
                          <a:pt x="36" y="33"/>
                          <a:pt x="36" y="33"/>
                        </a:cubicBezTo>
                        <a:cubicBezTo>
                          <a:pt x="36" y="29"/>
                          <a:pt x="35" y="26"/>
                          <a:pt x="35" y="23"/>
                        </a:cubicBezTo>
                        <a:cubicBezTo>
                          <a:pt x="37" y="23"/>
                          <a:pt x="39" y="23"/>
                          <a:pt x="41" y="23"/>
                        </a:cubicBezTo>
                        <a:cubicBezTo>
                          <a:pt x="41" y="25"/>
                          <a:pt x="41" y="28"/>
                          <a:pt x="41" y="30"/>
                        </a:cubicBezTo>
                        <a:cubicBezTo>
                          <a:pt x="41" y="31"/>
                          <a:pt x="41" y="32"/>
                          <a:pt x="41" y="33"/>
                        </a:cubicBezTo>
                        <a:close/>
                        <a:moveTo>
                          <a:pt x="34" y="23"/>
                        </a:moveTo>
                        <a:cubicBezTo>
                          <a:pt x="34" y="26"/>
                          <a:pt x="34" y="29"/>
                          <a:pt x="34" y="33"/>
                        </a:cubicBezTo>
                        <a:cubicBezTo>
                          <a:pt x="34" y="33"/>
                          <a:pt x="34" y="33"/>
                          <a:pt x="34" y="33"/>
                        </a:cubicBezTo>
                        <a:cubicBezTo>
                          <a:pt x="32" y="33"/>
                          <a:pt x="30" y="32"/>
                          <a:pt x="28" y="32"/>
                        </a:cubicBezTo>
                        <a:cubicBezTo>
                          <a:pt x="28" y="31"/>
                          <a:pt x="28" y="30"/>
                          <a:pt x="28" y="29"/>
                        </a:cubicBezTo>
                        <a:cubicBezTo>
                          <a:pt x="28" y="26"/>
                          <a:pt x="28" y="24"/>
                          <a:pt x="28" y="22"/>
                        </a:cubicBezTo>
                        <a:cubicBezTo>
                          <a:pt x="30" y="22"/>
                          <a:pt x="31" y="22"/>
                          <a:pt x="32" y="22"/>
                        </a:cubicBezTo>
                        <a:cubicBezTo>
                          <a:pt x="33" y="22"/>
                          <a:pt x="33" y="22"/>
                          <a:pt x="34" y="23"/>
                        </a:cubicBezTo>
                        <a:close/>
                        <a:moveTo>
                          <a:pt x="4" y="15"/>
                        </a:moveTo>
                        <a:cubicBezTo>
                          <a:pt x="4" y="14"/>
                          <a:pt x="4" y="13"/>
                          <a:pt x="4" y="12"/>
                        </a:cubicBezTo>
                        <a:cubicBezTo>
                          <a:pt x="4" y="12"/>
                          <a:pt x="4" y="13"/>
                          <a:pt x="5" y="13"/>
                        </a:cubicBezTo>
                        <a:cubicBezTo>
                          <a:pt x="5" y="13"/>
                          <a:pt x="5" y="14"/>
                          <a:pt x="5" y="15"/>
                        </a:cubicBezTo>
                        <a:cubicBezTo>
                          <a:pt x="5" y="15"/>
                          <a:pt x="4" y="15"/>
                          <a:pt x="4" y="15"/>
                        </a:cubicBezTo>
                        <a:close/>
                        <a:moveTo>
                          <a:pt x="6" y="21"/>
                        </a:moveTo>
                        <a:cubicBezTo>
                          <a:pt x="6" y="19"/>
                          <a:pt x="6" y="16"/>
                          <a:pt x="6" y="14"/>
                        </a:cubicBezTo>
                        <a:cubicBezTo>
                          <a:pt x="7" y="14"/>
                          <a:pt x="7" y="15"/>
                          <a:pt x="7" y="15"/>
                        </a:cubicBezTo>
                        <a:cubicBezTo>
                          <a:pt x="7" y="17"/>
                          <a:pt x="8" y="20"/>
                          <a:pt x="8" y="23"/>
                        </a:cubicBezTo>
                        <a:cubicBezTo>
                          <a:pt x="7" y="22"/>
                          <a:pt x="7" y="22"/>
                          <a:pt x="6" y="21"/>
                        </a:cubicBezTo>
                        <a:cubicBezTo>
                          <a:pt x="6" y="21"/>
                          <a:pt x="6" y="21"/>
                          <a:pt x="6" y="21"/>
                        </a:cubicBezTo>
                        <a:close/>
                        <a:moveTo>
                          <a:pt x="9" y="16"/>
                        </a:moveTo>
                        <a:cubicBezTo>
                          <a:pt x="10" y="16"/>
                          <a:pt x="11" y="17"/>
                          <a:pt x="11" y="17"/>
                        </a:cubicBezTo>
                        <a:cubicBezTo>
                          <a:pt x="11" y="20"/>
                          <a:pt x="11" y="23"/>
                          <a:pt x="11" y="26"/>
                        </a:cubicBezTo>
                        <a:cubicBezTo>
                          <a:pt x="11" y="25"/>
                          <a:pt x="10" y="25"/>
                          <a:pt x="10" y="24"/>
                        </a:cubicBezTo>
                        <a:cubicBezTo>
                          <a:pt x="9" y="22"/>
                          <a:pt x="9" y="19"/>
                          <a:pt x="9" y="16"/>
                        </a:cubicBezTo>
                        <a:close/>
                        <a:moveTo>
                          <a:pt x="13" y="18"/>
                        </a:moveTo>
                        <a:cubicBezTo>
                          <a:pt x="15" y="19"/>
                          <a:pt x="17" y="20"/>
                          <a:pt x="19" y="20"/>
                        </a:cubicBezTo>
                        <a:cubicBezTo>
                          <a:pt x="19" y="22"/>
                          <a:pt x="19" y="24"/>
                          <a:pt x="19" y="26"/>
                        </a:cubicBezTo>
                        <a:cubicBezTo>
                          <a:pt x="19" y="27"/>
                          <a:pt x="19" y="28"/>
                          <a:pt x="19" y="30"/>
                        </a:cubicBezTo>
                        <a:cubicBezTo>
                          <a:pt x="17" y="29"/>
                          <a:pt x="15" y="28"/>
                          <a:pt x="13" y="27"/>
                        </a:cubicBezTo>
                        <a:cubicBezTo>
                          <a:pt x="13" y="24"/>
                          <a:pt x="13" y="21"/>
                          <a:pt x="13" y="18"/>
                        </a:cubicBezTo>
                        <a:close/>
                        <a:moveTo>
                          <a:pt x="21" y="26"/>
                        </a:moveTo>
                        <a:cubicBezTo>
                          <a:pt x="21" y="24"/>
                          <a:pt x="21" y="22"/>
                          <a:pt x="21" y="21"/>
                        </a:cubicBezTo>
                        <a:cubicBezTo>
                          <a:pt x="23" y="21"/>
                          <a:pt x="25" y="21"/>
                          <a:pt x="27" y="22"/>
                        </a:cubicBezTo>
                        <a:cubicBezTo>
                          <a:pt x="27" y="24"/>
                          <a:pt x="27" y="26"/>
                          <a:pt x="27" y="29"/>
                        </a:cubicBezTo>
                        <a:cubicBezTo>
                          <a:pt x="27" y="30"/>
                          <a:pt x="27" y="31"/>
                          <a:pt x="27" y="32"/>
                        </a:cubicBezTo>
                        <a:cubicBezTo>
                          <a:pt x="25" y="31"/>
                          <a:pt x="23" y="31"/>
                          <a:pt x="21" y="30"/>
                        </a:cubicBezTo>
                        <a:cubicBezTo>
                          <a:pt x="21" y="29"/>
                          <a:pt x="21" y="28"/>
                          <a:pt x="21" y="26"/>
                        </a:cubicBezTo>
                        <a:close/>
                        <a:moveTo>
                          <a:pt x="69" y="30"/>
                        </a:moveTo>
                        <a:cubicBezTo>
                          <a:pt x="69" y="28"/>
                          <a:pt x="69" y="27"/>
                          <a:pt x="69" y="25"/>
                        </a:cubicBezTo>
                        <a:cubicBezTo>
                          <a:pt x="69" y="23"/>
                          <a:pt x="69" y="22"/>
                          <a:pt x="69" y="20"/>
                        </a:cubicBezTo>
                        <a:cubicBezTo>
                          <a:pt x="71" y="19"/>
                          <a:pt x="72" y="19"/>
                          <a:pt x="73" y="18"/>
                        </a:cubicBezTo>
                        <a:cubicBezTo>
                          <a:pt x="73" y="21"/>
                          <a:pt x="73" y="24"/>
                          <a:pt x="73" y="27"/>
                        </a:cubicBezTo>
                        <a:cubicBezTo>
                          <a:pt x="73" y="28"/>
                          <a:pt x="73" y="28"/>
                          <a:pt x="73" y="28"/>
                        </a:cubicBezTo>
                        <a:cubicBezTo>
                          <a:pt x="72" y="29"/>
                          <a:pt x="71" y="29"/>
                          <a:pt x="69" y="30"/>
                        </a:cubicBezTo>
                        <a:close/>
                        <a:moveTo>
                          <a:pt x="82" y="24"/>
                        </a:moveTo>
                        <a:cubicBezTo>
                          <a:pt x="82" y="25"/>
                          <a:pt x="81" y="25"/>
                          <a:pt x="80" y="26"/>
                        </a:cubicBezTo>
                        <a:cubicBezTo>
                          <a:pt x="80" y="22"/>
                          <a:pt x="79" y="19"/>
                          <a:pt x="79" y="16"/>
                        </a:cubicBezTo>
                        <a:cubicBezTo>
                          <a:pt x="81" y="15"/>
                          <a:pt x="83" y="14"/>
                          <a:pt x="84" y="13"/>
                        </a:cubicBezTo>
                        <a:cubicBezTo>
                          <a:pt x="84" y="16"/>
                          <a:pt x="84" y="20"/>
                          <a:pt x="85" y="23"/>
                        </a:cubicBezTo>
                        <a:cubicBezTo>
                          <a:pt x="84" y="23"/>
                          <a:pt x="83" y="24"/>
                          <a:pt x="82" y="2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64" name="Freeform 213"/>
                  <p:cNvSpPr>
                    <a:spLocks noEditPoints="1"/>
                  </p:cNvSpPr>
                  <p:nvPr/>
                </p:nvSpPr>
                <p:spPr bwMode="auto">
                  <a:xfrm>
                    <a:off x="3009" y="2643"/>
                    <a:ext cx="220" cy="85"/>
                  </a:xfrm>
                  <a:custGeom>
                    <a:avLst/>
                    <a:gdLst>
                      <a:gd name="T0" fmla="*/ 90 w 93"/>
                      <a:gd name="T1" fmla="*/ 1 h 36"/>
                      <a:gd name="T2" fmla="*/ 44 w 93"/>
                      <a:gd name="T3" fmla="*/ 20 h 36"/>
                      <a:gd name="T4" fmla="*/ 4 w 93"/>
                      <a:gd name="T5" fmla="*/ 7 h 36"/>
                      <a:gd name="T6" fmla="*/ 3 w 93"/>
                      <a:gd name="T7" fmla="*/ 3 h 36"/>
                      <a:gd name="T8" fmla="*/ 1 w 93"/>
                      <a:gd name="T9" fmla="*/ 8 h 36"/>
                      <a:gd name="T10" fmla="*/ 2 w 93"/>
                      <a:gd name="T11" fmla="*/ 20 h 36"/>
                      <a:gd name="T12" fmla="*/ 70 w 93"/>
                      <a:gd name="T13" fmla="*/ 33 h 36"/>
                      <a:gd name="T14" fmla="*/ 80 w 93"/>
                      <a:gd name="T15" fmla="*/ 29 h 36"/>
                      <a:gd name="T16" fmla="*/ 86 w 93"/>
                      <a:gd name="T17" fmla="*/ 26 h 36"/>
                      <a:gd name="T18" fmla="*/ 92 w 93"/>
                      <a:gd name="T19" fmla="*/ 18 h 36"/>
                      <a:gd name="T20" fmla="*/ 93 w 93"/>
                      <a:gd name="T21" fmla="*/ 1 h 36"/>
                      <a:gd name="T22" fmla="*/ 89 w 93"/>
                      <a:gd name="T23" fmla="*/ 17 h 36"/>
                      <a:gd name="T24" fmla="*/ 86 w 93"/>
                      <a:gd name="T25" fmla="*/ 12 h 36"/>
                      <a:gd name="T26" fmla="*/ 75 w 93"/>
                      <a:gd name="T27" fmla="*/ 27 h 36"/>
                      <a:gd name="T28" fmla="*/ 78 w 93"/>
                      <a:gd name="T29" fmla="*/ 26 h 36"/>
                      <a:gd name="T30" fmla="*/ 49 w 93"/>
                      <a:gd name="T31" fmla="*/ 23 h 36"/>
                      <a:gd name="T32" fmla="*/ 53 w 93"/>
                      <a:gd name="T33" fmla="*/ 29 h 36"/>
                      <a:gd name="T34" fmla="*/ 49 w 93"/>
                      <a:gd name="T35" fmla="*/ 23 h 36"/>
                      <a:gd name="T36" fmla="*/ 54 w 93"/>
                      <a:gd name="T37" fmla="*/ 22 h 36"/>
                      <a:gd name="T38" fmla="*/ 54 w 93"/>
                      <a:gd name="T39" fmla="*/ 32 h 36"/>
                      <a:gd name="T40" fmla="*/ 57 w 93"/>
                      <a:gd name="T41" fmla="*/ 32 h 36"/>
                      <a:gd name="T42" fmla="*/ 59 w 93"/>
                      <a:gd name="T43" fmla="*/ 32 h 36"/>
                      <a:gd name="T44" fmla="*/ 63 w 93"/>
                      <a:gd name="T45" fmla="*/ 21 h 36"/>
                      <a:gd name="T46" fmla="*/ 63 w 93"/>
                      <a:gd name="T47" fmla="*/ 31 h 36"/>
                      <a:gd name="T48" fmla="*/ 65 w 93"/>
                      <a:gd name="T49" fmla="*/ 30 h 36"/>
                      <a:gd name="T50" fmla="*/ 68 w 93"/>
                      <a:gd name="T51" fmla="*/ 20 h 36"/>
                      <a:gd name="T52" fmla="*/ 65 w 93"/>
                      <a:gd name="T53" fmla="*/ 30 h 36"/>
                      <a:gd name="T54" fmla="*/ 47 w 93"/>
                      <a:gd name="T55" fmla="*/ 23 h 36"/>
                      <a:gd name="T56" fmla="*/ 43 w 93"/>
                      <a:gd name="T57" fmla="*/ 33 h 36"/>
                      <a:gd name="T58" fmla="*/ 44 w 93"/>
                      <a:gd name="T59" fmla="*/ 23 h 36"/>
                      <a:gd name="T60" fmla="*/ 36 w 93"/>
                      <a:gd name="T61" fmla="*/ 33 h 36"/>
                      <a:gd name="T62" fmla="*/ 41 w 93"/>
                      <a:gd name="T63" fmla="*/ 23 h 36"/>
                      <a:gd name="T64" fmla="*/ 34 w 93"/>
                      <a:gd name="T65" fmla="*/ 22 h 36"/>
                      <a:gd name="T66" fmla="*/ 28 w 93"/>
                      <a:gd name="T67" fmla="*/ 32 h 36"/>
                      <a:gd name="T68" fmla="*/ 32 w 93"/>
                      <a:gd name="T69" fmla="*/ 22 h 36"/>
                      <a:gd name="T70" fmla="*/ 4 w 93"/>
                      <a:gd name="T71" fmla="*/ 12 h 36"/>
                      <a:gd name="T72" fmla="*/ 4 w 93"/>
                      <a:gd name="T73" fmla="*/ 15 h 36"/>
                      <a:gd name="T74" fmla="*/ 7 w 93"/>
                      <a:gd name="T75" fmla="*/ 15 h 36"/>
                      <a:gd name="T76" fmla="*/ 6 w 93"/>
                      <a:gd name="T77" fmla="*/ 21 h 36"/>
                      <a:gd name="T78" fmla="*/ 11 w 93"/>
                      <a:gd name="T79" fmla="*/ 26 h 36"/>
                      <a:gd name="T80" fmla="*/ 13 w 93"/>
                      <a:gd name="T81" fmla="*/ 18 h 36"/>
                      <a:gd name="T82" fmla="*/ 19 w 93"/>
                      <a:gd name="T83" fmla="*/ 30 h 36"/>
                      <a:gd name="T84" fmla="*/ 21 w 93"/>
                      <a:gd name="T85" fmla="*/ 26 h 36"/>
                      <a:gd name="T86" fmla="*/ 27 w 93"/>
                      <a:gd name="T87" fmla="*/ 29 h 36"/>
                      <a:gd name="T88" fmla="*/ 21 w 93"/>
                      <a:gd name="T89" fmla="*/ 26 h 36"/>
                      <a:gd name="T90" fmla="*/ 69 w 93"/>
                      <a:gd name="T91" fmla="*/ 20 h 36"/>
                      <a:gd name="T92" fmla="*/ 73 w 93"/>
                      <a:gd name="T93" fmla="*/ 28 h 36"/>
                      <a:gd name="T94" fmla="*/ 80 w 93"/>
                      <a:gd name="T95" fmla="*/ 26 h 36"/>
                      <a:gd name="T96" fmla="*/ 85 w 93"/>
                      <a:gd name="T97" fmla="*/ 23 h 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93" h="36">
                        <a:moveTo>
                          <a:pt x="91" y="0"/>
                        </a:moveTo>
                        <a:cubicBezTo>
                          <a:pt x="90" y="0"/>
                          <a:pt x="90" y="0"/>
                          <a:pt x="90" y="1"/>
                        </a:cubicBezTo>
                        <a:cubicBezTo>
                          <a:pt x="90" y="1"/>
                          <a:pt x="90" y="1"/>
                          <a:pt x="90" y="1"/>
                        </a:cubicBezTo>
                        <a:cubicBezTo>
                          <a:pt x="90" y="3"/>
                          <a:pt x="89" y="4"/>
                          <a:pt x="89" y="6"/>
                        </a:cubicBezTo>
                        <a:cubicBezTo>
                          <a:pt x="89" y="6"/>
                          <a:pt x="89" y="6"/>
                          <a:pt x="89" y="6"/>
                        </a:cubicBezTo>
                        <a:cubicBezTo>
                          <a:pt x="76" y="16"/>
                          <a:pt x="60" y="20"/>
                          <a:pt x="44" y="20"/>
                        </a:cubicBezTo>
                        <a:cubicBezTo>
                          <a:pt x="40" y="20"/>
                          <a:pt x="36" y="19"/>
                          <a:pt x="32" y="19"/>
                        </a:cubicBezTo>
                        <a:cubicBezTo>
                          <a:pt x="23" y="18"/>
                          <a:pt x="13" y="16"/>
                          <a:pt x="6" y="9"/>
                        </a:cubicBezTo>
                        <a:cubicBezTo>
                          <a:pt x="5" y="9"/>
                          <a:pt x="5" y="8"/>
                          <a:pt x="4" y="7"/>
                        </a:cubicBezTo>
                        <a:cubicBezTo>
                          <a:pt x="4" y="6"/>
                          <a:pt x="4" y="6"/>
                          <a:pt x="4" y="5"/>
                        </a:cubicBezTo>
                        <a:cubicBezTo>
                          <a:pt x="4" y="5"/>
                          <a:pt x="4" y="4"/>
                          <a:pt x="4" y="4"/>
                        </a:cubicBezTo>
                        <a:cubicBezTo>
                          <a:pt x="4" y="4"/>
                          <a:pt x="4" y="3"/>
                          <a:pt x="3" y="3"/>
                        </a:cubicBezTo>
                        <a:cubicBezTo>
                          <a:pt x="3" y="2"/>
                          <a:pt x="2" y="2"/>
                          <a:pt x="1" y="3"/>
                        </a:cubicBezTo>
                        <a:cubicBezTo>
                          <a:pt x="1" y="4"/>
                          <a:pt x="0" y="5"/>
                          <a:pt x="0" y="6"/>
                        </a:cubicBezTo>
                        <a:cubicBezTo>
                          <a:pt x="0" y="6"/>
                          <a:pt x="1" y="7"/>
                          <a:pt x="1" y="8"/>
                        </a:cubicBezTo>
                        <a:cubicBezTo>
                          <a:pt x="1" y="9"/>
                          <a:pt x="1" y="9"/>
                          <a:pt x="1" y="10"/>
                        </a:cubicBezTo>
                        <a:cubicBezTo>
                          <a:pt x="1" y="13"/>
                          <a:pt x="1" y="16"/>
                          <a:pt x="1" y="19"/>
                        </a:cubicBezTo>
                        <a:cubicBezTo>
                          <a:pt x="2" y="19"/>
                          <a:pt x="2" y="19"/>
                          <a:pt x="2" y="20"/>
                        </a:cubicBezTo>
                        <a:cubicBezTo>
                          <a:pt x="3" y="22"/>
                          <a:pt x="4" y="24"/>
                          <a:pt x="6" y="26"/>
                        </a:cubicBezTo>
                        <a:cubicBezTo>
                          <a:pt x="11" y="31"/>
                          <a:pt x="23" y="36"/>
                          <a:pt x="42" y="36"/>
                        </a:cubicBezTo>
                        <a:cubicBezTo>
                          <a:pt x="49" y="36"/>
                          <a:pt x="60" y="35"/>
                          <a:pt x="70" y="33"/>
                        </a:cubicBezTo>
                        <a:cubicBezTo>
                          <a:pt x="73" y="32"/>
                          <a:pt x="76" y="31"/>
                          <a:pt x="79" y="30"/>
                        </a:cubicBezTo>
                        <a:cubicBezTo>
                          <a:pt x="79" y="30"/>
                          <a:pt x="79" y="30"/>
                          <a:pt x="79" y="30"/>
                        </a:cubicBezTo>
                        <a:cubicBezTo>
                          <a:pt x="80" y="29"/>
                          <a:pt x="80" y="29"/>
                          <a:pt x="80" y="29"/>
                        </a:cubicBezTo>
                        <a:cubicBezTo>
                          <a:pt x="80" y="29"/>
                          <a:pt x="80" y="29"/>
                          <a:pt x="80" y="29"/>
                        </a:cubicBezTo>
                        <a:cubicBezTo>
                          <a:pt x="81" y="29"/>
                          <a:pt x="83" y="28"/>
                          <a:pt x="84" y="27"/>
                        </a:cubicBezTo>
                        <a:cubicBezTo>
                          <a:pt x="85" y="27"/>
                          <a:pt x="85" y="26"/>
                          <a:pt x="86" y="26"/>
                        </a:cubicBezTo>
                        <a:cubicBezTo>
                          <a:pt x="86" y="26"/>
                          <a:pt x="86" y="26"/>
                          <a:pt x="86" y="26"/>
                        </a:cubicBezTo>
                        <a:cubicBezTo>
                          <a:pt x="86" y="26"/>
                          <a:pt x="86" y="26"/>
                          <a:pt x="86" y="26"/>
                        </a:cubicBezTo>
                        <a:cubicBezTo>
                          <a:pt x="89" y="23"/>
                          <a:pt x="91" y="21"/>
                          <a:pt x="92" y="18"/>
                        </a:cubicBezTo>
                        <a:cubicBezTo>
                          <a:pt x="93" y="17"/>
                          <a:pt x="93" y="17"/>
                          <a:pt x="93" y="16"/>
                        </a:cubicBezTo>
                        <a:cubicBezTo>
                          <a:pt x="93" y="16"/>
                          <a:pt x="93" y="15"/>
                          <a:pt x="92" y="15"/>
                        </a:cubicBezTo>
                        <a:cubicBezTo>
                          <a:pt x="93" y="10"/>
                          <a:pt x="93" y="6"/>
                          <a:pt x="93" y="1"/>
                        </a:cubicBezTo>
                        <a:cubicBezTo>
                          <a:pt x="93" y="1"/>
                          <a:pt x="92" y="0"/>
                          <a:pt x="91" y="0"/>
                        </a:cubicBezTo>
                        <a:close/>
                        <a:moveTo>
                          <a:pt x="89" y="10"/>
                        </a:moveTo>
                        <a:cubicBezTo>
                          <a:pt x="89" y="12"/>
                          <a:pt x="89" y="15"/>
                          <a:pt x="89" y="17"/>
                        </a:cubicBezTo>
                        <a:cubicBezTo>
                          <a:pt x="89" y="17"/>
                          <a:pt x="89" y="17"/>
                          <a:pt x="89" y="17"/>
                        </a:cubicBezTo>
                        <a:cubicBezTo>
                          <a:pt x="88" y="19"/>
                          <a:pt x="88" y="20"/>
                          <a:pt x="86" y="21"/>
                        </a:cubicBezTo>
                        <a:cubicBezTo>
                          <a:pt x="86" y="18"/>
                          <a:pt x="86" y="15"/>
                          <a:pt x="86" y="12"/>
                        </a:cubicBezTo>
                        <a:cubicBezTo>
                          <a:pt x="87" y="12"/>
                          <a:pt x="88" y="11"/>
                          <a:pt x="89" y="10"/>
                        </a:cubicBezTo>
                        <a:close/>
                        <a:moveTo>
                          <a:pt x="75" y="28"/>
                        </a:moveTo>
                        <a:cubicBezTo>
                          <a:pt x="75" y="27"/>
                          <a:pt x="75" y="27"/>
                          <a:pt x="75" y="27"/>
                        </a:cubicBezTo>
                        <a:cubicBezTo>
                          <a:pt x="75" y="24"/>
                          <a:pt x="75" y="21"/>
                          <a:pt x="75" y="18"/>
                        </a:cubicBezTo>
                        <a:cubicBezTo>
                          <a:pt x="76" y="17"/>
                          <a:pt x="77" y="17"/>
                          <a:pt x="78" y="17"/>
                        </a:cubicBezTo>
                        <a:cubicBezTo>
                          <a:pt x="78" y="20"/>
                          <a:pt x="78" y="23"/>
                          <a:pt x="78" y="26"/>
                        </a:cubicBezTo>
                        <a:cubicBezTo>
                          <a:pt x="77" y="27"/>
                          <a:pt x="76" y="27"/>
                          <a:pt x="75" y="28"/>
                        </a:cubicBezTo>
                        <a:close/>
                        <a:moveTo>
                          <a:pt x="49" y="23"/>
                        </a:moveTo>
                        <a:cubicBezTo>
                          <a:pt x="49" y="23"/>
                          <a:pt x="49" y="23"/>
                          <a:pt x="49" y="23"/>
                        </a:cubicBezTo>
                        <a:cubicBezTo>
                          <a:pt x="49" y="23"/>
                          <a:pt x="49" y="23"/>
                          <a:pt x="49" y="23"/>
                        </a:cubicBezTo>
                        <a:cubicBezTo>
                          <a:pt x="50" y="23"/>
                          <a:pt x="51" y="23"/>
                          <a:pt x="52" y="23"/>
                        </a:cubicBezTo>
                        <a:cubicBezTo>
                          <a:pt x="53" y="25"/>
                          <a:pt x="53" y="27"/>
                          <a:pt x="53" y="29"/>
                        </a:cubicBezTo>
                        <a:cubicBezTo>
                          <a:pt x="53" y="30"/>
                          <a:pt x="53" y="31"/>
                          <a:pt x="53" y="32"/>
                        </a:cubicBezTo>
                        <a:cubicBezTo>
                          <a:pt x="52" y="33"/>
                          <a:pt x="51" y="33"/>
                          <a:pt x="50" y="33"/>
                        </a:cubicBezTo>
                        <a:cubicBezTo>
                          <a:pt x="49" y="30"/>
                          <a:pt x="49" y="26"/>
                          <a:pt x="49" y="23"/>
                        </a:cubicBezTo>
                        <a:close/>
                        <a:moveTo>
                          <a:pt x="54" y="30"/>
                        </a:moveTo>
                        <a:cubicBezTo>
                          <a:pt x="54" y="30"/>
                          <a:pt x="54" y="29"/>
                          <a:pt x="54" y="29"/>
                        </a:cubicBezTo>
                        <a:cubicBezTo>
                          <a:pt x="54" y="27"/>
                          <a:pt x="54" y="25"/>
                          <a:pt x="54" y="22"/>
                        </a:cubicBezTo>
                        <a:cubicBezTo>
                          <a:pt x="55" y="22"/>
                          <a:pt x="55" y="22"/>
                          <a:pt x="55" y="22"/>
                        </a:cubicBezTo>
                        <a:cubicBezTo>
                          <a:pt x="55" y="26"/>
                          <a:pt x="55" y="29"/>
                          <a:pt x="55" y="32"/>
                        </a:cubicBezTo>
                        <a:cubicBezTo>
                          <a:pt x="55" y="32"/>
                          <a:pt x="55" y="32"/>
                          <a:pt x="54" y="32"/>
                        </a:cubicBezTo>
                        <a:cubicBezTo>
                          <a:pt x="55" y="32"/>
                          <a:pt x="55" y="32"/>
                          <a:pt x="55" y="31"/>
                        </a:cubicBezTo>
                        <a:cubicBezTo>
                          <a:pt x="55" y="31"/>
                          <a:pt x="55" y="31"/>
                          <a:pt x="54" y="30"/>
                        </a:cubicBezTo>
                        <a:close/>
                        <a:moveTo>
                          <a:pt x="57" y="32"/>
                        </a:moveTo>
                        <a:cubicBezTo>
                          <a:pt x="57" y="29"/>
                          <a:pt x="57" y="25"/>
                          <a:pt x="57" y="22"/>
                        </a:cubicBezTo>
                        <a:cubicBezTo>
                          <a:pt x="57" y="22"/>
                          <a:pt x="58" y="22"/>
                          <a:pt x="58" y="22"/>
                        </a:cubicBezTo>
                        <a:cubicBezTo>
                          <a:pt x="58" y="25"/>
                          <a:pt x="58" y="28"/>
                          <a:pt x="59" y="32"/>
                        </a:cubicBezTo>
                        <a:cubicBezTo>
                          <a:pt x="58" y="32"/>
                          <a:pt x="58" y="32"/>
                          <a:pt x="57" y="32"/>
                        </a:cubicBezTo>
                        <a:close/>
                        <a:moveTo>
                          <a:pt x="60" y="22"/>
                        </a:moveTo>
                        <a:cubicBezTo>
                          <a:pt x="61" y="22"/>
                          <a:pt x="62" y="21"/>
                          <a:pt x="63" y="21"/>
                        </a:cubicBezTo>
                        <a:cubicBezTo>
                          <a:pt x="63" y="24"/>
                          <a:pt x="63" y="27"/>
                          <a:pt x="63" y="30"/>
                        </a:cubicBezTo>
                        <a:cubicBezTo>
                          <a:pt x="63" y="30"/>
                          <a:pt x="63" y="30"/>
                          <a:pt x="63" y="30"/>
                        </a:cubicBezTo>
                        <a:cubicBezTo>
                          <a:pt x="63" y="31"/>
                          <a:pt x="63" y="31"/>
                          <a:pt x="63" y="31"/>
                        </a:cubicBezTo>
                        <a:cubicBezTo>
                          <a:pt x="62" y="31"/>
                          <a:pt x="61" y="31"/>
                          <a:pt x="60" y="31"/>
                        </a:cubicBezTo>
                        <a:cubicBezTo>
                          <a:pt x="60" y="28"/>
                          <a:pt x="60" y="25"/>
                          <a:pt x="60" y="22"/>
                        </a:cubicBezTo>
                        <a:close/>
                        <a:moveTo>
                          <a:pt x="65" y="30"/>
                        </a:moveTo>
                        <a:cubicBezTo>
                          <a:pt x="65" y="27"/>
                          <a:pt x="65" y="24"/>
                          <a:pt x="65" y="21"/>
                        </a:cubicBezTo>
                        <a:cubicBezTo>
                          <a:pt x="65" y="21"/>
                          <a:pt x="65" y="21"/>
                          <a:pt x="65" y="21"/>
                        </a:cubicBezTo>
                        <a:cubicBezTo>
                          <a:pt x="66" y="21"/>
                          <a:pt x="67" y="20"/>
                          <a:pt x="68" y="20"/>
                        </a:cubicBezTo>
                        <a:cubicBezTo>
                          <a:pt x="67" y="22"/>
                          <a:pt x="67" y="24"/>
                          <a:pt x="67" y="25"/>
                        </a:cubicBezTo>
                        <a:cubicBezTo>
                          <a:pt x="67" y="27"/>
                          <a:pt x="67" y="28"/>
                          <a:pt x="68" y="30"/>
                        </a:cubicBezTo>
                        <a:cubicBezTo>
                          <a:pt x="67" y="30"/>
                          <a:pt x="66" y="30"/>
                          <a:pt x="65" y="30"/>
                        </a:cubicBezTo>
                        <a:cubicBezTo>
                          <a:pt x="65" y="30"/>
                          <a:pt x="65" y="30"/>
                          <a:pt x="65" y="30"/>
                        </a:cubicBezTo>
                        <a:close/>
                        <a:moveTo>
                          <a:pt x="47" y="23"/>
                        </a:moveTo>
                        <a:cubicBezTo>
                          <a:pt x="47" y="23"/>
                          <a:pt x="47" y="23"/>
                          <a:pt x="47" y="23"/>
                        </a:cubicBezTo>
                        <a:cubicBezTo>
                          <a:pt x="47" y="23"/>
                          <a:pt x="47" y="23"/>
                          <a:pt x="47" y="23"/>
                        </a:cubicBezTo>
                        <a:cubicBezTo>
                          <a:pt x="47" y="26"/>
                          <a:pt x="48" y="30"/>
                          <a:pt x="48" y="33"/>
                        </a:cubicBezTo>
                        <a:cubicBezTo>
                          <a:pt x="46" y="33"/>
                          <a:pt x="44" y="33"/>
                          <a:pt x="43" y="33"/>
                        </a:cubicBezTo>
                        <a:cubicBezTo>
                          <a:pt x="43" y="32"/>
                          <a:pt x="43" y="31"/>
                          <a:pt x="43" y="30"/>
                        </a:cubicBezTo>
                        <a:cubicBezTo>
                          <a:pt x="43" y="28"/>
                          <a:pt x="43" y="25"/>
                          <a:pt x="43" y="23"/>
                        </a:cubicBezTo>
                        <a:cubicBezTo>
                          <a:pt x="43" y="23"/>
                          <a:pt x="44" y="23"/>
                          <a:pt x="44" y="23"/>
                        </a:cubicBezTo>
                        <a:cubicBezTo>
                          <a:pt x="45" y="23"/>
                          <a:pt x="46" y="23"/>
                          <a:pt x="47" y="23"/>
                        </a:cubicBezTo>
                        <a:close/>
                        <a:moveTo>
                          <a:pt x="41" y="33"/>
                        </a:moveTo>
                        <a:cubicBezTo>
                          <a:pt x="39" y="33"/>
                          <a:pt x="37" y="33"/>
                          <a:pt x="36" y="33"/>
                        </a:cubicBezTo>
                        <a:cubicBezTo>
                          <a:pt x="36" y="33"/>
                          <a:pt x="36" y="33"/>
                          <a:pt x="36" y="33"/>
                        </a:cubicBezTo>
                        <a:cubicBezTo>
                          <a:pt x="36" y="29"/>
                          <a:pt x="35" y="26"/>
                          <a:pt x="35" y="23"/>
                        </a:cubicBezTo>
                        <a:cubicBezTo>
                          <a:pt x="37" y="23"/>
                          <a:pt x="39" y="23"/>
                          <a:pt x="41" y="23"/>
                        </a:cubicBezTo>
                        <a:cubicBezTo>
                          <a:pt x="41" y="25"/>
                          <a:pt x="41" y="28"/>
                          <a:pt x="41" y="30"/>
                        </a:cubicBezTo>
                        <a:cubicBezTo>
                          <a:pt x="41" y="31"/>
                          <a:pt x="41" y="32"/>
                          <a:pt x="41" y="33"/>
                        </a:cubicBezTo>
                        <a:close/>
                        <a:moveTo>
                          <a:pt x="34" y="22"/>
                        </a:moveTo>
                        <a:cubicBezTo>
                          <a:pt x="34" y="26"/>
                          <a:pt x="34" y="29"/>
                          <a:pt x="34" y="33"/>
                        </a:cubicBezTo>
                        <a:cubicBezTo>
                          <a:pt x="34" y="33"/>
                          <a:pt x="34" y="33"/>
                          <a:pt x="34" y="33"/>
                        </a:cubicBezTo>
                        <a:cubicBezTo>
                          <a:pt x="32" y="33"/>
                          <a:pt x="30" y="32"/>
                          <a:pt x="28" y="32"/>
                        </a:cubicBezTo>
                        <a:cubicBezTo>
                          <a:pt x="28" y="31"/>
                          <a:pt x="28" y="30"/>
                          <a:pt x="28" y="29"/>
                        </a:cubicBezTo>
                        <a:cubicBezTo>
                          <a:pt x="28" y="26"/>
                          <a:pt x="28" y="24"/>
                          <a:pt x="28" y="22"/>
                        </a:cubicBezTo>
                        <a:cubicBezTo>
                          <a:pt x="30" y="22"/>
                          <a:pt x="31" y="22"/>
                          <a:pt x="32" y="22"/>
                        </a:cubicBezTo>
                        <a:cubicBezTo>
                          <a:pt x="33" y="22"/>
                          <a:pt x="33" y="22"/>
                          <a:pt x="34" y="22"/>
                        </a:cubicBezTo>
                        <a:close/>
                        <a:moveTo>
                          <a:pt x="4" y="15"/>
                        </a:moveTo>
                        <a:cubicBezTo>
                          <a:pt x="4" y="14"/>
                          <a:pt x="4" y="13"/>
                          <a:pt x="4" y="12"/>
                        </a:cubicBezTo>
                        <a:cubicBezTo>
                          <a:pt x="4" y="12"/>
                          <a:pt x="4" y="13"/>
                          <a:pt x="5" y="13"/>
                        </a:cubicBezTo>
                        <a:cubicBezTo>
                          <a:pt x="5" y="13"/>
                          <a:pt x="5" y="14"/>
                          <a:pt x="5" y="15"/>
                        </a:cubicBezTo>
                        <a:cubicBezTo>
                          <a:pt x="5" y="15"/>
                          <a:pt x="4" y="15"/>
                          <a:pt x="4" y="15"/>
                        </a:cubicBezTo>
                        <a:close/>
                        <a:moveTo>
                          <a:pt x="6" y="21"/>
                        </a:moveTo>
                        <a:cubicBezTo>
                          <a:pt x="6" y="19"/>
                          <a:pt x="6" y="16"/>
                          <a:pt x="6" y="14"/>
                        </a:cubicBezTo>
                        <a:cubicBezTo>
                          <a:pt x="7" y="14"/>
                          <a:pt x="7" y="15"/>
                          <a:pt x="7" y="15"/>
                        </a:cubicBezTo>
                        <a:cubicBezTo>
                          <a:pt x="7" y="17"/>
                          <a:pt x="8" y="20"/>
                          <a:pt x="8" y="23"/>
                        </a:cubicBezTo>
                        <a:cubicBezTo>
                          <a:pt x="7" y="22"/>
                          <a:pt x="7" y="22"/>
                          <a:pt x="6" y="21"/>
                        </a:cubicBezTo>
                        <a:cubicBezTo>
                          <a:pt x="6" y="21"/>
                          <a:pt x="6" y="21"/>
                          <a:pt x="6" y="21"/>
                        </a:cubicBezTo>
                        <a:close/>
                        <a:moveTo>
                          <a:pt x="9" y="16"/>
                        </a:moveTo>
                        <a:cubicBezTo>
                          <a:pt x="10" y="16"/>
                          <a:pt x="11" y="17"/>
                          <a:pt x="11" y="17"/>
                        </a:cubicBezTo>
                        <a:cubicBezTo>
                          <a:pt x="11" y="20"/>
                          <a:pt x="11" y="23"/>
                          <a:pt x="11" y="26"/>
                        </a:cubicBezTo>
                        <a:cubicBezTo>
                          <a:pt x="11" y="25"/>
                          <a:pt x="10" y="25"/>
                          <a:pt x="10" y="24"/>
                        </a:cubicBezTo>
                        <a:cubicBezTo>
                          <a:pt x="9" y="22"/>
                          <a:pt x="9" y="19"/>
                          <a:pt x="9" y="16"/>
                        </a:cubicBezTo>
                        <a:close/>
                        <a:moveTo>
                          <a:pt x="13" y="18"/>
                        </a:moveTo>
                        <a:cubicBezTo>
                          <a:pt x="15" y="19"/>
                          <a:pt x="17" y="20"/>
                          <a:pt x="19" y="20"/>
                        </a:cubicBezTo>
                        <a:cubicBezTo>
                          <a:pt x="19" y="22"/>
                          <a:pt x="19" y="24"/>
                          <a:pt x="19" y="26"/>
                        </a:cubicBezTo>
                        <a:cubicBezTo>
                          <a:pt x="19" y="27"/>
                          <a:pt x="19" y="28"/>
                          <a:pt x="19" y="30"/>
                        </a:cubicBezTo>
                        <a:cubicBezTo>
                          <a:pt x="17" y="29"/>
                          <a:pt x="15" y="28"/>
                          <a:pt x="13" y="27"/>
                        </a:cubicBezTo>
                        <a:cubicBezTo>
                          <a:pt x="13" y="24"/>
                          <a:pt x="13" y="21"/>
                          <a:pt x="13" y="18"/>
                        </a:cubicBezTo>
                        <a:close/>
                        <a:moveTo>
                          <a:pt x="21" y="26"/>
                        </a:moveTo>
                        <a:cubicBezTo>
                          <a:pt x="21" y="24"/>
                          <a:pt x="21" y="22"/>
                          <a:pt x="21" y="21"/>
                        </a:cubicBezTo>
                        <a:cubicBezTo>
                          <a:pt x="23" y="21"/>
                          <a:pt x="25" y="21"/>
                          <a:pt x="27" y="22"/>
                        </a:cubicBezTo>
                        <a:cubicBezTo>
                          <a:pt x="27" y="24"/>
                          <a:pt x="27" y="26"/>
                          <a:pt x="27" y="29"/>
                        </a:cubicBezTo>
                        <a:cubicBezTo>
                          <a:pt x="27" y="30"/>
                          <a:pt x="27" y="31"/>
                          <a:pt x="27" y="32"/>
                        </a:cubicBezTo>
                        <a:cubicBezTo>
                          <a:pt x="25" y="31"/>
                          <a:pt x="23" y="31"/>
                          <a:pt x="21" y="30"/>
                        </a:cubicBezTo>
                        <a:cubicBezTo>
                          <a:pt x="21" y="29"/>
                          <a:pt x="21" y="27"/>
                          <a:pt x="21" y="26"/>
                        </a:cubicBezTo>
                        <a:close/>
                        <a:moveTo>
                          <a:pt x="69" y="29"/>
                        </a:moveTo>
                        <a:cubicBezTo>
                          <a:pt x="69" y="28"/>
                          <a:pt x="69" y="27"/>
                          <a:pt x="69" y="25"/>
                        </a:cubicBezTo>
                        <a:cubicBezTo>
                          <a:pt x="69" y="23"/>
                          <a:pt x="69" y="22"/>
                          <a:pt x="69" y="20"/>
                        </a:cubicBezTo>
                        <a:cubicBezTo>
                          <a:pt x="71" y="19"/>
                          <a:pt x="72" y="19"/>
                          <a:pt x="73" y="18"/>
                        </a:cubicBezTo>
                        <a:cubicBezTo>
                          <a:pt x="73" y="21"/>
                          <a:pt x="73" y="24"/>
                          <a:pt x="73" y="27"/>
                        </a:cubicBezTo>
                        <a:cubicBezTo>
                          <a:pt x="73" y="28"/>
                          <a:pt x="73" y="28"/>
                          <a:pt x="73" y="28"/>
                        </a:cubicBezTo>
                        <a:cubicBezTo>
                          <a:pt x="72" y="29"/>
                          <a:pt x="71" y="29"/>
                          <a:pt x="69" y="29"/>
                        </a:cubicBezTo>
                        <a:close/>
                        <a:moveTo>
                          <a:pt x="82" y="24"/>
                        </a:moveTo>
                        <a:cubicBezTo>
                          <a:pt x="82" y="25"/>
                          <a:pt x="81" y="25"/>
                          <a:pt x="80" y="26"/>
                        </a:cubicBezTo>
                        <a:cubicBezTo>
                          <a:pt x="80" y="22"/>
                          <a:pt x="79" y="19"/>
                          <a:pt x="79" y="16"/>
                        </a:cubicBezTo>
                        <a:cubicBezTo>
                          <a:pt x="81" y="15"/>
                          <a:pt x="83" y="14"/>
                          <a:pt x="84" y="13"/>
                        </a:cubicBezTo>
                        <a:cubicBezTo>
                          <a:pt x="84" y="16"/>
                          <a:pt x="84" y="20"/>
                          <a:pt x="85" y="23"/>
                        </a:cubicBezTo>
                        <a:cubicBezTo>
                          <a:pt x="84" y="23"/>
                          <a:pt x="83" y="24"/>
                          <a:pt x="82" y="2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65" name="Freeform 214"/>
                  <p:cNvSpPr>
                    <a:spLocks noEditPoints="1"/>
                  </p:cNvSpPr>
                  <p:nvPr/>
                </p:nvSpPr>
                <p:spPr bwMode="auto">
                  <a:xfrm>
                    <a:off x="3009" y="2695"/>
                    <a:ext cx="220" cy="85"/>
                  </a:xfrm>
                  <a:custGeom>
                    <a:avLst/>
                    <a:gdLst>
                      <a:gd name="T0" fmla="*/ 89 w 93"/>
                      <a:gd name="T1" fmla="*/ 6 h 36"/>
                      <a:gd name="T2" fmla="*/ 32 w 93"/>
                      <a:gd name="T3" fmla="*/ 19 h 36"/>
                      <a:gd name="T4" fmla="*/ 4 w 93"/>
                      <a:gd name="T5" fmla="*/ 5 h 36"/>
                      <a:gd name="T6" fmla="*/ 1 w 93"/>
                      <a:gd name="T7" fmla="*/ 3 h 36"/>
                      <a:gd name="T8" fmla="*/ 1 w 93"/>
                      <a:gd name="T9" fmla="*/ 8 h 36"/>
                      <a:gd name="T10" fmla="*/ 2 w 93"/>
                      <a:gd name="T11" fmla="*/ 20 h 36"/>
                      <a:gd name="T12" fmla="*/ 70 w 93"/>
                      <a:gd name="T13" fmla="*/ 33 h 36"/>
                      <a:gd name="T14" fmla="*/ 80 w 93"/>
                      <a:gd name="T15" fmla="*/ 29 h 36"/>
                      <a:gd name="T16" fmla="*/ 86 w 93"/>
                      <a:gd name="T17" fmla="*/ 26 h 36"/>
                      <a:gd name="T18" fmla="*/ 92 w 93"/>
                      <a:gd name="T19" fmla="*/ 18 h 36"/>
                      <a:gd name="T20" fmla="*/ 93 w 93"/>
                      <a:gd name="T21" fmla="*/ 1 h 36"/>
                      <a:gd name="T22" fmla="*/ 89 w 93"/>
                      <a:gd name="T23" fmla="*/ 17 h 36"/>
                      <a:gd name="T24" fmla="*/ 86 w 93"/>
                      <a:gd name="T25" fmla="*/ 12 h 36"/>
                      <a:gd name="T26" fmla="*/ 75 w 93"/>
                      <a:gd name="T27" fmla="*/ 27 h 36"/>
                      <a:gd name="T28" fmla="*/ 78 w 93"/>
                      <a:gd name="T29" fmla="*/ 26 h 36"/>
                      <a:gd name="T30" fmla="*/ 49 w 93"/>
                      <a:gd name="T31" fmla="*/ 23 h 36"/>
                      <a:gd name="T32" fmla="*/ 53 w 93"/>
                      <a:gd name="T33" fmla="*/ 29 h 36"/>
                      <a:gd name="T34" fmla="*/ 49 w 93"/>
                      <a:gd name="T35" fmla="*/ 23 h 36"/>
                      <a:gd name="T36" fmla="*/ 54 w 93"/>
                      <a:gd name="T37" fmla="*/ 22 h 36"/>
                      <a:gd name="T38" fmla="*/ 54 w 93"/>
                      <a:gd name="T39" fmla="*/ 32 h 36"/>
                      <a:gd name="T40" fmla="*/ 57 w 93"/>
                      <a:gd name="T41" fmla="*/ 32 h 36"/>
                      <a:gd name="T42" fmla="*/ 59 w 93"/>
                      <a:gd name="T43" fmla="*/ 32 h 36"/>
                      <a:gd name="T44" fmla="*/ 63 w 93"/>
                      <a:gd name="T45" fmla="*/ 21 h 36"/>
                      <a:gd name="T46" fmla="*/ 63 w 93"/>
                      <a:gd name="T47" fmla="*/ 31 h 36"/>
                      <a:gd name="T48" fmla="*/ 65 w 93"/>
                      <a:gd name="T49" fmla="*/ 30 h 36"/>
                      <a:gd name="T50" fmla="*/ 68 w 93"/>
                      <a:gd name="T51" fmla="*/ 20 h 36"/>
                      <a:gd name="T52" fmla="*/ 65 w 93"/>
                      <a:gd name="T53" fmla="*/ 30 h 36"/>
                      <a:gd name="T54" fmla="*/ 47 w 93"/>
                      <a:gd name="T55" fmla="*/ 23 h 36"/>
                      <a:gd name="T56" fmla="*/ 43 w 93"/>
                      <a:gd name="T57" fmla="*/ 33 h 36"/>
                      <a:gd name="T58" fmla="*/ 44 w 93"/>
                      <a:gd name="T59" fmla="*/ 23 h 36"/>
                      <a:gd name="T60" fmla="*/ 36 w 93"/>
                      <a:gd name="T61" fmla="*/ 33 h 36"/>
                      <a:gd name="T62" fmla="*/ 41 w 93"/>
                      <a:gd name="T63" fmla="*/ 23 h 36"/>
                      <a:gd name="T64" fmla="*/ 34 w 93"/>
                      <a:gd name="T65" fmla="*/ 22 h 36"/>
                      <a:gd name="T66" fmla="*/ 28 w 93"/>
                      <a:gd name="T67" fmla="*/ 32 h 36"/>
                      <a:gd name="T68" fmla="*/ 32 w 93"/>
                      <a:gd name="T69" fmla="*/ 22 h 36"/>
                      <a:gd name="T70" fmla="*/ 4 w 93"/>
                      <a:gd name="T71" fmla="*/ 12 h 36"/>
                      <a:gd name="T72" fmla="*/ 4 w 93"/>
                      <a:gd name="T73" fmla="*/ 15 h 36"/>
                      <a:gd name="T74" fmla="*/ 7 w 93"/>
                      <a:gd name="T75" fmla="*/ 15 h 36"/>
                      <a:gd name="T76" fmla="*/ 6 w 93"/>
                      <a:gd name="T77" fmla="*/ 21 h 36"/>
                      <a:gd name="T78" fmla="*/ 11 w 93"/>
                      <a:gd name="T79" fmla="*/ 26 h 36"/>
                      <a:gd name="T80" fmla="*/ 13 w 93"/>
                      <a:gd name="T81" fmla="*/ 18 h 36"/>
                      <a:gd name="T82" fmla="*/ 19 w 93"/>
                      <a:gd name="T83" fmla="*/ 30 h 36"/>
                      <a:gd name="T84" fmla="*/ 21 w 93"/>
                      <a:gd name="T85" fmla="*/ 26 h 36"/>
                      <a:gd name="T86" fmla="*/ 27 w 93"/>
                      <a:gd name="T87" fmla="*/ 29 h 36"/>
                      <a:gd name="T88" fmla="*/ 21 w 93"/>
                      <a:gd name="T89" fmla="*/ 26 h 36"/>
                      <a:gd name="T90" fmla="*/ 69 w 93"/>
                      <a:gd name="T91" fmla="*/ 20 h 36"/>
                      <a:gd name="T92" fmla="*/ 73 w 93"/>
                      <a:gd name="T93" fmla="*/ 28 h 36"/>
                      <a:gd name="T94" fmla="*/ 80 w 93"/>
                      <a:gd name="T95" fmla="*/ 26 h 36"/>
                      <a:gd name="T96" fmla="*/ 85 w 93"/>
                      <a:gd name="T97" fmla="*/ 23 h 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93" h="36">
                        <a:moveTo>
                          <a:pt x="91" y="0"/>
                        </a:moveTo>
                        <a:cubicBezTo>
                          <a:pt x="90" y="0"/>
                          <a:pt x="90" y="0"/>
                          <a:pt x="90" y="1"/>
                        </a:cubicBezTo>
                        <a:cubicBezTo>
                          <a:pt x="90" y="3"/>
                          <a:pt x="89" y="4"/>
                          <a:pt x="89" y="6"/>
                        </a:cubicBezTo>
                        <a:cubicBezTo>
                          <a:pt x="89" y="6"/>
                          <a:pt x="89" y="6"/>
                          <a:pt x="89" y="6"/>
                        </a:cubicBezTo>
                        <a:cubicBezTo>
                          <a:pt x="76" y="16"/>
                          <a:pt x="60" y="20"/>
                          <a:pt x="44" y="20"/>
                        </a:cubicBezTo>
                        <a:cubicBezTo>
                          <a:pt x="40" y="20"/>
                          <a:pt x="36" y="19"/>
                          <a:pt x="32" y="19"/>
                        </a:cubicBezTo>
                        <a:cubicBezTo>
                          <a:pt x="23" y="18"/>
                          <a:pt x="13" y="16"/>
                          <a:pt x="6" y="9"/>
                        </a:cubicBezTo>
                        <a:cubicBezTo>
                          <a:pt x="5" y="9"/>
                          <a:pt x="5" y="8"/>
                          <a:pt x="4" y="7"/>
                        </a:cubicBezTo>
                        <a:cubicBezTo>
                          <a:pt x="4" y="6"/>
                          <a:pt x="4" y="6"/>
                          <a:pt x="4" y="5"/>
                        </a:cubicBezTo>
                        <a:cubicBezTo>
                          <a:pt x="4" y="5"/>
                          <a:pt x="4" y="4"/>
                          <a:pt x="4" y="4"/>
                        </a:cubicBezTo>
                        <a:cubicBezTo>
                          <a:pt x="4" y="3"/>
                          <a:pt x="4" y="3"/>
                          <a:pt x="3" y="3"/>
                        </a:cubicBezTo>
                        <a:cubicBezTo>
                          <a:pt x="3" y="2"/>
                          <a:pt x="2" y="2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4"/>
                          <a:pt x="0" y="5"/>
                          <a:pt x="0" y="6"/>
                        </a:cubicBezTo>
                        <a:cubicBezTo>
                          <a:pt x="0" y="6"/>
                          <a:pt x="1" y="7"/>
                          <a:pt x="1" y="8"/>
                        </a:cubicBezTo>
                        <a:cubicBezTo>
                          <a:pt x="1" y="9"/>
                          <a:pt x="1" y="9"/>
                          <a:pt x="1" y="10"/>
                        </a:cubicBezTo>
                        <a:cubicBezTo>
                          <a:pt x="1" y="13"/>
                          <a:pt x="1" y="16"/>
                          <a:pt x="1" y="19"/>
                        </a:cubicBezTo>
                        <a:cubicBezTo>
                          <a:pt x="2" y="19"/>
                          <a:pt x="2" y="19"/>
                          <a:pt x="2" y="20"/>
                        </a:cubicBezTo>
                        <a:cubicBezTo>
                          <a:pt x="3" y="22"/>
                          <a:pt x="4" y="24"/>
                          <a:pt x="6" y="26"/>
                        </a:cubicBezTo>
                        <a:cubicBezTo>
                          <a:pt x="11" y="31"/>
                          <a:pt x="23" y="36"/>
                          <a:pt x="42" y="36"/>
                        </a:cubicBezTo>
                        <a:cubicBezTo>
                          <a:pt x="49" y="36"/>
                          <a:pt x="60" y="35"/>
                          <a:pt x="70" y="33"/>
                        </a:cubicBezTo>
                        <a:cubicBezTo>
                          <a:pt x="73" y="32"/>
                          <a:pt x="76" y="31"/>
                          <a:pt x="79" y="30"/>
                        </a:cubicBezTo>
                        <a:cubicBezTo>
                          <a:pt x="79" y="30"/>
                          <a:pt x="79" y="30"/>
                          <a:pt x="79" y="30"/>
                        </a:cubicBezTo>
                        <a:cubicBezTo>
                          <a:pt x="80" y="29"/>
                          <a:pt x="80" y="29"/>
                          <a:pt x="80" y="29"/>
                        </a:cubicBezTo>
                        <a:cubicBezTo>
                          <a:pt x="80" y="29"/>
                          <a:pt x="80" y="29"/>
                          <a:pt x="80" y="29"/>
                        </a:cubicBezTo>
                        <a:cubicBezTo>
                          <a:pt x="81" y="29"/>
                          <a:pt x="83" y="28"/>
                          <a:pt x="84" y="27"/>
                        </a:cubicBezTo>
                        <a:cubicBezTo>
                          <a:pt x="85" y="27"/>
                          <a:pt x="85" y="26"/>
                          <a:pt x="86" y="26"/>
                        </a:cubicBezTo>
                        <a:cubicBezTo>
                          <a:pt x="86" y="26"/>
                          <a:pt x="86" y="26"/>
                          <a:pt x="86" y="26"/>
                        </a:cubicBezTo>
                        <a:cubicBezTo>
                          <a:pt x="86" y="26"/>
                          <a:pt x="86" y="26"/>
                          <a:pt x="86" y="26"/>
                        </a:cubicBezTo>
                        <a:cubicBezTo>
                          <a:pt x="89" y="23"/>
                          <a:pt x="91" y="21"/>
                          <a:pt x="92" y="18"/>
                        </a:cubicBezTo>
                        <a:cubicBezTo>
                          <a:pt x="93" y="17"/>
                          <a:pt x="93" y="17"/>
                          <a:pt x="93" y="16"/>
                        </a:cubicBezTo>
                        <a:cubicBezTo>
                          <a:pt x="93" y="16"/>
                          <a:pt x="93" y="15"/>
                          <a:pt x="92" y="15"/>
                        </a:cubicBezTo>
                        <a:cubicBezTo>
                          <a:pt x="93" y="10"/>
                          <a:pt x="93" y="6"/>
                          <a:pt x="93" y="1"/>
                        </a:cubicBezTo>
                        <a:cubicBezTo>
                          <a:pt x="93" y="1"/>
                          <a:pt x="92" y="0"/>
                          <a:pt x="91" y="0"/>
                        </a:cubicBezTo>
                        <a:close/>
                        <a:moveTo>
                          <a:pt x="89" y="10"/>
                        </a:moveTo>
                        <a:cubicBezTo>
                          <a:pt x="89" y="12"/>
                          <a:pt x="89" y="15"/>
                          <a:pt x="89" y="17"/>
                        </a:cubicBezTo>
                        <a:cubicBezTo>
                          <a:pt x="89" y="17"/>
                          <a:pt x="89" y="17"/>
                          <a:pt x="89" y="17"/>
                        </a:cubicBezTo>
                        <a:cubicBezTo>
                          <a:pt x="88" y="19"/>
                          <a:pt x="88" y="20"/>
                          <a:pt x="86" y="21"/>
                        </a:cubicBezTo>
                        <a:cubicBezTo>
                          <a:pt x="86" y="18"/>
                          <a:pt x="86" y="15"/>
                          <a:pt x="86" y="12"/>
                        </a:cubicBezTo>
                        <a:cubicBezTo>
                          <a:pt x="87" y="12"/>
                          <a:pt x="88" y="11"/>
                          <a:pt x="89" y="10"/>
                        </a:cubicBezTo>
                        <a:close/>
                        <a:moveTo>
                          <a:pt x="75" y="28"/>
                        </a:moveTo>
                        <a:cubicBezTo>
                          <a:pt x="75" y="27"/>
                          <a:pt x="75" y="27"/>
                          <a:pt x="75" y="27"/>
                        </a:cubicBezTo>
                        <a:cubicBezTo>
                          <a:pt x="75" y="24"/>
                          <a:pt x="75" y="21"/>
                          <a:pt x="75" y="18"/>
                        </a:cubicBezTo>
                        <a:cubicBezTo>
                          <a:pt x="76" y="17"/>
                          <a:pt x="77" y="17"/>
                          <a:pt x="78" y="16"/>
                        </a:cubicBezTo>
                        <a:cubicBezTo>
                          <a:pt x="78" y="20"/>
                          <a:pt x="78" y="23"/>
                          <a:pt x="78" y="26"/>
                        </a:cubicBezTo>
                        <a:cubicBezTo>
                          <a:pt x="77" y="27"/>
                          <a:pt x="76" y="27"/>
                          <a:pt x="75" y="28"/>
                        </a:cubicBezTo>
                        <a:close/>
                        <a:moveTo>
                          <a:pt x="49" y="23"/>
                        </a:moveTo>
                        <a:cubicBezTo>
                          <a:pt x="49" y="23"/>
                          <a:pt x="49" y="23"/>
                          <a:pt x="49" y="23"/>
                        </a:cubicBezTo>
                        <a:cubicBezTo>
                          <a:pt x="49" y="23"/>
                          <a:pt x="49" y="23"/>
                          <a:pt x="49" y="23"/>
                        </a:cubicBezTo>
                        <a:cubicBezTo>
                          <a:pt x="50" y="23"/>
                          <a:pt x="51" y="23"/>
                          <a:pt x="52" y="23"/>
                        </a:cubicBezTo>
                        <a:cubicBezTo>
                          <a:pt x="53" y="25"/>
                          <a:pt x="53" y="27"/>
                          <a:pt x="53" y="29"/>
                        </a:cubicBezTo>
                        <a:cubicBezTo>
                          <a:pt x="53" y="30"/>
                          <a:pt x="53" y="31"/>
                          <a:pt x="53" y="32"/>
                        </a:cubicBezTo>
                        <a:cubicBezTo>
                          <a:pt x="52" y="33"/>
                          <a:pt x="51" y="33"/>
                          <a:pt x="50" y="33"/>
                        </a:cubicBezTo>
                        <a:cubicBezTo>
                          <a:pt x="49" y="30"/>
                          <a:pt x="49" y="26"/>
                          <a:pt x="49" y="23"/>
                        </a:cubicBezTo>
                        <a:close/>
                        <a:moveTo>
                          <a:pt x="54" y="30"/>
                        </a:moveTo>
                        <a:cubicBezTo>
                          <a:pt x="54" y="30"/>
                          <a:pt x="54" y="29"/>
                          <a:pt x="54" y="29"/>
                        </a:cubicBezTo>
                        <a:cubicBezTo>
                          <a:pt x="54" y="27"/>
                          <a:pt x="54" y="25"/>
                          <a:pt x="54" y="22"/>
                        </a:cubicBezTo>
                        <a:cubicBezTo>
                          <a:pt x="55" y="22"/>
                          <a:pt x="55" y="22"/>
                          <a:pt x="55" y="22"/>
                        </a:cubicBezTo>
                        <a:cubicBezTo>
                          <a:pt x="55" y="26"/>
                          <a:pt x="55" y="29"/>
                          <a:pt x="55" y="32"/>
                        </a:cubicBezTo>
                        <a:cubicBezTo>
                          <a:pt x="55" y="32"/>
                          <a:pt x="55" y="32"/>
                          <a:pt x="54" y="32"/>
                        </a:cubicBezTo>
                        <a:cubicBezTo>
                          <a:pt x="55" y="32"/>
                          <a:pt x="55" y="31"/>
                          <a:pt x="55" y="31"/>
                        </a:cubicBezTo>
                        <a:cubicBezTo>
                          <a:pt x="55" y="31"/>
                          <a:pt x="55" y="31"/>
                          <a:pt x="54" y="30"/>
                        </a:cubicBezTo>
                        <a:close/>
                        <a:moveTo>
                          <a:pt x="57" y="32"/>
                        </a:moveTo>
                        <a:cubicBezTo>
                          <a:pt x="57" y="29"/>
                          <a:pt x="57" y="25"/>
                          <a:pt x="57" y="22"/>
                        </a:cubicBezTo>
                        <a:cubicBezTo>
                          <a:pt x="57" y="22"/>
                          <a:pt x="58" y="22"/>
                          <a:pt x="58" y="22"/>
                        </a:cubicBezTo>
                        <a:cubicBezTo>
                          <a:pt x="58" y="25"/>
                          <a:pt x="58" y="28"/>
                          <a:pt x="59" y="32"/>
                        </a:cubicBezTo>
                        <a:cubicBezTo>
                          <a:pt x="58" y="32"/>
                          <a:pt x="58" y="32"/>
                          <a:pt x="57" y="32"/>
                        </a:cubicBezTo>
                        <a:close/>
                        <a:moveTo>
                          <a:pt x="60" y="22"/>
                        </a:moveTo>
                        <a:cubicBezTo>
                          <a:pt x="61" y="21"/>
                          <a:pt x="62" y="21"/>
                          <a:pt x="63" y="21"/>
                        </a:cubicBezTo>
                        <a:cubicBezTo>
                          <a:pt x="63" y="24"/>
                          <a:pt x="63" y="27"/>
                          <a:pt x="63" y="30"/>
                        </a:cubicBezTo>
                        <a:cubicBezTo>
                          <a:pt x="63" y="30"/>
                          <a:pt x="63" y="30"/>
                          <a:pt x="63" y="30"/>
                        </a:cubicBezTo>
                        <a:cubicBezTo>
                          <a:pt x="63" y="31"/>
                          <a:pt x="63" y="31"/>
                          <a:pt x="63" y="31"/>
                        </a:cubicBezTo>
                        <a:cubicBezTo>
                          <a:pt x="62" y="31"/>
                          <a:pt x="61" y="31"/>
                          <a:pt x="60" y="31"/>
                        </a:cubicBezTo>
                        <a:cubicBezTo>
                          <a:pt x="60" y="28"/>
                          <a:pt x="60" y="25"/>
                          <a:pt x="60" y="22"/>
                        </a:cubicBezTo>
                        <a:close/>
                        <a:moveTo>
                          <a:pt x="65" y="30"/>
                        </a:moveTo>
                        <a:cubicBezTo>
                          <a:pt x="65" y="27"/>
                          <a:pt x="65" y="24"/>
                          <a:pt x="65" y="21"/>
                        </a:cubicBezTo>
                        <a:cubicBezTo>
                          <a:pt x="65" y="21"/>
                          <a:pt x="65" y="21"/>
                          <a:pt x="65" y="21"/>
                        </a:cubicBezTo>
                        <a:cubicBezTo>
                          <a:pt x="66" y="21"/>
                          <a:pt x="67" y="20"/>
                          <a:pt x="68" y="20"/>
                        </a:cubicBezTo>
                        <a:cubicBezTo>
                          <a:pt x="67" y="22"/>
                          <a:pt x="67" y="24"/>
                          <a:pt x="67" y="25"/>
                        </a:cubicBezTo>
                        <a:cubicBezTo>
                          <a:pt x="67" y="27"/>
                          <a:pt x="67" y="28"/>
                          <a:pt x="68" y="30"/>
                        </a:cubicBezTo>
                        <a:cubicBezTo>
                          <a:pt x="67" y="30"/>
                          <a:pt x="66" y="30"/>
                          <a:pt x="65" y="30"/>
                        </a:cubicBezTo>
                        <a:cubicBezTo>
                          <a:pt x="65" y="30"/>
                          <a:pt x="65" y="30"/>
                          <a:pt x="65" y="30"/>
                        </a:cubicBezTo>
                        <a:close/>
                        <a:moveTo>
                          <a:pt x="47" y="23"/>
                        </a:moveTo>
                        <a:cubicBezTo>
                          <a:pt x="47" y="23"/>
                          <a:pt x="47" y="23"/>
                          <a:pt x="47" y="23"/>
                        </a:cubicBezTo>
                        <a:cubicBezTo>
                          <a:pt x="47" y="23"/>
                          <a:pt x="47" y="23"/>
                          <a:pt x="47" y="23"/>
                        </a:cubicBezTo>
                        <a:cubicBezTo>
                          <a:pt x="47" y="26"/>
                          <a:pt x="48" y="30"/>
                          <a:pt x="48" y="33"/>
                        </a:cubicBezTo>
                        <a:cubicBezTo>
                          <a:pt x="46" y="33"/>
                          <a:pt x="44" y="33"/>
                          <a:pt x="43" y="33"/>
                        </a:cubicBezTo>
                        <a:cubicBezTo>
                          <a:pt x="43" y="32"/>
                          <a:pt x="43" y="31"/>
                          <a:pt x="43" y="30"/>
                        </a:cubicBezTo>
                        <a:cubicBezTo>
                          <a:pt x="43" y="28"/>
                          <a:pt x="43" y="25"/>
                          <a:pt x="43" y="23"/>
                        </a:cubicBezTo>
                        <a:cubicBezTo>
                          <a:pt x="43" y="23"/>
                          <a:pt x="44" y="23"/>
                          <a:pt x="44" y="23"/>
                        </a:cubicBezTo>
                        <a:cubicBezTo>
                          <a:pt x="45" y="23"/>
                          <a:pt x="46" y="23"/>
                          <a:pt x="47" y="23"/>
                        </a:cubicBezTo>
                        <a:close/>
                        <a:moveTo>
                          <a:pt x="41" y="33"/>
                        </a:moveTo>
                        <a:cubicBezTo>
                          <a:pt x="39" y="33"/>
                          <a:pt x="37" y="33"/>
                          <a:pt x="36" y="33"/>
                        </a:cubicBezTo>
                        <a:cubicBezTo>
                          <a:pt x="36" y="33"/>
                          <a:pt x="36" y="33"/>
                          <a:pt x="36" y="33"/>
                        </a:cubicBezTo>
                        <a:cubicBezTo>
                          <a:pt x="36" y="29"/>
                          <a:pt x="35" y="26"/>
                          <a:pt x="35" y="23"/>
                        </a:cubicBezTo>
                        <a:cubicBezTo>
                          <a:pt x="37" y="23"/>
                          <a:pt x="39" y="23"/>
                          <a:pt x="41" y="23"/>
                        </a:cubicBezTo>
                        <a:cubicBezTo>
                          <a:pt x="41" y="25"/>
                          <a:pt x="41" y="28"/>
                          <a:pt x="41" y="30"/>
                        </a:cubicBezTo>
                        <a:cubicBezTo>
                          <a:pt x="41" y="31"/>
                          <a:pt x="41" y="32"/>
                          <a:pt x="41" y="33"/>
                        </a:cubicBezTo>
                        <a:close/>
                        <a:moveTo>
                          <a:pt x="34" y="22"/>
                        </a:moveTo>
                        <a:cubicBezTo>
                          <a:pt x="34" y="26"/>
                          <a:pt x="34" y="29"/>
                          <a:pt x="34" y="33"/>
                        </a:cubicBezTo>
                        <a:cubicBezTo>
                          <a:pt x="34" y="33"/>
                          <a:pt x="34" y="33"/>
                          <a:pt x="34" y="33"/>
                        </a:cubicBezTo>
                        <a:cubicBezTo>
                          <a:pt x="32" y="33"/>
                          <a:pt x="30" y="32"/>
                          <a:pt x="28" y="32"/>
                        </a:cubicBezTo>
                        <a:cubicBezTo>
                          <a:pt x="28" y="31"/>
                          <a:pt x="28" y="30"/>
                          <a:pt x="28" y="29"/>
                        </a:cubicBezTo>
                        <a:cubicBezTo>
                          <a:pt x="28" y="26"/>
                          <a:pt x="28" y="24"/>
                          <a:pt x="28" y="22"/>
                        </a:cubicBezTo>
                        <a:cubicBezTo>
                          <a:pt x="30" y="22"/>
                          <a:pt x="31" y="22"/>
                          <a:pt x="32" y="22"/>
                        </a:cubicBezTo>
                        <a:cubicBezTo>
                          <a:pt x="33" y="22"/>
                          <a:pt x="33" y="22"/>
                          <a:pt x="34" y="22"/>
                        </a:cubicBezTo>
                        <a:close/>
                        <a:moveTo>
                          <a:pt x="4" y="15"/>
                        </a:moveTo>
                        <a:cubicBezTo>
                          <a:pt x="4" y="14"/>
                          <a:pt x="4" y="13"/>
                          <a:pt x="4" y="12"/>
                        </a:cubicBezTo>
                        <a:cubicBezTo>
                          <a:pt x="4" y="12"/>
                          <a:pt x="4" y="12"/>
                          <a:pt x="5" y="13"/>
                        </a:cubicBezTo>
                        <a:cubicBezTo>
                          <a:pt x="5" y="13"/>
                          <a:pt x="5" y="14"/>
                          <a:pt x="5" y="15"/>
                        </a:cubicBezTo>
                        <a:cubicBezTo>
                          <a:pt x="5" y="15"/>
                          <a:pt x="4" y="15"/>
                          <a:pt x="4" y="15"/>
                        </a:cubicBezTo>
                        <a:close/>
                        <a:moveTo>
                          <a:pt x="6" y="21"/>
                        </a:moveTo>
                        <a:cubicBezTo>
                          <a:pt x="6" y="19"/>
                          <a:pt x="6" y="16"/>
                          <a:pt x="6" y="14"/>
                        </a:cubicBezTo>
                        <a:cubicBezTo>
                          <a:pt x="7" y="14"/>
                          <a:pt x="7" y="14"/>
                          <a:pt x="7" y="15"/>
                        </a:cubicBezTo>
                        <a:cubicBezTo>
                          <a:pt x="7" y="17"/>
                          <a:pt x="8" y="20"/>
                          <a:pt x="8" y="23"/>
                        </a:cubicBezTo>
                        <a:cubicBezTo>
                          <a:pt x="7" y="22"/>
                          <a:pt x="7" y="22"/>
                          <a:pt x="6" y="21"/>
                        </a:cubicBezTo>
                        <a:cubicBezTo>
                          <a:pt x="6" y="21"/>
                          <a:pt x="6" y="21"/>
                          <a:pt x="6" y="21"/>
                        </a:cubicBezTo>
                        <a:close/>
                        <a:moveTo>
                          <a:pt x="9" y="16"/>
                        </a:moveTo>
                        <a:cubicBezTo>
                          <a:pt x="10" y="16"/>
                          <a:pt x="11" y="17"/>
                          <a:pt x="11" y="17"/>
                        </a:cubicBezTo>
                        <a:cubicBezTo>
                          <a:pt x="11" y="20"/>
                          <a:pt x="11" y="23"/>
                          <a:pt x="11" y="26"/>
                        </a:cubicBezTo>
                        <a:cubicBezTo>
                          <a:pt x="11" y="25"/>
                          <a:pt x="10" y="25"/>
                          <a:pt x="10" y="24"/>
                        </a:cubicBezTo>
                        <a:cubicBezTo>
                          <a:pt x="9" y="22"/>
                          <a:pt x="9" y="19"/>
                          <a:pt x="9" y="16"/>
                        </a:cubicBezTo>
                        <a:close/>
                        <a:moveTo>
                          <a:pt x="13" y="18"/>
                        </a:moveTo>
                        <a:cubicBezTo>
                          <a:pt x="15" y="19"/>
                          <a:pt x="17" y="19"/>
                          <a:pt x="19" y="20"/>
                        </a:cubicBezTo>
                        <a:cubicBezTo>
                          <a:pt x="19" y="22"/>
                          <a:pt x="19" y="24"/>
                          <a:pt x="19" y="26"/>
                        </a:cubicBezTo>
                        <a:cubicBezTo>
                          <a:pt x="19" y="27"/>
                          <a:pt x="19" y="28"/>
                          <a:pt x="19" y="30"/>
                        </a:cubicBezTo>
                        <a:cubicBezTo>
                          <a:pt x="17" y="29"/>
                          <a:pt x="15" y="28"/>
                          <a:pt x="13" y="27"/>
                        </a:cubicBezTo>
                        <a:cubicBezTo>
                          <a:pt x="13" y="24"/>
                          <a:pt x="13" y="21"/>
                          <a:pt x="13" y="18"/>
                        </a:cubicBezTo>
                        <a:close/>
                        <a:moveTo>
                          <a:pt x="21" y="26"/>
                        </a:moveTo>
                        <a:cubicBezTo>
                          <a:pt x="21" y="24"/>
                          <a:pt x="21" y="22"/>
                          <a:pt x="21" y="21"/>
                        </a:cubicBezTo>
                        <a:cubicBezTo>
                          <a:pt x="23" y="21"/>
                          <a:pt x="25" y="21"/>
                          <a:pt x="27" y="22"/>
                        </a:cubicBezTo>
                        <a:cubicBezTo>
                          <a:pt x="27" y="24"/>
                          <a:pt x="27" y="26"/>
                          <a:pt x="27" y="29"/>
                        </a:cubicBezTo>
                        <a:cubicBezTo>
                          <a:pt x="27" y="30"/>
                          <a:pt x="27" y="31"/>
                          <a:pt x="27" y="32"/>
                        </a:cubicBezTo>
                        <a:cubicBezTo>
                          <a:pt x="25" y="31"/>
                          <a:pt x="23" y="31"/>
                          <a:pt x="21" y="30"/>
                        </a:cubicBezTo>
                        <a:cubicBezTo>
                          <a:pt x="21" y="29"/>
                          <a:pt x="21" y="27"/>
                          <a:pt x="21" y="26"/>
                        </a:cubicBezTo>
                        <a:close/>
                        <a:moveTo>
                          <a:pt x="69" y="29"/>
                        </a:moveTo>
                        <a:cubicBezTo>
                          <a:pt x="69" y="28"/>
                          <a:pt x="69" y="27"/>
                          <a:pt x="69" y="25"/>
                        </a:cubicBezTo>
                        <a:cubicBezTo>
                          <a:pt x="69" y="23"/>
                          <a:pt x="69" y="21"/>
                          <a:pt x="69" y="20"/>
                        </a:cubicBezTo>
                        <a:cubicBezTo>
                          <a:pt x="71" y="19"/>
                          <a:pt x="72" y="19"/>
                          <a:pt x="73" y="18"/>
                        </a:cubicBezTo>
                        <a:cubicBezTo>
                          <a:pt x="73" y="21"/>
                          <a:pt x="73" y="24"/>
                          <a:pt x="73" y="27"/>
                        </a:cubicBezTo>
                        <a:cubicBezTo>
                          <a:pt x="73" y="28"/>
                          <a:pt x="73" y="28"/>
                          <a:pt x="73" y="28"/>
                        </a:cubicBezTo>
                        <a:cubicBezTo>
                          <a:pt x="72" y="29"/>
                          <a:pt x="71" y="29"/>
                          <a:pt x="69" y="29"/>
                        </a:cubicBezTo>
                        <a:close/>
                        <a:moveTo>
                          <a:pt x="82" y="24"/>
                        </a:moveTo>
                        <a:cubicBezTo>
                          <a:pt x="82" y="25"/>
                          <a:pt x="81" y="25"/>
                          <a:pt x="80" y="26"/>
                        </a:cubicBezTo>
                        <a:cubicBezTo>
                          <a:pt x="80" y="22"/>
                          <a:pt x="79" y="19"/>
                          <a:pt x="79" y="16"/>
                        </a:cubicBezTo>
                        <a:cubicBezTo>
                          <a:pt x="81" y="15"/>
                          <a:pt x="83" y="14"/>
                          <a:pt x="84" y="13"/>
                        </a:cubicBezTo>
                        <a:cubicBezTo>
                          <a:pt x="84" y="16"/>
                          <a:pt x="84" y="19"/>
                          <a:pt x="85" y="23"/>
                        </a:cubicBezTo>
                        <a:cubicBezTo>
                          <a:pt x="84" y="23"/>
                          <a:pt x="83" y="24"/>
                          <a:pt x="82" y="2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66" name="Freeform 215"/>
                  <p:cNvSpPr>
                    <a:spLocks noEditPoints="1"/>
                  </p:cNvSpPr>
                  <p:nvPr/>
                </p:nvSpPr>
                <p:spPr bwMode="auto">
                  <a:xfrm>
                    <a:off x="3009" y="2747"/>
                    <a:ext cx="220" cy="85"/>
                  </a:xfrm>
                  <a:custGeom>
                    <a:avLst/>
                    <a:gdLst>
                      <a:gd name="T0" fmla="*/ 6 w 93"/>
                      <a:gd name="T1" fmla="*/ 25 h 36"/>
                      <a:gd name="T2" fmla="*/ 79 w 93"/>
                      <a:gd name="T3" fmla="*/ 30 h 36"/>
                      <a:gd name="T4" fmla="*/ 80 w 93"/>
                      <a:gd name="T5" fmla="*/ 29 h 36"/>
                      <a:gd name="T6" fmla="*/ 86 w 93"/>
                      <a:gd name="T7" fmla="*/ 26 h 36"/>
                      <a:gd name="T8" fmla="*/ 93 w 93"/>
                      <a:gd name="T9" fmla="*/ 16 h 36"/>
                      <a:gd name="T10" fmla="*/ 91 w 93"/>
                      <a:gd name="T11" fmla="*/ 0 h 36"/>
                      <a:gd name="T12" fmla="*/ 89 w 93"/>
                      <a:gd name="T13" fmla="*/ 6 h 36"/>
                      <a:gd name="T14" fmla="*/ 32 w 93"/>
                      <a:gd name="T15" fmla="*/ 19 h 36"/>
                      <a:gd name="T16" fmla="*/ 4 w 93"/>
                      <a:gd name="T17" fmla="*/ 5 h 36"/>
                      <a:gd name="T18" fmla="*/ 1 w 93"/>
                      <a:gd name="T19" fmla="*/ 3 h 36"/>
                      <a:gd name="T20" fmla="*/ 1 w 93"/>
                      <a:gd name="T21" fmla="*/ 10 h 36"/>
                      <a:gd name="T22" fmla="*/ 21 w 93"/>
                      <a:gd name="T23" fmla="*/ 20 h 36"/>
                      <a:gd name="T24" fmla="*/ 27 w 93"/>
                      <a:gd name="T25" fmla="*/ 32 h 36"/>
                      <a:gd name="T26" fmla="*/ 19 w 93"/>
                      <a:gd name="T27" fmla="*/ 30 h 36"/>
                      <a:gd name="T28" fmla="*/ 19 w 93"/>
                      <a:gd name="T29" fmla="*/ 20 h 36"/>
                      <a:gd name="T30" fmla="*/ 11 w 93"/>
                      <a:gd name="T31" fmla="*/ 26 h 36"/>
                      <a:gd name="T32" fmla="*/ 11 w 93"/>
                      <a:gd name="T33" fmla="*/ 17 h 36"/>
                      <a:gd name="T34" fmla="*/ 6 w 93"/>
                      <a:gd name="T35" fmla="*/ 21 h 36"/>
                      <a:gd name="T36" fmla="*/ 7 w 93"/>
                      <a:gd name="T37" fmla="*/ 15 h 36"/>
                      <a:gd name="T38" fmla="*/ 4 w 93"/>
                      <a:gd name="T39" fmla="*/ 15 h 36"/>
                      <a:gd name="T40" fmla="*/ 5 w 93"/>
                      <a:gd name="T41" fmla="*/ 15 h 36"/>
                      <a:gd name="T42" fmla="*/ 36 w 93"/>
                      <a:gd name="T43" fmla="*/ 33 h 36"/>
                      <a:gd name="T44" fmla="*/ 41 w 93"/>
                      <a:gd name="T45" fmla="*/ 30 h 36"/>
                      <a:gd name="T46" fmla="*/ 49 w 93"/>
                      <a:gd name="T47" fmla="*/ 23 h 36"/>
                      <a:gd name="T48" fmla="*/ 53 w 93"/>
                      <a:gd name="T49" fmla="*/ 29 h 36"/>
                      <a:gd name="T50" fmla="*/ 49 w 93"/>
                      <a:gd name="T51" fmla="*/ 23 h 36"/>
                      <a:gd name="T52" fmla="*/ 65 w 93"/>
                      <a:gd name="T53" fmla="*/ 21 h 36"/>
                      <a:gd name="T54" fmla="*/ 68 w 93"/>
                      <a:gd name="T55" fmla="*/ 30 h 36"/>
                      <a:gd name="T56" fmla="*/ 63 w 93"/>
                      <a:gd name="T57" fmla="*/ 30 h 36"/>
                      <a:gd name="T58" fmla="*/ 60 w 93"/>
                      <a:gd name="T59" fmla="*/ 22 h 36"/>
                      <a:gd name="T60" fmla="*/ 59 w 93"/>
                      <a:gd name="T61" fmla="*/ 32 h 36"/>
                      <a:gd name="T62" fmla="*/ 58 w 93"/>
                      <a:gd name="T63" fmla="*/ 22 h 36"/>
                      <a:gd name="T64" fmla="*/ 54 w 93"/>
                      <a:gd name="T65" fmla="*/ 32 h 36"/>
                      <a:gd name="T66" fmla="*/ 54 w 93"/>
                      <a:gd name="T67" fmla="*/ 29 h 36"/>
                      <a:gd name="T68" fmla="*/ 55 w 93"/>
                      <a:gd name="T69" fmla="*/ 32 h 36"/>
                      <a:gd name="T70" fmla="*/ 69 w 93"/>
                      <a:gd name="T71" fmla="*/ 20 h 36"/>
                      <a:gd name="T72" fmla="*/ 73 w 93"/>
                      <a:gd name="T73" fmla="*/ 28 h 36"/>
                      <a:gd name="T74" fmla="*/ 78 w 93"/>
                      <a:gd name="T75" fmla="*/ 26 h 36"/>
                      <a:gd name="T76" fmla="*/ 75 w 93"/>
                      <a:gd name="T77" fmla="*/ 18 h 36"/>
                      <a:gd name="T78" fmla="*/ 80 w 93"/>
                      <a:gd name="T79" fmla="*/ 25 h 36"/>
                      <a:gd name="T80" fmla="*/ 85 w 93"/>
                      <a:gd name="T81" fmla="*/ 23 h 36"/>
                      <a:gd name="T82" fmla="*/ 89 w 93"/>
                      <a:gd name="T83" fmla="*/ 17 h 36"/>
                      <a:gd name="T84" fmla="*/ 86 w 93"/>
                      <a:gd name="T85" fmla="*/ 12 h 36"/>
                      <a:gd name="T86" fmla="*/ 47 w 93"/>
                      <a:gd name="T87" fmla="*/ 23 h 36"/>
                      <a:gd name="T88" fmla="*/ 43 w 93"/>
                      <a:gd name="T89" fmla="*/ 33 h 36"/>
                      <a:gd name="T90" fmla="*/ 44 w 93"/>
                      <a:gd name="T91" fmla="*/ 23 h 36"/>
                      <a:gd name="T92" fmla="*/ 34 w 93"/>
                      <a:gd name="T93" fmla="*/ 33 h 36"/>
                      <a:gd name="T94" fmla="*/ 28 w 93"/>
                      <a:gd name="T95" fmla="*/ 29 h 36"/>
                      <a:gd name="T96" fmla="*/ 34 w 93"/>
                      <a:gd name="T97" fmla="*/ 22 h 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93" h="36">
                        <a:moveTo>
                          <a:pt x="1" y="19"/>
                        </a:moveTo>
                        <a:cubicBezTo>
                          <a:pt x="2" y="19"/>
                          <a:pt x="2" y="19"/>
                          <a:pt x="2" y="20"/>
                        </a:cubicBezTo>
                        <a:cubicBezTo>
                          <a:pt x="3" y="22"/>
                          <a:pt x="4" y="24"/>
                          <a:pt x="6" y="25"/>
                        </a:cubicBezTo>
                        <a:cubicBezTo>
                          <a:pt x="11" y="31"/>
                          <a:pt x="23" y="36"/>
                          <a:pt x="42" y="36"/>
                        </a:cubicBezTo>
                        <a:cubicBezTo>
                          <a:pt x="49" y="36"/>
                          <a:pt x="60" y="35"/>
                          <a:pt x="70" y="33"/>
                        </a:cubicBezTo>
                        <a:cubicBezTo>
                          <a:pt x="73" y="32"/>
                          <a:pt x="76" y="31"/>
                          <a:pt x="79" y="30"/>
                        </a:cubicBezTo>
                        <a:cubicBezTo>
                          <a:pt x="79" y="30"/>
                          <a:pt x="79" y="30"/>
                          <a:pt x="79" y="30"/>
                        </a:cubicBezTo>
                        <a:cubicBezTo>
                          <a:pt x="80" y="29"/>
                          <a:pt x="80" y="29"/>
                          <a:pt x="80" y="29"/>
                        </a:cubicBezTo>
                        <a:cubicBezTo>
                          <a:pt x="80" y="29"/>
                          <a:pt x="80" y="29"/>
                          <a:pt x="80" y="29"/>
                        </a:cubicBezTo>
                        <a:cubicBezTo>
                          <a:pt x="81" y="28"/>
                          <a:pt x="83" y="28"/>
                          <a:pt x="84" y="27"/>
                        </a:cubicBezTo>
                        <a:cubicBezTo>
                          <a:pt x="85" y="27"/>
                          <a:pt x="85" y="26"/>
                          <a:pt x="86" y="26"/>
                        </a:cubicBezTo>
                        <a:cubicBezTo>
                          <a:pt x="86" y="26"/>
                          <a:pt x="86" y="26"/>
                          <a:pt x="86" y="26"/>
                        </a:cubicBezTo>
                        <a:cubicBezTo>
                          <a:pt x="86" y="26"/>
                          <a:pt x="86" y="26"/>
                          <a:pt x="86" y="25"/>
                        </a:cubicBezTo>
                        <a:cubicBezTo>
                          <a:pt x="89" y="23"/>
                          <a:pt x="91" y="21"/>
                          <a:pt x="92" y="18"/>
                        </a:cubicBezTo>
                        <a:cubicBezTo>
                          <a:pt x="93" y="17"/>
                          <a:pt x="93" y="17"/>
                          <a:pt x="93" y="16"/>
                        </a:cubicBezTo>
                        <a:cubicBezTo>
                          <a:pt x="93" y="16"/>
                          <a:pt x="93" y="15"/>
                          <a:pt x="92" y="15"/>
                        </a:cubicBezTo>
                        <a:cubicBezTo>
                          <a:pt x="93" y="10"/>
                          <a:pt x="93" y="6"/>
                          <a:pt x="93" y="1"/>
                        </a:cubicBezTo>
                        <a:cubicBezTo>
                          <a:pt x="93" y="0"/>
                          <a:pt x="92" y="0"/>
                          <a:pt x="91" y="0"/>
                        </a:cubicBezTo>
                        <a:cubicBezTo>
                          <a:pt x="90" y="0"/>
                          <a:pt x="90" y="0"/>
                          <a:pt x="90" y="1"/>
                        </a:cubicBezTo>
                        <a:cubicBezTo>
                          <a:pt x="90" y="1"/>
                          <a:pt x="90" y="1"/>
                          <a:pt x="90" y="1"/>
                        </a:cubicBezTo>
                        <a:cubicBezTo>
                          <a:pt x="90" y="3"/>
                          <a:pt x="89" y="4"/>
                          <a:pt x="89" y="6"/>
                        </a:cubicBezTo>
                        <a:cubicBezTo>
                          <a:pt x="89" y="6"/>
                          <a:pt x="89" y="6"/>
                          <a:pt x="89" y="6"/>
                        </a:cubicBezTo>
                        <a:cubicBezTo>
                          <a:pt x="76" y="16"/>
                          <a:pt x="60" y="20"/>
                          <a:pt x="44" y="20"/>
                        </a:cubicBezTo>
                        <a:cubicBezTo>
                          <a:pt x="40" y="20"/>
                          <a:pt x="36" y="19"/>
                          <a:pt x="32" y="19"/>
                        </a:cubicBezTo>
                        <a:cubicBezTo>
                          <a:pt x="23" y="18"/>
                          <a:pt x="13" y="16"/>
                          <a:pt x="6" y="9"/>
                        </a:cubicBezTo>
                        <a:cubicBezTo>
                          <a:pt x="5" y="9"/>
                          <a:pt x="5" y="8"/>
                          <a:pt x="4" y="7"/>
                        </a:cubicBezTo>
                        <a:cubicBezTo>
                          <a:pt x="4" y="6"/>
                          <a:pt x="4" y="6"/>
                          <a:pt x="4" y="5"/>
                        </a:cubicBezTo>
                        <a:cubicBezTo>
                          <a:pt x="4" y="5"/>
                          <a:pt x="4" y="4"/>
                          <a:pt x="4" y="4"/>
                        </a:cubicBezTo>
                        <a:cubicBezTo>
                          <a:pt x="4" y="3"/>
                          <a:pt x="4" y="3"/>
                          <a:pt x="3" y="3"/>
                        </a:cubicBezTo>
                        <a:cubicBezTo>
                          <a:pt x="3" y="2"/>
                          <a:pt x="2" y="2"/>
                          <a:pt x="1" y="3"/>
                        </a:cubicBezTo>
                        <a:cubicBezTo>
                          <a:pt x="1" y="4"/>
                          <a:pt x="0" y="5"/>
                          <a:pt x="0" y="6"/>
                        </a:cubicBezTo>
                        <a:cubicBezTo>
                          <a:pt x="0" y="6"/>
                          <a:pt x="1" y="7"/>
                          <a:pt x="1" y="8"/>
                        </a:cubicBezTo>
                        <a:cubicBezTo>
                          <a:pt x="1" y="8"/>
                          <a:pt x="1" y="9"/>
                          <a:pt x="1" y="10"/>
                        </a:cubicBezTo>
                        <a:cubicBezTo>
                          <a:pt x="1" y="13"/>
                          <a:pt x="1" y="16"/>
                          <a:pt x="1" y="19"/>
                        </a:cubicBezTo>
                        <a:close/>
                        <a:moveTo>
                          <a:pt x="21" y="26"/>
                        </a:moveTo>
                        <a:cubicBezTo>
                          <a:pt x="21" y="24"/>
                          <a:pt x="21" y="22"/>
                          <a:pt x="21" y="20"/>
                        </a:cubicBezTo>
                        <a:cubicBezTo>
                          <a:pt x="23" y="21"/>
                          <a:pt x="25" y="21"/>
                          <a:pt x="27" y="22"/>
                        </a:cubicBezTo>
                        <a:cubicBezTo>
                          <a:pt x="27" y="24"/>
                          <a:pt x="27" y="26"/>
                          <a:pt x="27" y="29"/>
                        </a:cubicBezTo>
                        <a:cubicBezTo>
                          <a:pt x="27" y="30"/>
                          <a:pt x="27" y="31"/>
                          <a:pt x="27" y="32"/>
                        </a:cubicBezTo>
                        <a:cubicBezTo>
                          <a:pt x="25" y="31"/>
                          <a:pt x="23" y="31"/>
                          <a:pt x="21" y="30"/>
                        </a:cubicBezTo>
                        <a:cubicBezTo>
                          <a:pt x="21" y="29"/>
                          <a:pt x="21" y="27"/>
                          <a:pt x="21" y="26"/>
                        </a:cubicBezTo>
                        <a:close/>
                        <a:moveTo>
                          <a:pt x="19" y="30"/>
                        </a:moveTo>
                        <a:cubicBezTo>
                          <a:pt x="17" y="29"/>
                          <a:pt x="15" y="28"/>
                          <a:pt x="13" y="27"/>
                        </a:cubicBezTo>
                        <a:cubicBezTo>
                          <a:pt x="13" y="24"/>
                          <a:pt x="13" y="21"/>
                          <a:pt x="13" y="18"/>
                        </a:cubicBezTo>
                        <a:cubicBezTo>
                          <a:pt x="15" y="19"/>
                          <a:pt x="17" y="19"/>
                          <a:pt x="19" y="20"/>
                        </a:cubicBezTo>
                        <a:cubicBezTo>
                          <a:pt x="19" y="22"/>
                          <a:pt x="19" y="24"/>
                          <a:pt x="19" y="26"/>
                        </a:cubicBezTo>
                        <a:cubicBezTo>
                          <a:pt x="19" y="27"/>
                          <a:pt x="19" y="28"/>
                          <a:pt x="19" y="30"/>
                        </a:cubicBezTo>
                        <a:close/>
                        <a:moveTo>
                          <a:pt x="11" y="26"/>
                        </a:moveTo>
                        <a:cubicBezTo>
                          <a:pt x="11" y="25"/>
                          <a:pt x="10" y="25"/>
                          <a:pt x="10" y="24"/>
                        </a:cubicBezTo>
                        <a:cubicBezTo>
                          <a:pt x="9" y="22"/>
                          <a:pt x="9" y="19"/>
                          <a:pt x="9" y="16"/>
                        </a:cubicBezTo>
                        <a:cubicBezTo>
                          <a:pt x="10" y="16"/>
                          <a:pt x="11" y="17"/>
                          <a:pt x="11" y="17"/>
                        </a:cubicBezTo>
                        <a:cubicBezTo>
                          <a:pt x="11" y="20"/>
                          <a:pt x="11" y="23"/>
                          <a:pt x="11" y="26"/>
                        </a:cubicBezTo>
                        <a:close/>
                        <a:moveTo>
                          <a:pt x="8" y="23"/>
                        </a:moveTo>
                        <a:cubicBezTo>
                          <a:pt x="7" y="22"/>
                          <a:pt x="7" y="21"/>
                          <a:pt x="6" y="21"/>
                        </a:cubicBezTo>
                        <a:cubicBezTo>
                          <a:pt x="6" y="21"/>
                          <a:pt x="6" y="21"/>
                          <a:pt x="6" y="21"/>
                        </a:cubicBezTo>
                        <a:cubicBezTo>
                          <a:pt x="6" y="19"/>
                          <a:pt x="6" y="16"/>
                          <a:pt x="6" y="14"/>
                        </a:cubicBezTo>
                        <a:cubicBezTo>
                          <a:pt x="7" y="14"/>
                          <a:pt x="7" y="14"/>
                          <a:pt x="7" y="15"/>
                        </a:cubicBezTo>
                        <a:cubicBezTo>
                          <a:pt x="7" y="17"/>
                          <a:pt x="8" y="20"/>
                          <a:pt x="8" y="23"/>
                        </a:cubicBezTo>
                        <a:close/>
                        <a:moveTo>
                          <a:pt x="5" y="15"/>
                        </a:moveTo>
                        <a:cubicBezTo>
                          <a:pt x="5" y="15"/>
                          <a:pt x="4" y="15"/>
                          <a:pt x="4" y="15"/>
                        </a:cubicBezTo>
                        <a:cubicBezTo>
                          <a:pt x="4" y="14"/>
                          <a:pt x="4" y="13"/>
                          <a:pt x="4" y="12"/>
                        </a:cubicBezTo>
                        <a:cubicBezTo>
                          <a:pt x="4" y="12"/>
                          <a:pt x="4" y="12"/>
                          <a:pt x="5" y="13"/>
                        </a:cubicBezTo>
                        <a:cubicBezTo>
                          <a:pt x="5" y="13"/>
                          <a:pt x="5" y="14"/>
                          <a:pt x="5" y="15"/>
                        </a:cubicBezTo>
                        <a:close/>
                        <a:moveTo>
                          <a:pt x="41" y="33"/>
                        </a:moveTo>
                        <a:cubicBezTo>
                          <a:pt x="39" y="33"/>
                          <a:pt x="37" y="33"/>
                          <a:pt x="36" y="33"/>
                        </a:cubicBezTo>
                        <a:cubicBezTo>
                          <a:pt x="36" y="33"/>
                          <a:pt x="36" y="33"/>
                          <a:pt x="36" y="33"/>
                        </a:cubicBezTo>
                        <a:cubicBezTo>
                          <a:pt x="36" y="29"/>
                          <a:pt x="35" y="26"/>
                          <a:pt x="35" y="23"/>
                        </a:cubicBezTo>
                        <a:cubicBezTo>
                          <a:pt x="37" y="23"/>
                          <a:pt x="39" y="23"/>
                          <a:pt x="41" y="23"/>
                        </a:cubicBezTo>
                        <a:cubicBezTo>
                          <a:pt x="41" y="25"/>
                          <a:pt x="41" y="27"/>
                          <a:pt x="41" y="30"/>
                        </a:cubicBezTo>
                        <a:cubicBezTo>
                          <a:pt x="41" y="31"/>
                          <a:pt x="41" y="32"/>
                          <a:pt x="41" y="33"/>
                        </a:cubicBezTo>
                        <a:close/>
                        <a:moveTo>
                          <a:pt x="49" y="23"/>
                        </a:moveTo>
                        <a:cubicBezTo>
                          <a:pt x="49" y="23"/>
                          <a:pt x="49" y="23"/>
                          <a:pt x="49" y="23"/>
                        </a:cubicBezTo>
                        <a:cubicBezTo>
                          <a:pt x="49" y="23"/>
                          <a:pt x="49" y="23"/>
                          <a:pt x="49" y="23"/>
                        </a:cubicBezTo>
                        <a:cubicBezTo>
                          <a:pt x="50" y="23"/>
                          <a:pt x="51" y="23"/>
                          <a:pt x="52" y="22"/>
                        </a:cubicBezTo>
                        <a:cubicBezTo>
                          <a:pt x="53" y="25"/>
                          <a:pt x="53" y="27"/>
                          <a:pt x="53" y="29"/>
                        </a:cubicBezTo>
                        <a:cubicBezTo>
                          <a:pt x="53" y="30"/>
                          <a:pt x="53" y="31"/>
                          <a:pt x="53" y="32"/>
                        </a:cubicBezTo>
                        <a:cubicBezTo>
                          <a:pt x="52" y="32"/>
                          <a:pt x="51" y="33"/>
                          <a:pt x="50" y="33"/>
                        </a:cubicBezTo>
                        <a:cubicBezTo>
                          <a:pt x="49" y="30"/>
                          <a:pt x="49" y="26"/>
                          <a:pt x="49" y="23"/>
                        </a:cubicBezTo>
                        <a:close/>
                        <a:moveTo>
                          <a:pt x="65" y="30"/>
                        </a:moveTo>
                        <a:cubicBezTo>
                          <a:pt x="65" y="27"/>
                          <a:pt x="65" y="24"/>
                          <a:pt x="65" y="21"/>
                        </a:cubicBezTo>
                        <a:cubicBezTo>
                          <a:pt x="65" y="21"/>
                          <a:pt x="65" y="21"/>
                          <a:pt x="65" y="21"/>
                        </a:cubicBezTo>
                        <a:cubicBezTo>
                          <a:pt x="66" y="20"/>
                          <a:pt x="67" y="20"/>
                          <a:pt x="68" y="20"/>
                        </a:cubicBezTo>
                        <a:cubicBezTo>
                          <a:pt x="67" y="22"/>
                          <a:pt x="67" y="23"/>
                          <a:pt x="67" y="25"/>
                        </a:cubicBezTo>
                        <a:cubicBezTo>
                          <a:pt x="67" y="27"/>
                          <a:pt x="67" y="28"/>
                          <a:pt x="68" y="30"/>
                        </a:cubicBezTo>
                        <a:cubicBezTo>
                          <a:pt x="67" y="30"/>
                          <a:pt x="66" y="30"/>
                          <a:pt x="65" y="30"/>
                        </a:cubicBezTo>
                        <a:cubicBezTo>
                          <a:pt x="65" y="30"/>
                          <a:pt x="65" y="30"/>
                          <a:pt x="65" y="30"/>
                        </a:cubicBezTo>
                        <a:close/>
                        <a:moveTo>
                          <a:pt x="63" y="30"/>
                        </a:moveTo>
                        <a:cubicBezTo>
                          <a:pt x="63" y="31"/>
                          <a:pt x="63" y="31"/>
                          <a:pt x="63" y="31"/>
                        </a:cubicBezTo>
                        <a:cubicBezTo>
                          <a:pt x="62" y="31"/>
                          <a:pt x="61" y="31"/>
                          <a:pt x="60" y="31"/>
                        </a:cubicBezTo>
                        <a:cubicBezTo>
                          <a:pt x="60" y="28"/>
                          <a:pt x="60" y="25"/>
                          <a:pt x="60" y="22"/>
                        </a:cubicBezTo>
                        <a:cubicBezTo>
                          <a:pt x="61" y="21"/>
                          <a:pt x="62" y="21"/>
                          <a:pt x="63" y="21"/>
                        </a:cubicBezTo>
                        <a:cubicBezTo>
                          <a:pt x="63" y="24"/>
                          <a:pt x="63" y="27"/>
                          <a:pt x="63" y="30"/>
                        </a:cubicBezTo>
                        <a:close/>
                        <a:moveTo>
                          <a:pt x="59" y="32"/>
                        </a:moveTo>
                        <a:cubicBezTo>
                          <a:pt x="58" y="32"/>
                          <a:pt x="58" y="32"/>
                          <a:pt x="57" y="32"/>
                        </a:cubicBezTo>
                        <a:cubicBezTo>
                          <a:pt x="57" y="29"/>
                          <a:pt x="57" y="25"/>
                          <a:pt x="57" y="22"/>
                        </a:cubicBezTo>
                        <a:cubicBezTo>
                          <a:pt x="57" y="22"/>
                          <a:pt x="58" y="22"/>
                          <a:pt x="58" y="22"/>
                        </a:cubicBezTo>
                        <a:cubicBezTo>
                          <a:pt x="58" y="25"/>
                          <a:pt x="58" y="28"/>
                          <a:pt x="59" y="32"/>
                        </a:cubicBezTo>
                        <a:close/>
                        <a:moveTo>
                          <a:pt x="55" y="32"/>
                        </a:moveTo>
                        <a:cubicBezTo>
                          <a:pt x="55" y="32"/>
                          <a:pt x="55" y="32"/>
                          <a:pt x="54" y="32"/>
                        </a:cubicBezTo>
                        <a:cubicBezTo>
                          <a:pt x="55" y="32"/>
                          <a:pt x="55" y="31"/>
                          <a:pt x="55" y="31"/>
                        </a:cubicBezTo>
                        <a:cubicBezTo>
                          <a:pt x="55" y="31"/>
                          <a:pt x="55" y="30"/>
                          <a:pt x="54" y="30"/>
                        </a:cubicBezTo>
                        <a:cubicBezTo>
                          <a:pt x="54" y="30"/>
                          <a:pt x="54" y="29"/>
                          <a:pt x="54" y="29"/>
                        </a:cubicBezTo>
                        <a:cubicBezTo>
                          <a:pt x="54" y="27"/>
                          <a:pt x="54" y="25"/>
                          <a:pt x="54" y="22"/>
                        </a:cubicBezTo>
                        <a:cubicBezTo>
                          <a:pt x="55" y="22"/>
                          <a:pt x="55" y="22"/>
                          <a:pt x="55" y="22"/>
                        </a:cubicBezTo>
                        <a:cubicBezTo>
                          <a:pt x="55" y="26"/>
                          <a:pt x="55" y="29"/>
                          <a:pt x="55" y="32"/>
                        </a:cubicBezTo>
                        <a:close/>
                        <a:moveTo>
                          <a:pt x="69" y="29"/>
                        </a:moveTo>
                        <a:cubicBezTo>
                          <a:pt x="69" y="28"/>
                          <a:pt x="69" y="27"/>
                          <a:pt x="69" y="25"/>
                        </a:cubicBezTo>
                        <a:cubicBezTo>
                          <a:pt x="69" y="23"/>
                          <a:pt x="69" y="21"/>
                          <a:pt x="69" y="20"/>
                        </a:cubicBezTo>
                        <a:cubicBezTo>
                          <a:pt x="71" y="19"/>
                          <a:pt x="72" y="19"/>
                          <a:pt x="73" y="18"/>
                        </a:cubicBezTo>
                        <a:cubicBezTo>
                          <a:pt x="73" y="21"/>
                          <a:pt x="73" y="24"/>
                          <a:pt x="73" y="27"/>
                        </a:cubicBezTo>
                        <a:cubicBezTo>
                          <a:pt x="73" y="28"/>
                          <a:pt x="73" y="28"/>
                          <a:pt x="73" y="28"/>
                        </a:cubicBezTo>
                        <a:cubicBezTo>
                          <a:pt x="72" y="29"/>
                          <a:pt x="71" y="29"/>
                          <a:pt x="69" y="29"/>
                        </a:cubicBezTo>
                        <a:close/>
                        <a:moveTo>
                          <a:pt x="78" y="16"/>
                        </a:moveTo>
                        <a:cubicBezTo>
                          <a:pt x="78" y="20"/>
                          <a:pt x="78" y="23"/>
                          <a:pt x="78" y="26"/>
                        </a:cubicBezTo>
                        <a:cubicBezTo>
                          <a:pt x="77" y="27"/>
                          <a:pt x="76" y="27"/>
                          <a:pt x="75" y="28"/>
                        </a:cubicBezTo>
                        <a:cubicBezTo>
                          <a:pt x="75" y="27"/>
                          <a:pt x="75" y="27"/>
                          <a:pt x="75" y="27"/>
                        </a:cubicBezTo>
                        <a:cubicBezTo>
                          <a:pt x="75" y="24"/>
                          <a:pt x="75" y="21"/>
                          <a:pt x="75" y="18"/>
                        </a:cubicBezTo>
                        <a:cubicBezTo>
                          <a:pt x="76" y="17"/>
                          <a:pt x="77" y="17"/>
                          <a:pt x="78" y="16"/>
                        </a:cubicBezTo>
                        <a:close/>
                        <a:moveTo>
                          <a:pt x="82" y="24"/>
                        </a:moveTo>
                        <a:cubicBezTo>
                          <a:pt x="82" y="25"/>
                          <a:pt x="81" y="25"/>
                          <a:pt x="80" y="25"/>
                        </a:cubicBezTo>
                        <a:cubicBezTo>
                          <a:pt x="80" y="22"/>
                          <a:pt x="79" y="19"/>
                          <a:pt x="79" y="16"/>
                        </a:cubicBezTo>
                        <a:cubicBezTo>
                          <a:pt x="81" y="15"/>
                          <a:pt x="83" y="14"/>
                          <a:pt x="84" y="13"/>
                        </a:cubicBezTo>
                        <a:cubicBezTo>
                          <a:pt x="84" y="16"/>
                          <a:pt x="84" y="19"/>
                          <a:pt x="85" y="23"/>
                        </a:cubicBezTo>
                        <a:cubicBezTo>
                          <a:pt x="84" y="23"/>
                          <a:pt x="83" y="24"/>
                          <a:pt x="82" y="24"/>
                        </a:cubicBezTo>
                        <a:close/>
                        <a:moveTo>
                          <a:pt x="89" y="10"/>
                        </a:moveTo>
                        <a:cubicBezTo>
                          <a:pt x="89" y="12"/>
                          <a:pt x="89" y="15"/>
                          <a:pt x="89" y="17"/>
                        </a:cubicBezTo>
                        <a:cubicBezTo>
                          <a:pt x="89" y="17"/>
                          <a:pt x="89" y="17"/>
                          <a:pt x="89" y="17"/>
                        </a:cubicBezTo>
                        <a:cubicBezTo>
                          <a:pt x="88" y="19"/>
                          <a:pt x="88" y="20"/>
                          <a:pt x="86" y="21"/>
                        </a:cubicBezTo>
                        <a:cubicBezTo>
                          <a:pt x="86" y="18"/>
                          <a:pt x="86" y="15"/>
                          <a:pt x="86" y="12"/>
                        </a:cubicBezTo>
                        <a:cubicBezTo>
                          <a:pt x="87" y="11"/>
                          <a:pt x="88" y="11"/>
                          <a:pt x="89" y="10"/>
                        </a:cubicBezTo>
                        <a:close/>
                        <a:moveTo>
                          <a:pt x="47" y="23"/>
                        </a:moveTo>
                        <a:cubicBezTo>
                          <a:pt x="47" y="23"/>
                          <a:pt x="47" y="23"/>
                          <a:pt x="47" y="23"/>
                        </a:cubicBezTo>
                        <a:cubicBezTo>
                          <a:pt x="47" y="23"/>
                          <a:pt x="47" y="23"/>
                          <a:pt x="47" y="23"/>
                        </a:cubicBezTo>
                        <a:cubicBezTo>
                          <a:pt x="47" y="26"/>
                          <a:pt x="48" y="30"/>
                          <a:pt x="48" y="33"/>
                        </a:cubicBezTo>
                        <a:cubicBezTo>
                          <a:pt x="46" y="33"/>
                          <a:pt x="44" y="33"/>
                          <a:pt x="43" y="33"/>
                        </a:cubicBezTo>
                        <a:cubicBezTo>
                          <a:pt x="43" y="32"/>
                          <a:pt x="43" y="31"/>
                          <a:pt x="43" y="30"/>
                        </a:cubicBezTo>
                        <a:cubicBezTo>
                          <a:pt x="43" y="27"/>
                          <a:pt x="43" y="25"/>
                          <a:pt x="43" y="23"/>
                        </a:cubicBezTo>
                        <a:cubicBezTo>
                          <a:pt x="43" y="23"/>
                          <a:pt x="44" y="23"/>
                          <a:pt x="44" y="23"/>
                        </a:cubicBezTo>
                        <a:cubicBezTo>
                          <a:pt x="45" y="23"/>
                          <a:pt x="46" y="23"/>
                          <a:pt x="47" y="23"/>
                        </a:cubicBezTo>
                        <a:close/>
                        <a:moveTo>
                          <a:pt x="34" y="22"/>
                        </a:moveTo>
                        <a:cubicBezTo>
                          <a:pt x="34" y="26"/>
                          <a:pt x="34" y="29"/>
                          <a:pt x="34" y="33"/>
                        </a:cubicBezTo>
                        <a:cubicBezTo>
                          <a:pt x="34" y="33"/>
                          <a:pt x="34" y="33"/>
                          <a:pt x="34" y="33"/>
                        </a:cubicBezTo>
                        <a:cubicBezTo>
                          <a:pt x="32" y="32"/>
                          <a:pt x="30" y="32"/>
                          <a:pt x="28" y="32"/>
                        </a:cubicBezTo>
                        <a:cubicBezTo>
                          <a:pt x="28" y="31"/>
                          <a:pt x="28" y="30"/>
                          <a:pt x="28" y="29"/>
                        </a:cubicBezTo>
                        <a:cubicBezTo>
                          <a:pt x="28" y="26"/>
                          <a:pt x="28" y="24"/>
                          <a:pt x="28" y="22"/>
                        </a:cubicBezTo>
                        <a:cubicBezTo>
                          <a:pt x="30" y="22"/>
                          <a:pt x="31" y="22"/>
                          <a:pt x="32" y="22"/>
                        </a:cubicBezTo>
                        <a:cubicBezTo>
                          <a:pt x="33" y="22"/>
                          <a:pt x="33" y="22"/>
                          <a:pt x="34" y="2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67" name="Freeform 216"/>
                  <p:cNvSpPr>
                    <a:spLocks noEditPoints="1"/>
                  </p:cNvSpPr>
                  <p:nvPr/>
                </p:nvSpPr>
                <p:spPr bwMode="auto">
                  <a:xfrm>
                    <a:off x="3509" y="1494"/>
                    <a:ext cx="260" cy="225"/>
                  </a:xfrm>
                  <a:custGeom>
                    <a:avLst/>
                    <a:gdLst>
                      <a:gd name="T0" fmla="*/ 0 w 110"/>
                      <a:gd name="T1" fmla="*/ 2 h 95"/>
                      <a:gd name="T2" fmla="*/ 0 w 110"/>
                      <a:gd name="T3" fmla="*/ 3 h 95"/>
                      <a:gd name="T4" fmla="*/ 0 w 110"/>
                      <a:gd name="T5" fmla="*/ 3 h 95"/>
                      <a:gd name="T6" fmla="*/ 0 w 110"/>
                      <a:gd name="T7" fmla="*/ 3 h 95"/>
                      <a:gd name="T8" fmla="*/ 1 w 110"/>
                      <a:gd name="T9" fmla="*/ 5 h 95"/>
                      <a:gd name="T10" fmla="*/ 19 w 110"/>
                      <a:gd name="T11" fmla="*/ 43 h 95"/>
                      <a:gd name="T12" fmla="*/ 42 w 110"/>
                      <a:gd name="T13" fmla="*/ 84 h 95"/>
                      <a:gd name="T14" fmla="*/ 43 w 110"/>
                      <a:gd name="T15" fmla="*/ 85 h 95"/>
                      <a:gd name="T16" fmla="*/ 52 w 110"/>
                      <a:gd name="T17" fmla="*/ 81 h 95"/>
                      <a:gd name="T18" fmla="*/ 58 w 110"/>
                      <a:gd name="T19" fmla="*/ 76 h 95"/>
                      <a:gd name="T20" fmla="*/ 77 w 110"/>
                      <a:gd name="T21" fmla="*/ 94 h 95"/>
                      <a:gd name="T22" fmla="*/ 78 w 110"/>
                      <a:gd name="T23" fmla="*/ 95 h 95"/>
                      <a:gd name="T24" fmla="*/ 79 w 110"/>
                      <a:gd name="T25" fmla="*/ 95 h 95"/>
                      <a:gd name="T26" fmla="*/ 81 w 110"/>
                      <a:gd name="T27" fmla="*/ 94 h 95"/>
                      <a:gd name="T28" fmla="*/ 86 w 110"/>
                      <a:gd name="T29" fmla="*/ 57 h 95"/>
                      <a:gd name="T30" fmla="*/ 109 w 110"/>
                      <a:gd name="T31" fmla="*/ 44 h 95"/>
                      <a:gd name="T32" fmla="*/ 110 w 110"/>
                      <a:gd name="T33" fmla="*/ 43 h 95"/>
                      <a:gd name="T34" fmla="*/ 109 w 110"/>
                      <a:gd name="T35" fmla="*/ 42 h 95"/>
                      <a:gd name="T36" fmla="*/ 36 w 110"/>
                      <a:gd name="T37" fmla="*/ 11 h 95"/>
                      <a:gd name="T38" fmla="*/ 3 w 110"/>
                      <a:gd name="T39" fmla="*/ 0 h 95"/>
                      <a:gd name="T40" fmla="*/ 1 w 110"/>
                      <a:gd name="T41" fmla="*/ 1 h 95"/>
                      <a:gd name="T42" fmla="*/ 1 w 110"/>
                      <a:gd name="T43" fmla="*/ 2 h 95"/>
                      <a:gd name="T44" fmla="*/ 0 w 110"/>
                      <a:gd name="T45" fmla="*/ 2 h 95"/>
                      <a:gd name="T46" fmla="*/ 0 w 110"/>
                      <a:gd name="T47" fmla="*/ 2 h 95"/>
                      <a:gd name="T48" fmla="*/ 0 w 110"/>
                      <a:gd name="T49" fmla="*/ 2 h 95"/>
                      <a:gd name="T50" fmla="*/ 0 w 110"/>
                      <a:gd name="T51" fmla="*/ 2 h 95"/>
                      <a:gd name="T52" fmla="*/ 51 w 110"/>
                      <a:gd name="T53" fmla="*/ 79 h 95"/>
                      <a:gd name="T54" fmla="*/ 44 w 110"/>
                      <a:gd name="T55" fmla="*/ 82 h 95"/>
                      <a:gd name="T56" fmla="*/ 34 w 110"/>
                      <a:gd name="T57" fmla="*/ 65 h 95"/>
                      <a:gd name="T58" fmla="*/ 13 w 110"/>
                      <a:gd name="T59" fmla="*/ 25 h 95"/>
                      <a:gd name="T60" fmla="*/ 6 w 110"/>
                      <a:gd name="T61" fmla="*/ 9 h 95"/>
                      <a:gd name="T62" fmla="*/ 4 w 110"/>
                      <a:gd name="T63" fmla="*/ 5 h 95"/>
                      <a:gd name="T64" fmla="*/ 71 w 110"/>
                      <a:gd name="T65" fmla="*/ 62 h 95"/>
                      <a:gd name="T66" fmla="*/ 58 w 110"/>
                      <a:gd name="T67" fmla="*/ 72 h 95"/>
                      <a:gd name="T68" fmla="*/ 51 w 110"/>
                      <a:gd name="T69" fmla="*/ 79 h 95"/>
                      <a:gd name="T70" fmla="*/ 60 w 110"/>
                      <a:gd name="T71" fmla="*/ 74 h 95"/>
                      <a:gd name="T72" fmla="*/ 63 w 110"/>
                      <a:gd name="T73" fmla="*/ 71 h 95"/>
                      <a:gd name="T74" fmla="*/ 72 w 110"/>
                      <a:gd name="T75" fmla="*/ 64 h 95"/>
                      <a:gd name="T76" fmla="*/ 77 w 110"/>
                      <a:gd name="T77" fmla="*/ 91 h 95"/>
                      <a:gd name="T78" fmla="*/ 60 w 110"/>
                      <a:gd name="T79" fmla="*/ 74 h 95"/>
                      <a:gd name="T80" fmla="*/ 79 w 110"/>
                      <a:gd name="T81" fmla="*/ 85 h 95"/>
                      <a:gd name="T82" fmla="*/ 75 w 110"/>
                      <a:gd name="T83" fmla="*/ 64 h 95"/>
                      <a:gd name="T84" fmla="*/ 75 w 110"/>
                      <a:gd name="T85" fmla="*/ 63 h 95"/>
                      <a:gd name="T86" fmla="*/ 75 w 110"/>
                      <a:gd name="T87" fmla="*/ 61 h 95"/>
                      <a:gd name="T88" fmla="*/ 20 w 110"/>
                      <a:gd name="T89" fmla="*/ 14 h 95"/>
                      <a:gd name="T90" fmla="*/ 55 w 110"/>
                      <a:gd name="T91" fmla="*/ 38 h 95"/>
                      <a:gd name="T92" fmla="*/ 84 w 110"/>
                      <a:gd name="T93" fmla="*/ 57 h 95"/>
                      <a:gd name="T94" fmla="*/ 79 w 110"/>
                      <a:gd name="T95" fmla="*/ 85 h 95"/>
                      <a:gd name="T96" fmla="*/ 105 w 110"/>
                      <a:gd name="T97" fmla="*/ 43 h 95"/>
                      <a:gd name="T98" fmla="*/ 85 w 110"/>
                      <a:gd name="T99" fmla="*/ 54 h 95"/>
                      <a:gd name="T100" fmla="*/ 57 w 110"/>
                      <a:gd name="T101" fmla="*/ 36 h 95"/>
                      <a:gd name="T102" fmla="*/ 11 w 110"/>
                      <a:gd name="T103" fmla="*/ 5 h 95"/>
                      <a:gd name="T104" fmla="*/ 35 w 110"/>
                      <a:gd name="T105" fmla="*/ 14 h 95"/>
                      <a:gd name="T106" fmla="*/ 105 w 110"/>
                      <a:gd name="T107" fmla="*/ 43 h 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</a:cxnLst>
                    <a:rect l="0" t="0" r="r" b="b"/>
                    <a:pathLst>
                      <a:path w="110" h="95">
                        <a:moveTo>
                          <a:pt x="0" y="2"/>
                        </a:move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4"/>
                          <a:pt x="0" y="4"/>
                          <a:pt x="1" y="5"/>
                        </a:cubicBezTo>
                        <a:cubicBezTo>
                          <a:pt x="3" y="10"/>
                          <a:pt x="11" y="27"/>
                          <a:pt x="19" y="43"/>
                        </a:cubicBezTo>
                        <a:cubicBezTo>
                          <a:pt x="28" y="60"/>
                          <a:pt x="37" y="78"/>
                          <a:pt x="42" y="84"/>
                        </a:cubicBezTo>
                        <a:cubicBezTo>
                          <a:pt x="42" y="84"/>
                          <a:pt x="43" y="85"/>
                          <a:pt x="43" y="85"/>
                        </a:cubicBezTo>
                        <a:cubicBezTo>
                          <a:pt x="47" y="84"/>
                          <a:pt x="49" y="83"/>
                          <a:pt x="52" y="81"/>
                        </a:cubicBezTo>
                        <a:cubicBezTo>
                          <a:pt x="54" y="80"/>
                          <a:pt x="56" y="78"/>
                          <a:pt x="58" y="76"/>
                        </a:cubicBezTo>
                        <a:cubicBezTo>
                          <a:pt x="65" y="82"/>
                          <a:pt x="70" y="87"/>
                          <a:pt x="77" y="94"/>
                        </a:cubicBezTo>
                        <a:cubicBezTo>
                          <a:pt x="78" y="95"/>
                          <a:pt x="78" y="95"/>
                          <a:pt x="78" y="95"/>
                        </a:cubicBezTo>
                        <a:cubicBezTo>
                          <a:pt x="79" y="95"/>
                          <a:pt x="79" y="95"/>
                          <a:pt x="79" y="95"/>
                        </a:cubicBezTo>
                        <a:cubicBezTo>
                          <a:pt x="80" y="95"/>
                          <a:pt x="80" y="95"/>
                          <a:pt x="81" y="94"/>
                        </a:cubicBezTo>
                        <a:cubicBezTo>
                          <a:pt x="82" y="82"/>
                          <a:pt x="84" y="69"/>
                          <a:pt x="86" y="57"/>
                        </a:cubicBezTo>
                        <a:cubicBezTo>
                          <a:pt x="94" y="51"/>
                          <a:pt x="100" y="48"/>
                          <a:pt x="109" y="44"/>
                        </a:cubicBezTo>
                        <a:cubicBezTo>
                          <a:pt x="109" y="44"/>
                          <a:pt x="110" y="43"/>
                          <a:pt x="110" y="43"/>
                        </a:cubicBezTo>
                        <a:cubicBezTo>
                          <a:pt x="110" y="42"/>
                          <a:pt x="109" y="42"/>
                          <a:pt x="109" y="42"/>
                        </a:cubicBezTo>
                        <a:cubicBezTo>
                          <a:pt x="88" y="32"/>
                          <a:pt x="61" y="21"/>
                          <a:pt x="36" y="11"/>
                        </a:cubicBezTo>
                        <a:cubicBezTo>
                          <a:pt x="21" y="6"/>
                          <a:pt x="20" y="4"/>
                          <a:pt x="3" y="0"/>
                        </a:cubicBezTo>
                        <a:cubicBezTo>
                          <a:pt x="2" y="0"/>
                          <a:pt x="2" y="1"/>
                          <a:pt x="1" y="1"/>
                        </a:cubicBezTo>
                        <a:cubicBezTo>
                          <a:pt x="1" y="1"/>
                          <a:pt x="1" y="1"/>
                          <a:pt x="1" y="2"/>
                        </a:cubicBezTo>
                        <a:cubicBezTo>
                          <a:pt x="1" y="2"/>
                          <a:pt x="1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lose/>
                        <a:moveTo>
                          <a:pt x="51" y="79"/>
                        </a:moveTo>
                        <a:cubicBezTo>
                          <a:pt x="48" y="80"/>
                          <a:pt x="46" y="81"/>
                          <a:pt x="44" y="82"/>
                        </a:cubicBezTo>
                        <a:cubicBezTo>
                          <a:pt x="41" y="78"/>
                          <a:pt x="38" y="72"/>
                          <a:pt x="34" y="65"/>
                        </a:cubicBezTo>
                        <a:cubicBezTo>
                          <a:pt x="27" y="53"/>
                          <a:pt x="19" y="37"/>
                          <a:pt x="13" y="25"/>
                        </a:cubicBezTo>
                        <a:cubicBezTo>
                          <a:pt x="10" y="19"/>
                          <a:pt x="7" y="13"/>
                          <a:pt x="6" y="9"/>
                        </a:cubicBezTo>
                        <a:cubicBezTo>
                          <a:pt x="5" y="8"/>
                          <a:pt x="4" y="6"/>
                          <a:pt x="4" y="5"/>
                        </a:cubicBezTo>
                        <a:cubicBezTo>
                          <a:pt x="31" y="25"/>
                          <a:pt x="46" y="40"/>
                          <a:pt x="71" y="62"/>
                        </a:cubicBezTo>
                        <a:cubicBezTo>
                          <a:pt x="66" y="64"/>
                          <a:pt x="62" y="68"/>
                          <a:pt x="58" y="72"/>
                        </a:cubicBezTo>
                        <a:cubicBezTo>
                          <a:pt x="55" y="75"/>
                          <a:pt x="53" y="77"/>
                          <a:pt x="51" y="79"/>
                        </a:cubicBezTo>
                        <a:close/>
                        <a:moveTo>
                          <a:pt x="60" y="74"/>
                        </a:moveTo>
                        <a:cubicBezTo>
                          <a:pt x="61" y="73"/>
                          <a:pt x="62" y="72"/>
                          <a:pt x="63" y="71"/>
                        </a:cubicBezTo>
                        <a:cubicBezTo>
                          <a:pt x="66" y="68"/>
                          <a:pt x="69" y="65"/>
                          <a:pt x="72" y="64"/>
                        </a:cubicBezTo>
                        <a:cubicBezTo>
                          <a:pt x="74" y="71"/>
                          <a:pt x="75" y="79"/>
                          <a:pt x="77" y="91"/>
                        </a:cubicBezTo>
                        <a:cubicBezTo>
                          <a:pt x="71" y="84"/>
                          <a:pt x="66" y="80"/>
                          <a:pt x="60" y="74"/>
                        </a:cubicBezTo>
                        <a:close/>
                        <a:moveTo>
                          <a:pt x="79" y="85"/>
                        </a:moveTo>
                        <a:cubicBezTo>
                          <a:pt x="78" y="76"/>
                          <a:pt x="76" y="69"/>
                          <a:pt x="75" y="64"/>
                        </a:cubicBezTo>
                        <a:cubicBezTo>
                          <a:pt x="75" y="63"/>
                          <a:pt x="75" y="63"/>
                          <a:pt x="75" y="63"/>
                        </a:cubicBezTo>
                        <a:cubicBezTo>
                          <a:pt x="76" y="62"/>
                          <a:pt x="75" y="62"/>
                          <a:pt x="75" y="61"/>
                        </a:cubicBezTo>
                        <a:cubicBezTo>
                          <a:pt x="53" y="43"/>
                          <a:pt x="39" y="29"/>
                          <a:pt x="20" y="14"/>
                        </a:cubicBezTo>
                        <a:cubicBezTo>
                          <a:pt x="30" y="21"/>
                          <a:pt x="39" y="29"/>
                          <a:pt x="55" y="38"/>
                        </a:cubicBezTo>
                        <a:cubicBezTo>
                          <a:pt x="65" y="43"/>
                          <a:pt x="75" y="50"/>
                          <a:pt x="84" y="57"/>
                        </a:cubicBezTo>
                        <a:cubicBezTo>
                          <a:pt x="82" y="66"/>
                          <a:pt x="81" y="76"/>
                          <a:pt x="79" y="85"/>
                        </a:cubicBezTo>
                        <a:close/>
                        <a:moveTo>
                          <a:pt x="105" y="43"/>
                        </a:moveTo>
                        <a:cubicBezTo>
                          <a:pt x="98" y="46"/>
                          <a:pt x="92" y="49"/>
                          <a:pt x="85" y="54"/>
                        </a:cubicBezTo>
                        <a:cubicBezTo>
                          <a:pt x="77" y="48"/>
                          <a:pt x="66" y="41"/>
                          <a:pt x="57" y="36"/>
                        </a:cubicBezTo>
                        <a:cubicBezTo>
                          <a:pt x="36" y="23"/>
                          <a:pt x="27" y="15"/>
                          <a:pt x="11" y="5"/>
                        </a:cubicBezTo>
                        <a:cubicBezTo>
                          <a:pt x="20" y="8"/>
                          <a:pt x="23" y="9"/>
                          <a:pt x="35" y="14"/>
                        </a:cubicBezTo>
                        <a:cubicBezTo>
                          <a:pt x="59" y="23"/>
                          <a:pt x="84" y="34"/>
                          <a:pt x="105" y="4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68" name="Freeform 217"/>
                  <p:cNvSpPr>
                    <a:spLocks noEditPoints="1"/>
                  </p:cNvSpPr>
                  <p:nvPr/>
                </p:nvSpPr>
                <p:spPr bwMode="auto">
                  <a:xfrm>
                    <a:off x="4285" y="1696"/>
                    <a:ext cx="261" cy="227"/>
                  </a:xfrm>
                  <a:custGeom>
                    <a:avLst/>
                    <a:gdLst>
                      <a:gd name="T0" fmla="*/ 0 w 110"/>
                      <a:gd name="T1" fmla="*/ 6 h 96"/>
                      <a:gd name="T2" fmla="*/ 19 w 110"/>
                      <a:gd name="T3" fmla="*/ 44 h 96"/>
                      <a:gd name="T4" fmla="*/ 32 w 110"/>
                      <a:gd name="T5" fmla="*/ 68 h 96"/>
                      <a:gd name="T6" fmla="*/ 42 w 110"/>
                      <a:gd name="T7" fmla="*/ 85 h 96"/>
                      <a:gd name="T8" fmla="*/ 43 w 110"/>
                      <a:gd name="T9" fmla="*/ 86 h 96"/>
                      <a:gd name="T10" fmla="*/ 53 w 110"/>
                      <a:gd name="T11" fmla="*/ 82 h 96"/>
                      <a:gd name="T12" fmla="*/ 58 w 110"/>
                      <a:gd name="T13" fmla="*/ 77 h 96"/>
                      <a:gd name="T14" fmla="*/ 77 w 110"/>
                      <a:gd name="T15" fmla="*/ 95 h 96"/>
                      <a:gd name="T16" fmla="*/ 78 w 110"/>
                      <a:gd name="T17" fmla="*/ 96 h 96"/>
                      <a:gd name="T18" fmla="*/ 79 w 110"/>
                      <a:gd name="T19" fmla="*/ 96 h 96"/>
                      <a:gd name="T20" fmla="*/ 81 w 110"/>
                      <a:gd name="T21" fmla="*/ 95 h 96"/>
                      <a:gd name="T22" fmla="*/ 87 w 110"/>
                      <a:gd name="T23" fmla="*/ 58 h 96"/>
                      <a:gd name="T24" fmla="*/ 109 w 110"/>
                      <a:gd name="T25" fmla="*/ 45 h 96"/>
                      <a:gd name="T26" fmla="*/ 110 w 110"/>
                      <a:gd name="T27" fmla="*/ 43 h 96"/>
                      <a:gd name="T28" fmla="*/ 109 w 110"/>
                      <a:gd name="T29" fmla="*/ 42 h 96"/>
                      <a:gd name="T30" fmla="*/ 37 w 110"/>
                      <a:gd name="T31" fmla="*/ 12 h 96"/>
                      <a:gd name="T32" fmla="*/ 21 w 110"/>
                      <a:gd name="T33" fmla="*/ 5 h 96"/>
                      <a:gd name="T34" fmla="*/ 3 w 110"/>
                      <a:gd name="T35" fmla="*/ 0 h 96"/>
                      <a:gd name="T36" fmla="*/ 1 w 110"/>
                      <a:gd name="T37" fmla="*/ 2 h 96"/>
                      <a:gd name="T38" fmla="*/ 0 w 110"/>
                      <a:gd name="T39" fmla="*/ 2 h 96"/>
                      <a:gd name="T40" fmla="*/ 0 w 110"/>
                      <a:gd name="T41" fmla="*/ 2 h 96"/>
                      <a:gd name="T42" fmla="*/ 0 w 110"/>
                      <a:gd name="T43" fmla="*/ 2 h 96"/>
                      <a:gd name="T44" fmla="*/ 0 w 110"/>
                      <a:gd name="T45" fmla="*/ 2 h 96"/>
                      <a:gd name="T46" fmla="*/ 0 w 110"/>
                      <a:gd name="T47" fmla="*/ 2 h 96"/>
                      <a:gd name="T48" fmla="*/ 0 w 110"/>
                      <a:gd name="T49" fmla="*/ 3 h 96"/>
                      <a:gd name="T50" fmla="*/ 0 w 110"/>
                      <a:gd name="T51" fmla="*/ 4 h 96"/>
                      <a:gd name="T52" fmla="*/ 0 w 110"/>
                      <a:gd name="T53" fmla="*/ 4 h 96"/>
                      <a:gd name="T54" fmla="*/ 0 w 110"/>
                      <a:gd name="T55" fmla="*/ 6 h 96"/>
                      <a:gd name="T56" fmla="*/ 44 w 110"/>
                      <a:gd name="T57" fmla="*/ 82 h 96"/>
                      <a:gd name="T58" fmla="*/ 34 w 110"/>
                      <a:gd name="T59" fmla="*/ 65 h 96"/>
                      <a:gd name="T60" fmla="*/ 14 w 110"/>
                      <a:gd name="T61" fmla="*/ 25 h 96"/>
                      <a:gd name="T62" fmla="*/ 6 w 110"/>
                      <a:gd name="T63" fmla="*/ 10 h 96"/>
                      <a:gd name="T64" fmla="*/ 5 w 110"/>
                      <a:gd name="T65" fmla="*/ 7 h 96"/>
                      <a:gd name="T66" fmla="*/ 71 w 110"/>
                      <a:gd name="T67" fmla="*/ 62 h 96"/>
                      <a:gd name="T68" fmla="*/ 65 w 110"/>
                      <a:gd name="T69" fmla="*/ 66 h 96"/>
                      <a:gd name="T70" fmla="*/ 54 w 110"/>
                      <a:gd name="T71" fmla="*/ 76 h 96"/>
                      <a:gd name="T72" fmla="*/ 44 w 110"/>
                      <a:gd name="T73" fmla="*/ 82 h 96"/>
                      <a:gd name="T74" fmla="*/ 64 w 110"/>
                      <a:gd name="T75" fmla="*/ 72 h 96"/>
                      <a:gd name="T76" fmla="*/ 72 w 110"/>
                      <a:gd name="T77" fmla="*/ 65 h 96"/>
                      <a:gd name="T78" fmla="*/ 77 w 110"/>
                      <a:gd name="T79" fmla="*/ 90 h 96"/>
                      <a:gd name="T80" fmla="*/ 61 w 110"/>
                      <a:gd name="T81" fmla="*/ 74 h 96"/>
                      <a:gd name="T82" fmla="*/ 64 w 110"/>
                      <a:gd name="T83" fmla="*/ 72 h 96"/>
                      <a:gd name="T84" fmla="*/ 79 w 110"/>
                      <a:gd name="T85" fmla="*/ 83 h 96"/>
                      <a:gd name="T86" fmla="*/ 76 w 110"/>
                      <a:gd name="T87" fmla="*/ 64 h 96"/>
                      <a:gd name="T88" fmla="*/ 76 w 110"/>
                      <a:gd name="T89" fmla="*/ 64 h 96"/>
                      <a:gd name="T90" fmla="*/ 75 w 110"/>
                      <a:gd name="T91" fmla="*/ 62 h 96"/>
                      <a:gd name="T92" fmla="*/ 31 w 110"/>
                      <a:gd name="T93" fmla="*/ 23 h 96"/>
                      <a:gd name="T94" fmla="*/ 55 w 110"/>
                      <a:gd name="T95" fmla="*/ 39 h 96"/>
                      <a:gd name="T96" fmla="*/ 83 w 110"/>
                      <a:gd name="T97" fmla="*/ 57 h 96"/>
                      <a:gd name="T98" fmla="*/ 79 w 110"/>
                      <a:gd name="T99" fmla="*/ 83 h 96"/>
                      <a:gd name="T100" fmla="*/ 35 w 110"/>
                      <a:gd name="T101" fmla="*/ 15 h 96"/>
                      <a:gd name="T102" fmla="*/ 104 w 110"/>
                      <a:gd name="T103" fmla="*/ 44 h 96"/>
                      <a:gd name="T104" fmla="*/ 85 w 110"/>
                      <a:gd name="T105" fmla="*/ 54 h 96"/>
                      <a:gd name="T106" fmla="*/ 57 w 110"/>
                      <a:gd name="T107" fmla="*/ 36 h 96"/>
                      <a:gd name="T108" fmla="*/ 30 w 110"/>
                      <a:gd name="T109" fmla="*/ 18 h 96"/>
                      <a:gd name="T110" fmla="*/ 14 w 110"/>
                      <a:gd name="T111" fmla="*/ 7 h 96"/>
                      <a:gd name="T112" fmla="*/ 20 w 110"/>
                      <a:gd name="T113" fmla="*/ 9 h 96"/>
                      <a:gd name="T114" fmla="*/ 35 w 110"/>
                      <a:gd name="T115" fmla="*/ 15 h 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110" h="96">
                        <a:moveTo>
                          <a:pt x="0" y="6"/>
                        </a:moveTo>
                        <a:cubicBezTo>
                          <a:pt x="3" y="11"/>
                          <a:pt x="11" y="27"/>
                          <a:pt x="19" y="44"/>
                        </a:cubicBezTo>
                        <a:cubicBezTo>
                          <a:pt x="24" y="53"/>
                          <a:pt x="28" y="61"/>
                          <a:pt x="32" y="68"/>
                        </a:cubicBezTo>
                        <a:cubicBezTo>
                          <a:pt x="36" y="76"/>
                          <a:pt x="39" y="82"/>
                          <a:pt x="42" y="85"/>
                        </a:cubicBezTo>
                        <a:cubicBezTo>
                          <a:pt x="42" y="85"/>
                          <a:pt x="43" y="86"/>
                          <a:pt x="43" y="86"/>
                        </a:cubicBezTo>
                        <a:cubicBezTo>
                          <a:pt x="47" y="85"/>
                          <a:pt x="50" y="84"/>
                          <a:pt x="53" y="82"/>
                        </a:cubicBezTo>
                        <a:cubicBezTo>
                          <a:pt x="55" y="81"/>
                          <a:pt x="57" y="79"/>
                          <a:pt x="58" y="77"/>
                        </a:cubicBezTo>
                        <a:cubicBezTo>
                          <a:pt x="65" y="83"/>
                          <a:pt x="70" y="88"/>
                          <a:pt x="77" y="95"/>
                        </a:cubicBezTo>
                        <a:cubicBezTo>
                          <a:pt x="77" y="95"/>
                          <a:pt x="78" y="96"/>
                          <a:pt x="78" y="96"/>
                        </a:cubicBezTo>
                        <a:cubicBezTo>
                          <a:pt x="79" y="96"/>
                          <a:pt x="79" y="96"/>
                          <a:pt x="79" y="96"/>
                        </a:cubicBezTo>
                        <a:cubicBezTo>
                          <a:pt x="80" y="96"/>
                          <a:pt x="81" y="96"/>
                          <a:pt x="81" y="95"/>
                        </a:cubicBezTo>
                        <a:cubicBezTo>
                          <a:pt x="83" y="82"/>
                          <a:pt x="85" y="70"/>
                          <a:pt x="87" y="58"/>
                        </a:cubicBezTo>
                        <a:cubicBezTo>
                          <a:pt x="94" y="52"/>
                          <a:pt x="101" y="49"/>
                          <a:pt x="109" y="45"/>
                        </a:cubicBezTo>
                        <a:cubicBezTo>
                          <a:pt x="110" y="45"/>
                          <a:pt x="110" y="44"/>
                          <a:pt x="110" y="43"/>
                        </a:cubicBezTo>
                        <a:cubicBezTo>
                          <a:pt x="110" y="43"/>
                          <a:pt x="110" y="42"/>
                          <a:pt x="109" y="42"/>
                        </a:cubicBezTo>
                        <a:cubicBezTo>
                          <a:pt x="88" y="33"/>
                          <a:pt x="61" y="21"/>
                          <a:pt x="37" y="12"/>
                        </a:cubicBezTo>
                        <a:cubicBezTo>
                          <a:pt x="29" y="9"/>
                          <a:pt x="25" y="7"/>
                          <a:pt x="21" y="5"/>
                        </a:cubicBezTo>
                        <a:cubicBezTo>
                          <a:pt x="16" y="4"/>
                          <a:pt x="12" y="2"/>
                          <a:pt x="3" y="0"/>
                        </a:cubicBezTo>
                        <a:cubicBezTo>
                          <a:pt x="2" y="0"/>
                          <a:pt x="1" y="1"/>
                          <a:pt x="1" y="2"/>
                        </a:cubicBezTo>
                        <a:cubicBezTo>
                          <a:pt x="1" y="2"/>
                          <a:pt x="1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0" y="5"/>
                          <a:pt x="0" y="5"/>
                          <a:pt x="0" y="6"/>
                        </a:cubicBezTo>
                        <a:close/>
                        <a:moveTo>
                          <a:pt x="44" y="82"/>
                        </a:moveTo>
                        <a:cubicBezTo>
                          <a:pt x="42" y="78"/>
                          <a:pt x="38" y="72"/>
                          <a:pt x="34" y="65"/>
                        </a:cubicBezTo>
                        <a:cubicBezTo>
                          <a:pt x="28" y="53"/>
                          <a:pt x="20" y="38"/>
                          <a:pt x="14" y="25"/>
                        </a:cubicBezTo>
                        <a:cubicBezTo>
                          <a:pt x="11" y="19"/>
                          <a:pt x="8" y="14"/>
                          <a:pt x="6" y="10"/>
                        </a:cubicBezTo>
                        <a:cubicBezTo>
                          <a:pt x="6" y="9"/>
                          <a:pt x="5" y="8"/>
                          <a:pt x="5" y="7"/>
                        </a:cubicBezTo>
                        <a:cubicBezTo>
                          <a:pt x="31" y="26"/>
                          <a:pt x="46" y="41"/>
                          <a:pt x="71" y="62"/>
                        </a:cubicBezTo>
                        <a:cubicBezTo>
                          <a:pt x="69" y="63"/>
                          <a:pt x="67" y="64"/>
                          <a:pt x="65" y="66"/>
                        </a:cubicBezTo>
                        <a:cubicBezTo>
                          <a:pt x="61" y="69"/>
                          <a:pt x="57" y="73"/>
                          <a:pt x="54" y="76"/>
                        </a:cubicBezTo>
                        <a:cubicBezTo>
                          <a:pt x="51" y="79"/>
                          <a:pt x="48" y="81"/>
                          <a:pt x="44" y="82"/>
                        </a:cubicBezTo>
                        <a:close/>
                        <a:moveTo>
                          <a:pt x="64" y="72"/>
                        </a:moveTo>
                        <a:cubicBezTo>
                          <a:pt x="66" y="69"/>
                          <a:pt x="69" y="67"/>
                          <a:pt x="72" y="65"/>
                        </a:cubicBezTo>
                        <a:cubicBezTo>
                          <a:pt x="74" y="72"/>
                          <a:pt x="75" y="79"/>
                          <a:pt x="77" y="90"/>
                        </a:cubicBezTo>
                        <a:cubicBezTo>
                          <a:pt x="71" y="84"/>
                          <a:pt x="66" y="80"/>
                          <a:pt x="61" y="74"/>
                        </a:cubicBezTo>
                        <a:cubicBezTo>
                          <a:pt x="62" y="73"/>
                          <a:pt x="63" y="72"/>
                          <a:pt x="64" y="72"/>
                        </a:cubicBezTo>
                        <a:close/>
                        <a:moveTo>
                          <a:pt x="79" y="83"/>
                        </a:moveTo>
                        <a:cubicBezTo>
                          <a:pt x="78" y="75"/>
                          <a:pt x="77" y="69"/>
                          <a:pt x="76" y="64"/>
                        </a:cubicBezTo>
                        <a:cubicBezTo>
                          <a:pt x="76" y="64"/>
                          <a:pt x="76" y="64"/>
                          <a:pt x="76" y="64"/>
                        </a:cubicBezTo>
                        <a:cubicBezTo>
                          <a:pt x="76" y="63"/>
                          <a:pt x="76" y="62"/>
                          <a:pt x="75" y="62"/>
                        </a:cubicBezTo>
                        <a:cubicBezTo>
                          <a:pt x="58" y="47"/>
                          <a:pt x="45" y="35"/>
                          <a:pt x="31" y="23"/>
                        </a:cubicBezTo>
                        <a:cubicBezTo>
                          <a:pt x="37" y="28"/>
                          <a:pt x="45" y="33"/>
                          <a:pt x="55" y="39"/>
                        </a:cubicBezTo>
                        <a:cubicBezTo>
                          <a:pt x="65" y="44"/>
                          <a:pt x="75" y="51"/>
                          <a:pt x="83" y="57"/>
                        </a:cubicBezTo>
                        <a:cubicBezTo>
                          <a:pt x="82" y="66"/>
                          <a:pt x="81" y="74"/>
                          <a:pt x="79" y="83"/>
                        </a:cubicBezTo>
                        <a:close/>
                        <a:moveTo>
                          <a:pt x="35" y="15"/>
                        </a:moveTo>
                        <a:cubicBezTo>
                          <a:pt x="59" y="24"/>
                          <a:pt x="84" y="35"/>
                          <a:pt x="104" y="44"/>
                        </a:cubicBezTo>
                        <a:cubicBezTo>
                          <a:pt x="97" y="47"/>
                          <a:pt x="92" y="50"/>
                          <a:pt x="85" y="54"/>
                        </a:cubicBezTo>
                        <a:cubicBezTo>
                          <a:pt x="77" y="48"/>
                          <a:pt x="66" y="41"/>
                          <a:pt x="57" y="36"/>
                        </a:cubicBezTo>
                        <a:cubicBezTo>
                          <a:pt x="45" y="29"/>
                          <a:pt x="37" y="23"/>
                          <a:pt x="30" y="18"/>
                        </a:cubicBezTo>
                        <a:cubicBezTo>
                          <a:pt x="25" y="14"/>
                          <a:pt x="20" y="11"/>
                          <a:pt x="14" y="7"/>
                        </a:cubicBezTo>
                        <a:cubicBezTo>
                          <a:pt x="16" y="7"/>
                          <a:pt x="18" y="8"/>
                          <a:pt x="20" y="9"/>
                        </a:cubicBezTo>
                        <a:cubicBezTo>
                          <a:pt x="24" y="10"/>
                          <a:pt x="28" y="12"/>
                          <a:pt x="35" y="1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69" name="Rectangle 218"/>
                  <p:cNvSpPr>
                    <a:spLocks noChangeArrowheads="1"/>
                  </p:cNvSpPr>
                  <p:nvPr/>
                </p:nvSpPr>
                <p:spPr bwMode="auto">
                  <a:xfrm>
                    <a:off x="3454" y="3445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70" name="Freeform 219"/>
                  <p:cNvSpPr>
                    <a:spLocks noEditPoints="1"/>
                  </p:cNvSpPr>
                  <p:nvPr/>
                </p:nvSpPr>
                <p:spPr bwMode="auto">
                  <a:xfrm>
                    <a:off x="3454" y="3391"/>
                    <a:ext cx="362" cy="343"/>
                  </a:xfrm>
                  <a:custGeom>
                    <a:avLst/>
                    <a:gdLst>
                      <a:gd name="T0" fmla="*/ 125 w 153"/>
                      <a:gd name="T1" fmla="*/ 25 h 145"/>
                      <a:gd name="T2" fmla="*/ 108 w 153"/>
                      <a:gd name="T3" fmla="*/ 32 h 145"/>
                      <a:gd name="T4" fmla="*/ 108 w 153"/>
                      <a:gd name="T5" fmla="*/ 19 h 145"/>
                      <a:gd name="T6" fmla="*/ 92 w 153"/>
                      <a:gd name="T7" fmla="*/ 3 h 145"/>
                      <a:gd name="T8" fmla="*/ 33 w 153"/>
                      <a:gd name="T9" fmla="*/ 2 h 145"/>
                      <a:gd name="T10" fmla="*/ 1 w 153"/>
                      <a:gd name="T11" fmla="*/ 22 h 145"/>
                      <a:gd name="T12" fmla="*/ 5 w 153"/>
                      <a:gd name="T13" fmla="*/ 117 h 145"/>
                      <a:gd name="T14" fmla="*/ 10 w 153"/>
                      <a:gd name="T15" fmla="*/ 124 h 145"/>
                      <a:gd name="T16" fmla="*/ 10 w 153"/>
                      <a:gd name="T17" fmla="*/ 131 h 145"/>
                      <a:gd name="T18" fmla="*/ 11 w 153"/>
                      <a:gd name="T19" fmla="*/ 133 h 145"/>
                      <a:gd name="T20" fmla="*/ 43 w 153"/>
                      <a:gd name="T21" fmla="*/ 144 h 145"/>
                      <a:gd name="T22" fmla="*/ 95 w 153"/>
                      <a:gd name="T23" fmla="*/ 136 h 145"/>
                      <a:gd name="T24" fmla="*/ 99 w 153"/>
                      <a:gd name="T25" fmla="*/ 132 h 145"/>
                      <a:gd name="T26" fmla="*/ 104 w 153"/>
                      <a:gd name="T27" fmla="*/ 123 h 145"/>
                      <a:gd name="T28" fmla="*/ 104 w 153"/>
                      <a:gd name="T29" fmla="*/ 122 h 145"/>
                      <a:gd name="T30" fmla="*/ 153 w 153"/>
                      <a:gd name="T31" fmla="*/ 58 h 145"/>
                      <a:gd name="T32" fmla="*/ 107 w 153"/>
                      <a:gd name="T33" fmla="*/ 56 h 145"/>
                      <a:gd name="T34" fmla="*/ 114 w 153"/>
                      <a:gd name="T35" fmla="*/ 45 h 145"/>
                      <a:gd name="T36" fmla="*/ 126 w 153"/>
                      <a:gd name="T37" fmla="*/ 42 h 145"/>
                      <a:gd name="T38" fmla="*/ 139 w 153"/>
                      <a:gd name="T39" fmla="*/ 57 h 145"/>
                      <a:gd name="T40" fmla="*/ 106 w 153"/>
                      <a:gd name="T41" fmla="*/ 74 h 145"/>
                      <a:gd name="T42" fmla="*/ 8 w 153"/>
                      <a:gd name="T43" fmla="*/ 17 h 145"/>
                      <a:gd name="T44" fmla="*/ 57 w 153"/>
                      <a:gd name="T45" fmla="*/ 3 h 145"/>
                      <a:gd name="T46" fmla="*/ 102 w 153"/>
                      <a:gd name="T47" fmla="*/ 12 h 145"/>
                      <a:gd name="T48" fmla="*/ 102 w 153"/>
                      <a:gd name="T49" fmla="*/ 24 h 145"/>
                      <a:gd name="T50" fmla="*/ 15 w 153"/>
                      <a:gd name="T51" fmla="*/ 29 h 145"/>
                      <a:gd name="T52" fmla="*/ 5 w 153"/>
                      <a:gd name="T53" fmla="*/ 23 h 145"/>
                      <a:gd name="T54" fmla="*/ 5 w 153"/>
                      <a:gd name="T55" fmla="*/ 28 h 145"/>
                      <a:gd name="T56" fmla="*/ 56 w 153"/>
                      <a:gd name="T57" fmla="*/ 38 h 145"/>
                      <a:gd name="T58" fmla="*/ 97 w 153"/>
                      <a:gd name="T59" fmla="*/ 32 h 145"/>
                      <a:gd name="T60" fmla="*/ 87 w 153"/>
                      <a:gd name="T61" fmla="*/ 45 h 145"/>
                      <a:gd name="T62" fmla="*/ 104 w 153"/>
                      <a:gd name="T63" fmla="*/ 35 h 145"/>
                      <a:gd name="T64" fmla="*/ 87 w 153"/>
                      <a:gd name="T65" fmla="*/ 55 h 145"/>
                      <a:gd name="T66" fmla="*/ 104 w 153"/>
                      <a:gd name="T67" fmla="*/ 38 h 145"/>
                      <a:gd name="T68" fmla="*/ 102 w 153"/>
                      <a:gd name="T69" fmla="*/ 59 h 145"/>
                      <a:gd name="T70" fmla="*/ 90 w 153"/>
                      <a:gd name="T71" fmla="*/ 80 h 145"/>
                      <a:gd name="T72" fmla="*/ 101 w 153"/>
                      <a:gd name="T73" fmla="*/ 74 h 145"/>
                      <a:gd name="T74" fmla="*/ 87 w 153"/>
                      <a:gd name="T75" fmla="*/ 93 h 145"/>
                      <a:gd name="T76" fmla="*/ 101 w 153"/>
                      <a:gd name="T77" fmla="*/ 112 h 145"/>
                      <a:gd name="T78" fmla="*/ 85 w 153"/>
                      <a:gd name="T79" fmla="*/ 131 h 145"/>
                      <a:gd name="T80" fmla="*/ 57 w 153"/>
                      <a:gd name="T81" fmla="*/ 136 h 145"/>
                      <a:gd name="T82" fmla="*/ 5 w 153"/>
                      <a:gd name="T83" fmla="*/ 28 h 145"/>
                      <a:gd name="T84" fmla="*/ 57 w 153"/>
                      <a:gd name="T85" fmla="*/ 141 h 145"/>
                      <a:gd name="T86" fmla="*/ 14 w 153"/>
                      <a:gd name="T87" fmla="*/ 130 h 145"/>
                      <a:gd name="T88" fmla="*/ 57 w 153"/>
                      <a:gd name="T89" fmla="*/ 139 h 145"/>
                      <a:gd name="T90" fmla="*/ 95 w 153"/>
                      <a:gd name="T91" fmla="*/ 132 h 145"/>
                      <a:gd name="T92" fmla="*/ 101 w 153"/>
                      <a:gd name="T93" fmla="*/ 121 h 145"/>
                      <a:gd name="T94" fmla="*/ 119 w 153"/>
                      <a:gd name="T95" fmla="*/ 92 h 145"/>
                      <a:gd name="T96" fmla="*/ 106 w 153"/>
                      <a:gd name="T97" fmla="*/ 78 h 145"/>
                      <a:gd name="T98" fmla="*/ 140 w 153"/>
                      <a:gd name="T99" fmla="*/ 47 h 145"/>
                      <a:gd name="T100" fmla="*/ 125 w 153"/>
                      <a:gd name="T101" fmla="*/ 39 h 145"/>
                      <a:gd name="T102" fmla="*/ 107 w 153"/>
                      <a:gd name="T103" fmla="*/ 40 h 145"/>
                      <a:gd name="T104" fmla="*/ 115 w 153"/>
                      <a:gd name="T105" fmla="*/ 31 h 145"/>
                      <a:gd name="T106" fmla="*/ 127 w 153"/>
                      <a:gd name="T107" fmla="*/ 28 h 145"/>
                      <a:gd name="T108" fmla="*/ 146 w 153"/>
                      <a:gd name="T109" fmla="*/ 40 h 1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</a:cxnLst>
                    <a:rect l="0" t="0" r="r" b="b"/>
                    <a:pathLst>
                      <a:path w="153" h="145">
                        <a:moveTo>
                          <a:pt x="139" y="28"/>
                        </a:moveTo>
                        <a:cubicBezTo>
                          <a:pt x="135" y="26"/>
                          <a:pt x="130" y="25"/>
                          <a:pt x="127" y="25"/>
                        </a:cubicBezTo>
                        <a:cubicBezTo>
                          <a:pt x="126" y="25"/>
                          <a:pt x="125" y="25"/>
                          <a:pt x="125" y="25"/>
                        </a:cubicBezTo>
                        <a:cubicBezTo>
                          <a:pt x="121" y="25"/>
                          <a:pt x="117" y="26"/>
                          <a:pt x="113" y="28"/>
                        </a:cubicBezTo>
                        <a:cubicBezTo>
                          <a:pt x="111" y="29"/>
                          <a:pt x="110" y="30"/>
                          <a:pt x="108" y="32"/>
                        </a:cubicBezTo>
                        <a:cubicBezTo>
                          <a:pt x="108" y="32"/>
                          <a:pt x="108" y="32"/>
                          <a:pt x="108" y="32"/>
                        </a:cubicBezTo>
                        <a:cubicBezTo>
                          <a:pt x="108" y="31"/>
                          <a:pt x="108" y="31"/>
                          <a:pt x="108" y="31"/>
                        </a:cubicBezTo>
                        <a:cubicBezTo>
                          <a:pt x="108" y="27"/>
                          <a:pt x="108" y="23"/>
                          <a:pt x="108" y="19"/>
                        </a:cubicBezTo>
                        <a:cubicBezTo>
                          <a:pt x="108" y="19"/>
                          <a:pt x="108" y="19"/>
                          <a:pt x="108" y="19"/>
                        </a:cubicBezTo>
                        <a:cubicBezTo>
                          <a:pt x="108" y="19"/>
                          <a:pt x="108" y="19"/>
                          <a:pt x="108" y="18"/>
                        </a:cubicBezTo>
                        <a:cubicBezTo>
                          <a:pt x="108" y="16"/>
                          <a:pt x="107" y="12"/>
                          <a:pt x="105" y="10"/>
                        </a:cubicBezTo>
                        <a:cubicBezTo>
                          <a:pt x="102" y="7"/>
                          <a:pt x="98" y="5"/>
                          <a:pt x="92" y="3"/>
                        </a:cubicBezTo>
                        <a:cubicBezTo>
                          <a:pt x="90" y="2"/>
                          <a:pt x="86" y="2"/>
                          <a:pt x="79" y="1"/>
                        </a:cubicBezTo>
                        <a:cubicBezTo>
                          <a:pt x="73" y="0"/>
                          <a:pt x="65" y="0"/>
                          <a:pt x="57" y="0"/>
                        </a:cubicBezTo>
                        <a:cubicBezTo>
                          <a:pt x="49" y="0"/>
                          <a:pt x="40" y="0"/>
                          <a:pt x="33" y="2"/>
                        </a:cubicBezTo>
                        <a:cubicBezTo>
                          <a:pt x="27" y="3"/>
                          <a:pt x="20" y="5"/>
                          <a:pt x="13" y="9"/>
                        </a:cubicBezTo>
                        <a:cubicBezTo>
                          <a:pt x="10" y="10"/>
                          <a:pt x="7" y="12"/>
                          <a:pt x="5" y="14"/>
                        </a:cubicBezTo>
                        <a:cubicBezTo>
                          <a:pt x="3" y="17"/>
                          <a:pt x="1" y="19"/>
                          <a:pt x="1" y="22"/>
                        </a:cubicBezTo>
                        <a:cubicBezTo>
                          <a:pt x="1" y="22"/>
                          <a:pt x="1" y="22"/>
                          <a:pt x="1" y="23"/>
                        </a:cubicBezTo>
                        <a:cubicBezTo>
                          <a:pt x="0" y="23"/>
                          <a:pt x="0" y="23"/>
                          <a:pt x="0" y="23"/>
                        </a:cubicBezTo>
                        <a:cubicBezTo>
                          <a:pt x="4" y="50"/>
                          <a:pt x="4" y="90"/>
                          <a:pt x="5" y="117"/>
                        </a:cubicBezTo>
                        <a:cubicBezTo>
                          <a:pt x="6" y="117"/>
                          <a:pt x="6" y="117"/>
                          <a:pt x="6" y="117"/>
                        </a:cubicBezTo>
                        <a:cubicBezTo>
                          <a:pt x="7" y="119"/>
                          <a:pt x="8" y="121"/>
                          <a:pt x="10" y="124"/>
                        </a:cubicBezTo>
                        <a:cubicBezTo>
                          <a:pt x="10" y="124"/>
                          <a:pt x="10" y="124"/>
                          <a:pt x="10" y="124"/>
                        </a:cubicBezTo>
                        <a:cubicBezTo>
                          <a:pt x="10" y="124"/>
                          <a:pt x="10" y="124"/>
                          <a:pt x="10" y="124"/>
                        </a:cubicBezTo>
                        <a:cubicBezTo>
                          <a:pt x="10" y="124"/>
                          <a:pt x="10" y="125"/>
                          <a:pt x="10" y="126"/>
                        </a:cubicBezTo>
                        <a:cubicBezTo>
                          <a:pt x="10" y="128"/>
                          <a:pt x="10" y="129"/>
                          <a:pt x="10" y="131"/>
                        </a:cubicBezTo>
                        <a:cubicBezTo>
                          <a:pt x="10" y="131"/>
                          <a:pt x="10" y="131"/>
                          <a:pt x="10" y="131"/>
                        </a:cubicBezTo>
                        <a:cubicBezTo>
                          <a:pt x="10" y="131"/>
                          <a:pt x="10" y="131"/>
                          <a:pt x="11" y="132"/>
                        </a:cubicBezTo>
                        <a:cubicBezTo>
                          <a:pt x="11" y="132"/>
                          <a:pt x="11" y="132"/>
                          <a:pt x="11" y="133"/>
                        </a:cubicBezTo>
                        <a:cubicBezTo>
                          <a:pt x="11" y="132"/>
                          <a:pt x="11" y="132"/>
                          <a:pt x="11" y="132"/>
                        </a:cubicBezTo>
                        <a:cubicBezTo>
                          <a:pt x="14" y="135"/>
                          <a:pt x="19" y="138"/>
                          <a:pt x="24" y="140"/>
                        </a:cubicBezTo>
                        <a:cubicBezTo>
                          <a:pt x="30" y="142"/>
                          <a:pt x="37" y="143"/>
                          <a:pt x="43" y="144"/>
                        </a:cubicBezTo>
                        <a:cubicBezTo>
                          <a:pt x="48" y="144"/>
                          <a:pt x="53" y="145"/>
                          <a:pt x="57" y="145"/>
                        </a:cubicBezTo>
                        <a:cubicBezTo>
                          <a:pt x="70" y="145"/>
                          <a:pt x="80" y="143"/>
                          <a:pt x="87" y="140"/>
                        </a:cubicBezTo>
                        <a:cubicBezTo>
                          <a:pt x="90" y="139"/>
                          <a:pt x="93" y="138"/>
                          <a:pt x="95" y="136"/>
                        </a:cubicBezTo>
                        <a:cubicBezTo>
                          <a:pt x="97" y="135"/>
                          <a:pt x="98" y="134"/>
                          <a:pt x="99" y="132"/>
                        </a:cubicBezTo>
                        <a:cubicBezTo>
                          <a:pt x="98" y="132"/>
                          <a:pt x="98" y="132"/>
                          <a:pt x="98" y="132"/>
                        </a:cubicBezTo>
                        <a:cubicBezTo>
                          <a:pt x="99" y="132"/>
                          <a:pt x="99" y="132"/>
                          <a:pt x="99" y="132"/>
                        </a:cubicBezTo>
                        <a:cubicBezTo>
                          <a:pt x="99" y="131"/>
                          <a:pt x="99" y="129"/>
                          <a:pt x="99" y="128"/>
                        </a:cubicBezTo>
                        <a:cubicBezTo>
                          <a:pt x="101" y="126"/>
                          <a:pt x="103" y="124"/>
                          <a:pt x="104" y="123"/>
                        </a:cubicBezTo>
                        <a:cubicBezTo>
                          <a:pt x="104" y="123"/>
                          <a:pt x="104" y="123"/>
                          <a:pt x="104" y="123"/>
                        </a:cubicBezTo>
                        <a:cubicBezTo>
                          <a:pt x="104" y="123"/>
                          <a:pt x="104" y="123"/>
                          <a:pt x="104" y="123"/>
                        </a:cubicBezTo>
                        <a:cubicBezTo>
                          <a:pt x="104" y="122"/>
                          <a:pt x="104" y="122"/>
                          <a:pt x="105" y="122"/>
                        </a:cubicBezTo>
                        <a:cubicBezTo>
                          <a:pt x="104" y="122"/>
                          <a:pt x="104" y="122"/>
                          <a:pt x="104" y="122"/>
                        </a:cubicBezTo>
                        <a:cubicBezTo>
                          <a:pt x="104" y="113"/>
                          <a:pt x="105" y="103"/>
                          <a:pt x="105" y="92"/>
                        </a:cubicBezTo>
                        <a:cubicBezTo>
                          <a:pt x="110" y="95"/>
                          <a:pt x="115" y="96"/>
                          <a:pt x="119" y="96"/>
                        </a:cubicBezTo>
                        <a:cubicBezTo>
                          <a:pt x="137" y="96"/>
                          <a:pt x="153" y="79"/>
                          <a:pt x="153" y="58"/>
                        </a:cubicBezTo>
                        <a:cubicBezTo>
                          <a:pt x="153" y="52"/>
                          <a:pt x="152" y="45"/>
                          <a:pt x="149" y="39"/>
                        </a:cubicBezTo>
                        <a:cubicBezTo>
                          <a:pt x="147" y="33"/>
                          <a:pt x="143" y="30"/>
                          <a:pt x="139" y="28"/>
                        </a:cubicBezTo>
                        <a:close/>
                        <a:moveTo>
                          <a:pt x="107" y="56"/>
                        </a:moveTo>
                        <a:cubicBezTo>
                          <a:pt x="108" y="56"/>
                          <a:pt x="108" y="56"/>
                          <a:pt x="108" y="56"/>
                        </a:cubicBezTo>
                        <a:cubicBezTo>
                          <a:pt x="108" y="55"/>
                          <a:pt x="108" y="54"/>
                          <a:pt x="109" y="52"/>
                        </a:cubicBezTo>
                        <a:cubicBezTo>
                          <a:pt x="110" y="50"/>
                          <a:pt x="112" y="47"/>
                          <a:pt x="114" y="45"/>
                        </a:cubicBezTo>
                        <a:cubicBezTo>
                          <a:pt x="117" y="44"/>
                          <a:pt x="121" y="42"/>
                          <a:pt x="125" y="42"/>
                        </a:cubicBezTo>
                        <a:cubicBezTo>
                          <a:pt x="126" y="42"/>
                          <a:pt x="126" y="42"/>
                          <a:pt x="126" y="42"/>
                        </a:cubicBezTo>
                        <a:cubicBezTo>
                          <a:pt x="126" y="42"/>
                          <a:pt x="126" y="42"/>
                          <a:pt x="126" y="42"/>
                        </a:cubicBezTo>
                        <a:cubicBezTo>
                          <a:pt x="129" y="42"/>
                          <a:pt x="131" y="43"/>
                          <a:pt x="133" y="44"/>
                        </a:cubicBezTo>
                        <a:cubicBezTo>
                          <a:pt x="135" y="45"/>
                          <a:pt x="136" y="46"/>
                          <a:pt x="137" y="48"/>
                        </a:cubicBezTo>
                        <a:cubicBezTo>
                          <a:pt x="139" y="51"/>
                          <a:pt x="139" y="54"/>
                          <a:pt x="139" y="57"/>
                        </a:cubicBezTo>
                        <a:cubicBezTo>
                          <a:pt x="139" y="63"/>
                          <a:pt x="137" y="68"/>
                          <a:pt x="133" y="72"/>
                        </a:cubicBezTo>
                        <a:cubicBezTo>
                          <a:pt x="129" y="75"/>
                          <a:pt x="124" y="78"/>
                          <a:pt x="118" y="78"/>
                        </a:cubicBezTo>
                        <a:cubicBezTo>
                          <a:pt x="114" y="78"/>
                          <a:pt x="110" y="77"/>
                          <a:pt x="106" y="74"/>
                        </a:cubicBezTo>
                        <a:cubicBezTo>
                          <a:pt x="106" y="74"/>
                          <a:pt x="106" y="74"/>
                          <a:pt x="106" y="74"/>
                        </a:cubicBezTo>
                        <a:cubicBezTo>
                          <a:pt x="106" y="68"/>
                          <a:pt x="106" y="62"/>
                          <a:pt x="107" y="56"/>
                        </a:cubicBezTo>
                        <a:close/>
                        <a:moveTo>
                          <a:pt x="8" y="17"/>
                        </a:moveTo>
                        <a:cubicBezTo>
                          <a:pt x="10" y="14"/>
                          <a:pt x="15" y="12"/>
                          <a:pt x="20" y="10"/>
                        </a:cubicBezTo>
                        <a:cubicBezTo>
                          <a:pt x="25" y="8"/>
                          <a:pt x="30" y="6"/>
                          <a:pt x="33" y="5"/>
                        </a:cubicBezTo>
                        <a:cubicBezTo>
                          <a:pt x="40" y="4"/>
                          <a:pt x="49" y="3"/>
                          <a:pt x="57" y="3"/>
                        </a:cubicBezTo>
                        <a:cubicBezTo>
                          <a:pt x="65" y="3"/>
                          <a:pt x="73" y="4"/>
                          <a:pt x="79" y="5"/>
                        </a:cubicBezTo>
                        <a:cubicBezTo>
                          <a:pt x="85" y="5"/>
                          <a:pt x="90" y="6"/>
                          <a:pt x="91" y="7"/>
                        </a:cubicBezTo>
                        <a:cubicBezTo>
                          <a:pt x="97" y="8"/>
                          <a:pt x="100" y="10"/>
                          <a:pt x="102" y="12"/>
                        </a:cubicBezTo>
                        <a:cubicBezTo>
                          <a:pt x="104" y="14"/>
                          <a:pt x="105" y="16"/>
                          <a:pt x="105" y="18"/>
                        </a:cubicBezTo>
                        <a:cubicBezTo>
                          <a:pt x="105" y="19"/>
                          <a:pt x="105" y="19"/>
                          <a:pt x="105" y="20"/>
                        </a:cubicBezTo>
                        <a:cubicBezTo>
                          <a:pt x="104" y="22"/>
                          <a:pt x="104" y="23"/>
                          <a:pt x="102" y="24"/>
                        </a:cubicBezTo>
                        <a:cubicBezTo>
                          <a:pt x="101" y="26"/>
                          <a:pt x="100" y="27"/>
                          <a:pt x="98" y="27"/>
                        </a:cubicBezTo>
                        <a:cubicBezTo>
                          <a:pt x="93" y="18"/>
                          <a:pt x="73" y="15"/>
                          <a:pt x="47" y="17"/>
                        </a:cubicBezTo>
                        <a:cubicBezTo>
                          <a:pt x="29" y="18"/>
                          <a:pt x="14" y="25"/>
                          <a:pt x="15" y="29"/>
                        </a:cubicBezTo>
                        <a:cubicBezTo>
                          <a:pt x="12" y="28"/>
                          <a:pt x="9" y="27"/>
                          <a:pt x="8" y="26"/>
                        </a:cubicBezTo>
                        <a:cubicBezTo>
                          <a:pt x="6" y="25"/>
                          <a:pt x="5" y="24"/>
                          <a:pt x="5" y="23"/>
                        </a:cubicBezTo>
                        <a:cubicBezTo>
                          <a:pt x="5" y="23"/>
                          <a:pt x="5" y="23"/>
                          <a:pt x="5" y="23"/>
                        </a:cubicBezTo>
                        <a:cubicBezTo>
                          <a:pt x="5" y="22"/>
                          <a:pt x="5" y="22"/>
                          <a:pt x="5" y="22"/>
                        </a:cubicBezTo>
                        <a:cubicBezTo>
                          <a:pt x="5" y="20"/>
                          <a:pt x="6" y="19"/>
                          <a:pt x="8" y="17"/>
                        </a:cubicBezTo>
                        <a:close/>
                        <a:moveTo>
                          <a:pt x="5" y="28"/>
                        </a:moveTo>
                        <a:cubicBezTo>
                          <a:pt x="5" y="28"/>
                          <a:pt x="5" y="29"/>
                          <a:pt x="6" y="29"/>
                        </a:cubicBezTo>
                        <a:cubicBezTo>
                          <a:pt x="8" y="31"/>
                          <a:pt x="12" y="32"/>
                          <a:pt x="18" y="33"/>
                        </a:cubicBezTo>
                        <a:cubicBezTo>
                          <a:pt x="29" y="36"/>
                          <a:pt x="42" y="38"/>
                          <a:pt x="56" y="38"/>
                        </a:cubicBezTo>
                        <a:cubicBezTo>
                          <a:pt x="64" y="38"/>
                          <a:pt x="72" y="37"/>
                          <a:pt x="81" y="36"/>
                        </a:cubicBezTo>
                        <a:cubicBezTo>
                          <a:pt x="83" y="36"/>
                          <a:pt x="87" y="35"/>
                          <a:pt x="90" y="34"/>
                        </a:cubicBezTo>
                        <a:cubicBezTo>
                          <a:pt x="93" y="33"/>
                          <a:pt x="95" y="33"/>
                          <a:pt x="97" y="32"/>
                        </a:cubicBezTo>
                        <a:cubicBezTo>
                          <a:pt x="94" y="36"/>
                          <a:pt x="90" y="40"/>
                          <a:pt x="85" y="43"/>
                        </a:cubicBezTo>
                        <a:cubicBezTo>
                          <a:pt x="85" y="44"/>
                          <a:pt x="85" y="44"/>
                          <a:pt x="85" y="44"/>
                        </a:cubicBezTo>
                        <a:cubicBezTo>
                          <a:pt x="86" y="45"/>
                          <a:pt x="86" y="45"/>
                          <a:pt x="87" y="45"/>
                        </a:cubicBezTo>
                        <a:cubicBezTo>
                          <a:pt x="93" y="39"/>
                          <a:pt x="98" y="34"/>
                          <a:pt x="104" y="28"/>
                        </a:cubicBezTo>
                        <a:cubicBezTo>
                          <a:pt x="104" y="28"/>
                          <a:pt x="104" y="28"/>
                          <a:pt x="104" y="28"/>
                        </a:cubicBezTo>
                        <a:cubicBezTo>
                          <a:pt x="104" y="30"/>
                          <a:pt x="104" y="32"/>
                          <a:pt x="104" y="35"/>
                        </a:cubicBezTo>
                        <a:cubicBezTo>
                          <a:pt x="98" y="41"/>
                          <a:pt x="92" y="48"/>
                          <a:pt x="86" y="54"/>
                        </a:cubicBezTo>
                        <a:cubicBezTo>
                          <a:pt x="86" y="55"/>
                          <a:pt x="86" y="55"/>
                          <a:pt x="86" y="55"/>
                        </a:cubicBezTo>
                        <a:cubicBezTo>
                          <a:pt x="87" y="55"/>
                          <a:pt x="87" y="55"/>
                          <a:pt x="87" y="55"/>
                        </a:cubicBezTo>
                        <a:cubicBezTo>
                          <a:pt x="88" y="54"/>
                          <a:pt x="89" y="54"/>
                          <a:pt x="90" y="53"/>
                        </a:cubicBezTo>
                        <a:cubicBezTo>
                          <a:pt x="90" y="53"/>
                          <a:pt x="91" y="52"/>
                          <a:pt x="91" y="52"/>
                        </a:cubicBezTo>
                        <a:cubicBezTo>
                          <a:pt x="95" y="47"/>
                          <a:pt x="99" y="42"/>
                          <a:pt x="104" y="38"/>
                        </a:cubicBezTo>
                        <a:cubicBezTo>
                          <a:pt x="103" y="44"/>
                          <a:pt x="103" y="52"/>
                          <a:pt x="103" y="59"/>
                        </a:cubicBezTo>
                        <a:cubicBezTo>
                          <a:pt x="103" y="59"/>
                          <a:pt x="102" y="59"/>
                          <a:pt x="102" y="59"/>
                        </a:cubicBezTo>
                        <a:cubicBezTo>
                          <a:pt x="102" y="59"/>
                          <a:pt x="102" y="59"/>
                          <a:pt x="102" y="59"/>
                        </a:cubicBezTo>
                        <a:cubicBezTo>
                          <a:pt x="97" y="66"/>
                          <a:pt x="93" y="72"/>
                          <a:pt x="88" y="79"/>
                        </a:cubicBezTo>
                        <a:cubicBezTo>
                          <a:pt x="88" y="79"/>
                          <a:pt x="88" y="79"/>
                          <a:pt x="88" y="80"/>
                        </a:cubicBezTo>
                        <a:cubicBezTo>
                          <a:pt x="89" y="80"/>
                          <a:pt x="89" y="80"/>
                          <a:pt x="90" y="80"/>
                        </a:cubicBezTo>
                        <a:cubicBezTo>
                          <a:pt x="94" y="74"/>
                          <a:pt x="98" y="68"/>
                          <a:pt x="103" y="62"/>
                        </a:cubicBezTo>
                        <a:cubicBezTo>
                          <a:pt x="103" y="66"/>
                          <a:pt x="102" y="69"/>
                          <a:pt x="102" y="73"/>
                        </a:cubicBezTo>
                        <a:cubicBezTo>
                          <a:pt x="102" y="73"/>
                          <a:pt x="101" y="73"/>
                          <a:pt x="101" y="74"/>
                        </a:cubicBezTo>
                        <a:cubicBezTo>
                          <a:pt x="101" y="74"/>
                          <a:pt x="101" y="74"/>
                          <a:pt x="101" y="74"/>
                        </a:cubicBezTo>
                        <a:cubicBezTo>
                          <a:pt x="96" y="80"/>
                          <a:pt x="92" y="86"/>
                          <a:pt x="87" y="92"/>
                        </a:cubicBezTo>
                        <a:cubicBezTo>
                          <a:pt x="87" y="92"/>
                          <a:pt x="87" y="93"/>
                          <a:pt x="87" y="93"/>
                        </a:cubicBezTo>
                        <a:cubicBezTo>
                          <a:pt x="88" y="93"/>
                          <a:pt x="88" y="93"/>
                          <a:pt x="88" y="93"/>
                        </a:cubicBezTo>
                        <a:cubicBezTo>
                          <a:pt x="93" y="87"/>
                          <a:pt x="98" y="81"/>
                          <a:pt x="102" y="75"/>
                        </a:cubicBezTo>
                        <a:cubicBezTo>
                          <a:pt x="102" y="88"/>
                          <a:pt x="101" y="101"/>
                          <a:pt x="101" y="112"/>
                        </a:cubicBezTo>
                        <a:cubicBezTo>
                          <a:pt x="100" y="112"/>
                          <a:pt x="100" y="112"/>
                          <a:pt x="100" y="112"/>
                        </a:cubicBezTo>
                        <a:cubicBezTo>
                          <a:pt x="100" y="112"/>
                          <a:pt x="100" y="112"/>
                          <a:pt x="100" y="112"/>
                        </a:cubicBezTo>
                        <a:cubicBezTo>
                          <a:pt x="94" y="118"/>
                          <a:pt x="89" y="124"/>
                          <a:pt x="85" y="131"/>
                        </a:cubicBezTo>
                        <a:cubicBezTo>
                          <a:pt x="84" y="131"/>
                          <a:pt x="84" y="131"/>
                          <a:pt x="84" y="131"/>
                        </a:cubicBezTo>
                        <a:cubicBezTo>
                          <a:pt x="84" y="131"/>
                          <a:pt x="84" y="131"/>
                          <a:pt x="84" y="131"/>
                        </a:cubicBezTo>
                        <a:cubicBezTo>
                          <a:pt x="76" y="134"/>
                          <a:pt x="67" y="136"/>
                          <a:pt x="57" y="136"/>
                        </a:cubicBezTo>
                        <a:cubicBezTo>
                          <a:pt x="55" y="136"/>
                          <a:pt x="53" y="136"/>
                          <a:pt x="51" y="136"/>
                        </a:cubicBezTo>
                        <a:cubicBezTo>
                          <a:pt x="23" y="134"/>
                          <a:pt x="12" y="122"/>
                          <a:pt x="9" y="115"/>
                        </a:cubicBezTo>
                        <a:cubicBezTo>
                          <a:pt x="7" y="90"/>
                          <a:pt x="7" y="54"/>
                          <a:pt x="5" y="28"/>
                        </a:cubicBezTo>
                        <a:close/>
                        <a:moveTo>
                          <a:pt x="95" y="132"/>
                        </a:moveTo>
                        <a:cubicBezTo>
                          <a:pt x="95" y="132"/>
                          <a:pt x="94" y="133"/>
                          <a:pt x="93" y="133"/>
                        </a:cubicBezTo>
                        <a:cubicBezTo>
                          <a:pt x="88" y="137"/>
                          <a:pt x="76" y="141"/>
                          <a:pt x="57" y="141"/>
                        </a:cubicBezTo>
                        <a:cubicBezTo>
                          <a:pt x="53" y="141"/>
                          <a:pt x="49" y="141"/>
                          <a:pt x="44" y="140"/>
                        </a:cubicBezTo>
                        <a:cubicBezTo>
                          <a:pt x="38" y="140"/>
                          <a:pt x="31" y="138"/>
                          <a:pt x="25" y="136"/>
                        </a:cubicBezTo>
                        <a:cubicBezTo>
                          <a:pt x="20" y="134"/>
                          <a:pt x="16" y="132"/>
                          <a:pt x="14" y="130"/>
                        </a:cubicBezTo>
                        <a:cubicBezTo>
                          <a:pt x="14" y="129"/>
                          <a:pt x="13" y="128"/>
                          <a:pt x="13" y="126"/>
                        </a:cubicBezTo>
                        <a:cubicBezTo>
                          <a:pt x="20" y="132"/>
                          <a:pt x="32" y="138"/>
                          <a:pt x="51" y="139"/>
                        </a:cubicBezTo>
                        <a:cubicBezTo>
                          <a:pt x="53" y="139"/>
                          <a:pt x="55" y="139"/>
                          <a:pt x="57" y="139"/>
                        </a:cubicBezTo>
                        <a:cubicBezTo>
                          <a:pt x="67" y="139"/>
                          <a:pt x="77" y="137"/>
                          <a:pt x="86" y="134"/>
                        </a:cubicBezTo>
                        <a:cubicBezTo>
                          <a:pt x="89" y="133"/>
                          <a:pt x="92" y="132"/>
                          <a:pt x="95" y="130"/>
                        </a:cubicBezTo>
                        <a:cubicBezTo>
                          <a:pt x="95" y="131"/>
                          <a:pt x="95" y="131"/>
                          <a:pt x="95" y="132"/>
                        </a:cubicBezTo>
                        <a:close/>
                        <a:moveTo>
                          <a:pt x="87" y="130"/>
                        </a:moveTo>
                        <a:cubicBezTo>
                          <a:pt x="92" y="124"/>
                          <a:pt x="96" y="119"/>
                          <a:pt x="101" y="114"/>
                        </a:cubicBezTo>
                        <a:cubicBezTo>
                          <a:pt x="101" y="116"/>
                          <a:pt x="101" y="119"/>
                          <a:pt x="101" y="121"/>
                        </a:cubicBezTo>
                        <a:cubicBezTo>
                          <a:pt x="98" y="124"/>
                          <a:pt x="93" y="127"/>
                          <a:pt x="87" y="130"/>
                        </a:cubicBezTo>
                        <a:close/>
                        <a:moveTo>
                          <a:pt x="141" y="82"/>
                        </a:moveTo>
                        <a:cubicBezTo>
                          <a:pt x="135" y="88"/>
                          <a:pt x="127" y="92"/>
                          <a:pt x="119" y="92"/>
                        </a:cubicBezTo>
                        <a:cubicBezTo>
                          <a:pt x="115" y="92"/>
                          <a:pt x="110" y="91"/>
                          <a:pt x="106" y="88"/>
                        </a:cubicBezTo>
                        <a:cubicBezTo>
                          <a:pt x="105" y="90"/>
                          <a:pt x="105" y="90"/>
                          <a:pt x="105" y="90"/>
                        </a:cubicBezTo>
                        <a:cubicBezTo>
                          <a:pt x="105" y="86"/>
                          <a:pt x="106" y="82"/>
                          <a:pt x="106" y="78"/>
                        </a:cubicBezTo>
                        <a:cubicBezTo>
                          <a:pt x="110" y="80"/>
                          <a:pt x="114" y="81"/>
                          <a:pt x="118" y="81"/>
                        </a:cubicBezTo>
                        <a:cubicBezTo>
                          <a:pt x="132" y="81"/>
                          <a:pt x="143" y="70"/>
                          <a:pt x="143" y="57"/>
                        </a:cubicBezTo>
                        <a:cubicBezTo>
                          <a:pt x="143" y="54"/>
                          <a:pt x="142" y="50"/>
                          <a:pt x="140" y="47"/>
                        </a:cubicBezTo>
                        <a:cubicBezTo>
                          <a:pt x="139" y="44"/>
                          <a:pt x="137" y="42"/>
                          <a:pt x="134" y="41"/>
                        </a:cubicBezTo>
                        <a:cubicBezTo>
                          <a:pt x="132" y="39"/>
                          <a:pt x="129" y="39"/>
                          <a:pt x="126" y="39"/>
                        </a:cubicBezTo>
                        <a:cubicBezTo>
                          <a:pt x="126" y="39"/>
                          <a:pt x="126" y="39"/>
                          <a:pt x="125" y="39"/>
                        </a:cubicBezTo>
                        <a:cubicBezTo>
                          <a:pt x="118" y="39"/>
                          <a:pt x="113" y="42"/>
                          <a:pt x="109" y="45"/>
                        </a:cubicBezTo>
                        <a:cubicBezTo>
                          <a:pt x="108" y="46"/>
                          <a:pt x="108" y="47"/>
                          <a:pt x="107" y="48"/>
                        </a:cubicBezTo>
                        <a:cubicBezTo>
                          <a:pt x="107" y="45"/>
                          <a:pt x="107" y="43"/>
                          <a:pt x="107" y="40"/>
                        </a:cubicBezTo>
                        <a:cubicBezTo>
                          <a:pt x="108" y="40"/>
                          <a:pt x="108" y="40"/>
                          <a:pt x="108" y="40"/>
                        </a:cubicBezTo>
                        <a:cubicBezTo>
                          <a:pt x="108" y="40"/>
                          <a:pt x="108" y="40"/>
                          <a:pt x="108" y="40"/>
                        </a:cubicBezTo>
                        <a:cubicBezTo>
                          <a:pt x="109" y="36"/>
                          <a:pt x="112" y="33"/>
                          <a:pt x="115" y="31"/>
                        </a:cubicBezTo>
                        <a:cubicBezTo>
                          <a:pt x="118" y="29"/>
                          <a:pt x="122" y="28"/>
                          <a:pt x="125" y="28"/>
                        </a:cubicBezTo>
                        <a:cubicBezTo>
                          <a:pt x="125" y="28"/>
                          <a:pt x="126" y="28"/>
                          <a:pt x="127" y="28"/>
                        </a:cubicBezTo>
                        <a:cubicBezTo>
                          <a:pt x="127" y="28"/>
                          <a:pt x="127" y="28"/>
                          <a:pt x="127" y="28"/>
                        </a:cubicBezTo>
                        <a:cubicBezTo>
                          <a:pt x="127" y="28"/>
                          <a:pt x="127" y="28"/>
                          <a:pt x="127" y="28"/>
                        </a:cubicBezTo>
                        <a:cubicBezTo>
                          <a:pt x="130" y="29"/>
                          <a:pt x="134" y="29"/>
                          <a:pt x="137" y="31"/>
                        </a:cubicBezTo>
                        <a:cubicBezTo>
                          <a:pt x="141" y="33"/>
                          <a:pt x="144" y="36"/>
                          <a:pt x="146" y="40"/>
                        </a:cubicBezTo>
                        <a:cubicBezTo>
                          <a:pt x="149" y="46"/>
                          <a:pt x="150" y="52"/>
                          <a:pt x="150" y="58"/>
                        </a:cubicBezTo>
                        <a:cubicBezTo>
                          <a:pt x="150" y="68"/>
                          <a:pt x="146" y="76"/>
                          <a:pt x="141" y="8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71" name="Rectangle 220"/>
                  <p:cNvSpPr>
                    <a:spLocks noChangeArrowheads="1"/>
                  </p:cNvSpPr>
                  <p:nvPr/>
                </p:nvSpPr>
                <p:spPr bwMode="auto">
                  <a:xfrm>
                    <a:off x="3755" y="3450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72" name="Rectangle 221"/>
                  <p:cNvSpPr>
                    <a:spLocks noChangeArrowheads="1"/>
                  </p:cNvSpPr>
                  <p:nvPr/>
                </p:nvSpPr>
                <p:spPr bwMode="auto">
                  <a:xfrm>
                    <a:off x="3752" y="3483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73" name="Rectangle 222"/>
                  <p:cNvSpPr>
                    <a:spLocks noChangeArrowheads="1"/>
                  </p:cNvSpPr>
                  <p:nvPr/>
                </p:nvSpPr>
                <p:spPr bwMode="auto">
                  <a:xfrm>
                    <a:off x="3752" y="3483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74" name="Freeform 223"/>
                  <p:cNvSpPr/>
                  <p:nvPr/>
                </p:nvSpPr>
                <p:spPr bwMode="auto">
                  <a:xfrm>
                    <a:off x="3665" y="3499"/>
                    <a:ext cx="33" cy="48"/>
                  </a:xfrm>
                  <a:custGeom>
                    <a:avLst/>
                    <a:gdLst>
                      <a:gd name="T0" fmla="*/ 1 w 14"/>
                      <a:gd name="T1" fmla="*/ 19 h 20"/>
                      <a:gd name="T2" fmla="*/ 14 w 14"/>
                      <a:gd name="T3" fmla="*/ 2 h 20"/>
                      <a:gd name="T4" fmla="*/ 14 w 14"/>
                      <a:gd name="T5" fmla="*/ 1 h 20"/>
                      <a:gd name="T6" fmla="*/ 12 w 14"/>
                      <a:gd name="T7" fmla="*/ 1 h 20"/>
                      <a:gd name="T8" fmla="*/ 12 w 14"/>
                      <a:gd name="T9" fmla="*/ 1 h 20"/>
                      <a:gd name="T10" fmla="*/ 0 w 14"/>
                      <a:gd name="T11" fmla="*/ 18 h 20"/>
                      <a:gd name="T12" fmla="*/ 0 w 14"/>
                      <a:gd name="T13" fmla="*/ 19 h 20"/>
                      <a:gd name="T14" fmla="*/ 1 w 14"/>
                      <a:gd name="T15" fmla="*/ 19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4" h="20">
                        <a:moveTo>
                          <a:pt x="1" y="19"/>
                        </a:moveTo>
                        <a:cubicBezTo>
                          <a:pt x="5" y="13"/>
                          <a:pt x="10" y="8"/>
                          <a:pt x="14" y="2"/>
                        </a:cubicBezTo>
                        <a:cubicBezTo>
                          <a:pt x="14" y="2"/>
                          <a:pt x="14" y="1"/>
                          <a:pt x="14" y="1"/>
                        </a:cubicBezTo>
                        <a:cubicBezTo>
                          <a:pt x="13" y="0"/>
                          <a:pt x="13" y="1"/>
                          <a:pt x="12" y="1"/>
                        </a:cubicBezTo>
                        <a:cubicBezTo>
                          <a:pt x="12" y="1"/>
                          <a:pt x="12" y="1"/>
                          <a:pt x="12" y="1"/>
                        </a:cubicBezTo>
                        <a:cubicBezTo>
                          <a:pt x="8" y="7"/>
                          <a:pt x="4" y="12"/>
                          <a:pt x="0" y="18"/>
                        </a:cubicBezTo>
                        <a:cubicBezTo>
                          <a:pt x="0" y="18"/>
                          <a:pt x="0" y="19"/>
                          <a:pt x="0" y="19"/>
                        </a:cubicBezTo>
                        <a:cubicBezTo>
                          <a:pt x="0" y="20"/>
                          <a:pt x="1" y="19"/>
                          <a:pt x="1" y="1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75" name="Freeform 224"/>
                  <p:cNvSpPr/>
                  <p:nvPr/>
                </p:nvSpPr>
                <p:spPr bwMode="auto">
                  <a:xfrm>
                    <a:off x="3662" y="3601"/>
                    <a:ext cx="29" cy="40"/>
                  </a:xfrm>
                  <a:custGeom>
                    <a:avLst/>
                    <a:gdLst>
                      <a:gd name="T0" fmla="*/ 1 w 12"/>
                      <a:gd name="T1" fmla="*/ 17 h 17"/>
                      <a:gd name="T2" fmla="*/ 12 w 12"/>
                      <a:gd name="T3" fmla="*/ 2 h 17"/>
                      <a:gd name="T4" fmla="*/ 12 w 12"/>
                      <a:gd name="T5" fmla="*/ 1 h 17"/>
                      <a:gd name="T6" fmla="*/ 11 w 12"/>
                      <a:gd name="T7" fmla="*/ 1 h 17"/>
                      <a:gd name="T8" fmla="*/ 11 w 12"/>
                      <a:gd name="T9" fmla="*/ 1 h 17"/>
                      <a:gd name="T10" fmla="*/ 0 w 12"/>
                      <a:gd name="T11" fmla="*/ 15 h 17"/>
                      <a:gd name="T12" fmla="*/ 0 w 12"/>
                      <a:gd name="T13" fmla="*/ 17 h 17"/>
                      <a:gd name="T14" fmla="*/ 1 w 12"/>
                      <a:gd name="T15" fmla="*/ 17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2" h="17">
                        <a:moveTo>
                          <a:pt x="1" y="17"/>
                        </a:moveTo>
                        <a:cubicBezTo>
                          <a:pt x="5" y="12"/>
                          <a:pt x="8" y="7"/>
                          <a:pt x="12" y="2"/>
                        </a:cubicBezTo>
                        <a:cubicBezTo>
                          <a:pt x="12" y="2"/>
                          <a:pt x="12" y="1"/>
                          <a:pt x="12" y="1"/>
                        </a:cubicBezTo>
                        <a:cubicBezTo>
                          <a:pt x="11" y="0"/>
                          <a:pt x="11" y="1"/>
                          <a:pt x="11" y="1"/>
                        </a:cubicBezTo>
                        <a:cubicBezTo>
                          <a:pt x="11" y="1"/>
                          <a:pt x="11" y="1"/>
                          <a:pt x="11" y="1"/>
                        </a:cubicBezTo>
                        <a:cubicBezTo>
                          <a:pt x="7" y="6"/>
                          <a:pt x="4" y="11"/>
                          <a:pt x="0" y="15"/>
                        </a:cubicBezTo>
                        <a:cubicBezTo>
                          <a:pt x="0" y="16"/>
                          <a:pt x="0" y="16"/>
                          <a:pt x="0" y="17"/>
                        </a:cubicBezTo>
                        <a:cubicBezTo>
                          <a:pt x="1" y="17"/>
                          <a:pt x="1" y="17"/>
                          <a:pt x="1" y="1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76" name="Freeform 225"/>
                  <p:cNvSpPr/>
                  <p:nvPr/>
                </p:nvSpPr>
                <p:spPr bwMode="auto">
                  <a:xfrm>
                    <a:off x="3658" y="3632"/>
                    <a:ext cx="35" cy="40"/>
                  </a:xfrm>
                  <a:custGeom>
                    <a:avLst/>
                    <a:gdLst>
                      <a:gd name="T0" fmla="*/ 2 w 15"/>
                      <a:gd name="T1" fmla="*/ 17 h 17"/>
                      <a:gd name="T2" fmla="*/ 14 w 15"/>
                      <a:gd name="T3" fmla="*/ 2 h 17"/>
                      <a:gd name="T4" fmla="*/ 14 w 15"/>
                      <a:gd name="T5" fmla="*/ 1 h 17"/>
                      <a:gd name="T6" fmla="*/ 13 w 15"/>
                      <a:gd name="T7" fmla="*/ 1 h 17"/>
                      <a:gd name="T8" fmla="*/ 13 w 15"/>
                      <a:gd name="T9" fmla="*/ 1 h 17"/>
                      <a:gd name="T10" fmla="*/ 0 w 15"/>
                      <a:gd name="T11" fmla="*/ 16 h 17"/>
                      <a:gd name="T12" fmla="*/ 0 w 15"/>
                      <a:gd name="T13" fmla="*/ 17 h 17"/>
                      <a:gd name="T14" fmla="*/ 2 w 15"/>
                      <a:gd name="T15" fmla="*/ 17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5" h="17">
                        <a:moveTo>
                          <a:pt x="2" y="17"/>
                        </a:moveTo>
                        <a:cubicBezTo>
                          <a:pt x="6" y="12"/>
                          <a:pt x="10" y="7"/>
                          <a:pt x="14" y="2"/>
                        </a:cubicBezTo>
                        <a:cubicBezTo>
                          <a:pt x="15" y="1"/>
                          <a:pt x="14" y="1"/>
                          <a:pt x="14" y="1"/>
                        </a:cubicBezTo>
                        <a:cubicBezTo>
                          <a:pt x="14" y="0"/>
                          <a:pt x="13" y="0"/>
                          <a:pt x="13" y="1"/>
                        </a:cubicBezTo>
                        <a:cubicBezTo>
                          <a:pt x="13" y="1"/>
                          <a:pt x="13" y="1"/>
                          <a:pt x="13" y="1"/>
                        </a:cubicBezTo>
                        <a:cubicBezTo>
                          <a:pt x="9" y="6"/>
                          <a:pt x="4" y="11"/>
                          <a:pt x="0" y="16"/>
                        </a:cubicBezTo>
                        <a:cubicBezTo>
                          <a:pt x="0" y="16"/>
                          <a:pt x="0" y="17"/>
                          <a:pt x="0" y="17"/>
                        </a:cubicBezTo>
                        <a:cubicBezTo>
                          <a:pt x="1" y="17"/>
                          <a:pt x="1" y="17"/>
                          <a:pt x="2" y="1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77" name="Rectangle 226"/>
                  <p:cNvSpPr>
                    <a:spLocks noChangeArrowheads="1"/>
                  </p:cNvSpPr>
                  <p:nvPr/>
                </p:nvSpPr>
                <p:spPr bwMode="auto">
                  <a:xfrm>
                    <a:off x="3478" y="3701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78" name="Freeform 227"/>
                  <p:cNvSpPr/>
                  <p:nvPr/>
                </p:nvSpPr>
                <p:spPr bwMode="auto">
                  <a:xfrm>
                    <a:off x="3037" y="3480"/>
                    <a:ext cx="389" cy="311"/>
                  </a:xfrm>
                  <a:custGeom>
                    <a:avLst/>
                    <a:gdLst>
                      <a:gd name="T0" fmla="*/ 162 w 164"/>
                      <a:gd name="T1" fmla="*/ 113 h 131"/>
                      <a:gd name="T2" fmla="*/ 16 w 164"/>
                      <a:gd name="T3" fmla="*/ 113 h 131"/>
                      <a:gd name="T4" fmla="*/ 16 w 164"/>
                      <a:gd name="T5" fmla="*/ 1 h 131"/>
                      <a:gd name="T6" fmla="*/ 14 w 164"/>
                      <a:gd name="T7" fmla="*/ 0 h 131"/>
                      <a:gd name="T8" fmla="*/ 12 w 164"/>
                      <a:gd name="T9" fmla="*/ 1 h 131"/>
                      <a:gd name="T10" fmla="*/ 12 w 164"/>
                      <a:gd name="T11" fmla="*/ 14 h 131"/>
                      <a:gd name="T12" fmla="*/ 8 w 164"/>
                      <a:gd name="T13" fmla="*/ 14 h 131"/>
                      <a:gd name="T14" fmla="*/ 6 w 164"/>
                      <a:gd name="T15" fmla="*/ 16 h 131"/>
                      <a:gd name="T16" fmla="*/ 8 w 164"/>
                      <a:gd name="T17" fmla="*/ 17 h 131"/>
                      <a:gd name="T18" fmla="*/ 8 w 164"/>
                      <a:gd name="T19" fmla="*/ 17 h 131"/>
                      <a:gd name="T20" fmla="*/ 12 w 164"/>
                      <a:gd name="T21" fmla="*/ 17 h 131"/>
                      <a:gd name="T22" fmla="*/ 12 w 164"/>
                      <a:gd name="T23" fmla="*/ 29 h 131"/>
                      <a:gd name="T24" fmla="*/ 8 w 164"/>
                      <a:gd name="T25" fmla="*/ 29 h 131"/>
                      <a:gd name="T26" fmla="*/ 6 w 164"/>
                      <a:gd name="T27" fmla="*/ 30 h 131"/>
                      <a:gd name="T28" fmla="*/ 8 w 164"/>
                      <a:gd name="T29" fmla="*/ 32 h 131"/>
                      <a:gd name="T30" fmla="*/ 8 w 164"/>
                      <a:gd name="T31" fmla="*/ 32 h 131"/>
                      <a:gd name="T32" fmla="*/ 12 w 164"/>
                      <a:gd name="T33" fmla="*/ 32 h 131"/>
                      <a:gd name="T34" fmla="*/ 12 w 164"/>
                      <a:gd name="T35" fmla="*/ 44 h 131"/>
                      <a:gd name="T36" fmla="*/ 8 w 164"/>
                      <a:gd name="T37" fmla="*/ 44 h 131"/>
                      <a:gd name="T38" fmla="*/ 6 w 164"/>
                      <a:gd name="T39" fmla="*/ 46 h 131"/>
                      <a:gd name="T40" fmla="*/ 8 w 164"/>
                      <a:gd name="T41" fmla="*/ 48 h 131"/>
                      <a:gd name="T42" fmla="*/ 8 w 164"/>
                      <a:gd name="T43" fmla="*/ 48 h 131"/>
                      <a:gd name="T44" fmla="*/ 12 w 164"/>
                      <a:gd name="T45" fmla="*/ 48 h 131"/>
                      <a:gd name="T46" fmla="*/ 12 w 164"/>
                      <a:gd name="T47" fmla="*/ 62 h 131"/>
                      <a:gd name="T48" fmla="*/ 8 w 164"/>
                      <a:gd name="T49" fmla="*/ 62 h 131"/>
                      <a:gd name="T50" fmla="*/ 6 w 164"/>
                      <a:gd name="T51" fmla="*/ 63 h 131"/>
                      <a:gd name="T52" fmla="*/ 8 w 164"/>
                      <a:gd name="T53" fmla="*/ 65 h 131"/>
                      <a:gd name="T54" fmla="*/ 8 w 164"/>
                      <a:gd name="T55" fmla="*/ 65 h 131"/>
                      <a:gd name="T56" fmla="*/ 12 w 164"/>
                      <a:gd name="T57" fmla="*/ 65 h 131"/>
                      <a:gd name="T58" fmla="*/ 12 w 164"/>
                      <a:gd name="T59" fmla="*/ 78 h 131"/>
                      <a:gd name="T60" fmla="*/ 8 w 164"/>
                      <a:gd name="T61" fmla="*/ 78 h 131"/>
                      <a:gd name="T62" fmla="*/ 6 w 164"/>
                      <a:gd name="T63" fmla="*/ 80 h 131"/>
                      <a:gd name="T64" fmla="*/ 8 w 164"/>
                      <a:gd name="T65" fmla="*/ 82 h 131"/>
                      <a:gd name="T66" fmla="*/ 8 w 164"/>
                      <a:gd name="T67" fmla="*/ 82 h 131"/>
                      <a:gd name="T68" fmla="*/ 12 w 164"/>
                      <a:gd name="T69" fmla="*/ 82 h 131"/>
                      <a:gd name="T70" fmla="*/ 12 w 164"/>
                      <a:gd name="T71" fmla="*/ 96 h 131"/>
                      <a:gd name="T72" fmla="*/ 8 w 164"/>
                      <a:gd name="T73" fmla="*/ 96 h 131"/>
                      <a:gd name="T74" fmla="*/ 6 w 164"/>
                      <a:gd name="T75" fmla="*/ 98 h 131"/>
                      <a:gd name="T76" fmla="*/ 8 w 164"/>
                      <a:gd name="T77" fmla="*/ 99 h 131"/>
                      <a:gd name="T78" fmla="*/ 8 w 164"/>
                      <a:gd name="T79" fmla="*/ 99 h 131"/>
                      <a:gd name="T80" fmla="*/ 12 w 164"/>
                      <a:gd name="T81" fmla="*/ 99 h 131"/>
                      <a:gd name="T82" fmla="*/ 12 w 164"/>
                      <a:gd name="T83" fmla="*/ 113 h 131"/>
                      <a:gd name="T84" fmla="*/ 1 w 164"/>
                      <a:gd name="T85" fmla="*/ 113 h 131"/>
                      <a:gd name="T86" fmla="*/ 0 w 164"/>
                      <a:gd name="T87" fmla="*/ 114 h 131"/>
                      <a:gd name="T88" fmla="*/ 1 w 164"/>
                      <a:gd name="T89" fmla="*/ 116 h 131"/>
                      <a:gd name="T90" fmla="*/ 12 w 164"/>
                      <a:gd name="T91" fmla="*/ 116 h 131"/>
                      <a:gd name="T92" fmla="*/ 12 w 164"/>
                      <a:gd name="T93" fmla="*/ 129 h 131"/>
                      <a:gd name="T94" fmla="*/ 14 w 164"/>
                      <a:gd name="T95" fmla="*/ 131 h 131"/>
                      <a:gd name="T96" fmla="*/ 16 w 164"/>
                      <a:gd name="T97" fmla="*/ 129 h 131"/>
                      <a:gd name="T98" fmla="*/ 16 w 164"/>
                      <a:gd name="T99" fmla="*/ 116 h 131"/>
                      <a:gd name="T100" fmla="*/ 162 w 164"/>
                      <a:gd name="T101" fmla="*/ 116 h 131"/>
                      <a:gd name="T102" fmla="*/ 164 w 164"/>
                      <a:gd name="T103" fmla="*/ 114 h 131"/>
                      <a:gd name="T104" fmla="*/ 162 w 164"/>
                      <a:gd name="T105" fmla="*/ 113 h 1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164" h="131">
                        <a:moveTo>
                          <a:pt x="162" y="113"/>
                        </a:moveTo>
                        <a:cubicBezTo>
                          <a:pt x="16" y="113"/>
                          <a:pt x="16" y="113"/>
                          <a:pt x="16" y="113"/>
                        </a:cubicBezTo>
                        <a:cubicBezTo>
                          <a:pt x="16" y="1"/>
                          <a:pt x="16" y="1"/>
                          <a:pt x="16" y="1"/>
                        </a:cubicBezTo>
                        <a:cubicBezTo>
                          <a:pt x="16" y="0"/>
                          <a:pt x="15" y="0"/>
                          <a:pt x="14" y="0"/>
                        </a:cubicBezTo>
                        <a:cubicBezTo>
                          <a:pt x="13" y="0"/>
                          <a:pt x="12" y="0"/>
                          <a:pt x="12" y="1"/>
                        </a:cubicBezTo>
                        <a:cubicBezTo>
                          <a:pt x="12" y="14"/>
                          <a:pt x="12" y="14"/>
                          <a:pt x="12" y="14"/>
                        </a:cubicBezTo>
                        <a:cubicBezTo>
                          <a:pt x="11" y="14"/>
                          <a:pt x="9" y="14"/>
                          <a:pt x="8" y="14"/>
                        </a:cubicBezTo>
                        <a:cubicBezTo>
                          <a:pt x="7" y="14"/>
                          <a:pt x="6" y="15"/>
                          <a:pt x="6" y="16"/>
                        </a:cubicBezTo>
                        <a:cubicBezTo>
                          <a:pt x="6" y="17"/>
                          <a:pt x="7" y="17"/>
                          <a:pt x="8" y="17"/>
                        </a:cubicBezTo>
                        <a:cubicBezTo>
                          <a:pt x="8" y="17"/>
                          <a:pt x="8" y="17"/>
                          <a:pt x="8" y="17"/>
                        </a:cubicBezTo>
                        <a:cubicBezTo>
                          <a:pt x="9" y="17"/>
                          <a:pt x="11" y="17"/>
                          <a:pt x="12" y="17"/>
                        </a:cubicBezTo>
                        <a:cubicBezTo>
                          <a:pt x="12" y="29"/>
                          <a:pt x="12" y="29"/>
                          <a:pt x="12" y="29"/>
                        </a:cubicBezTo>
                        <a:cubicBezTo>
                          <a:pt x="11" y="29"/>
                          <a:pt x="9" y="29"/>
                          <a:pt x="8" y="29"/>
                        </a:cubicBezTo>
                        <a:cubicBezTo>
                          <a:pt x="7" y="29"/>
                          <a:pt x="6" y="29"/>
                          <a:pt x="6" y="30"/>
                        </a:cubicBezTo>
                        <a:cubicBezTo>
                          <a:pt x="6" y="31"/>
                          <a:pt x="7" y="32"/>
                          <a:pt x="8" y="32"/>
                        </a:cubicBezTo>
                        <a:cubicBezTo>
                          <a:pt x="8" y="32"/>
                          <a:pt x="8" y="32"/>
                          <a:pt x="8" y="32"/>
                        </a:cubicBezTo>
                        <a:cubicBezTo>
                          <a:pt x="9" y="32"/>
                          <a:pt x="11" y="32"/>
                          <a:pt x="12" y="32"/>
                        </a:cubicBezTo>
                        <a:cubicBezTo>
                          <a:pt x="12" y="44"/>
                          <a:pt x="12" y="44"/>
                          <a:pt x="12" y="44"/>
                        </a:cubicBezTo>
                        <a:cubicBezTo>
                          <a:pt x="11" y="44"/>
                          <a:pt x="9" y="44"/>
                          <a:pt x="8" y="44"/>
                        </a:cubicBezTo>
                        <a:cubicBezTo>
                          <a:pt x="7" y="44"/>
                          <a:pt x="6" y="45"/>
                          <a:pt x="6" y="46"/>
                        </a:cubicBezTo>
                        <a:cubicBezTo>
                          <a:pt x="6" y="47"/>
                          <a:pt x="7" y="48"/>
                          <a:pt x="8" y="48"/>
                        </a:cubicBezTo>
                        <a:cubicBezTo>
                          <a:pt x="8" y="48"/>
                          <a:pt x="8" y="48"/>
                          <a:pt x="8" y="48"/>
                        </a:cubicBezTo>
                        <a:cubicBezTo>
                          <a:pt x="9" y="48"/>
                          <a:pt x="11" y="48"/>
                          <a:pt x="12" y="48"/>
                        </a:cubicBezTo>
                        <a:cubicBezTo>
                          <a:pt x="12" y="62"/>
                          <a:pt x="12" y="62"/>
                          <a:pt x="12" y="62"/>
                        </a:cubicBezTo>
                        <a:cubicBezTo>
                          <a:pt x="11" y="62"/>
                          <a:pt x="9" y="62"/>
                          <a:pt x="8" y="62"/>
                        </a:cubicBezTo>
                        <a:cubicBezTo>
                          <a:pt x="7" y="62"/>
                          <a:pt x="6" y="62"/>
                          <a:pt x="6" y="63"/>
                        </a:cubicBezTo>
                        <a:cubicBezTo>
                          <a:pt x="6" y="64"/>
                          <a:pt x="7" y="65"/>
                          <a:pt x="8" y="65"/>
                        </a:cubicBezTo>
                        <a:cubicBezTo>
                          <a:pt x="8" y="65"/>
                          <a:pt x="8" y="65"/>
                          <a:pt x="8" y="65"/>
                        </a:cubicBezTo>
                        <a:cubicBezTo>
                          <a:pt x="9" y="65"/>
                          <a:pt x="11" y="65"/>
                          <a:pt x="12" y="65"/>
                        </a:cubicBezTo>
                        <a:cubicBezTo>
                          <a:pt x="12" y="78"/>
                          <a:pt x="12" y="78"/>
                          <a:pt x="12" y="78"/>
                        </a:cubicBezTo>
                        <a:cubicBezTo>
                          <a:pt x="11" y="78"/>
                          <a:pt x="9" y="78"/>
                          <a:pt x="8" y="78"/>
                        </a:cubicBezTo>
                        <a:cubicBezTo>
                          <a:pt x="7" y="78"/>
                          <a:pt x="6" y="79"/>
                          <a:pt x="6" y="80"/>
                        </a:cubicBezTo>
                        <a:cubicBezTo>
                          <a:pt x="6" y="81"/>
                          <a:pt x="7" y="82"/>
                          <a:pt x="8" y="82"/>
                        </a:cubicBezTo>
                        <a:cubicBezTo>
                          <a:pt x="8" y="82"/>
                          <a:pt x="8" y="82"/>
                          <a:pt x="8" y="82"/>
                        </a:cubicBezTo>
                        <a:cubicBezTo>
                          <a:pt x="9" y="82"/>
                          <a:pt x="11" y="82"/>
                          <a:pt x="12" y="82"/>
                        </a:cubicBezTo>
                        <a:cubicBezTo>
                          <a:pt x="12" y="96"/>
                          <a:pt x="12" y="96"/>
                          <a:pt x="12" y="96"/>
                        </a:cubicBezTo>
                        <a:cubicBezTo>
                          <a:pt x="11" y="96"/>
                          <a:pt x="9" y="96"/>
                          <a:pt x="8" y="96"/>
                        </a:cubicBezTo>
                        <a:cubicBezTo>
                          <a:pt x="7" y="96"/>
                          <a:pt x="6" y="97"/>
                          <a:pt x="6" y="98"/>
                        </a:cubicBezTo>
                        <a:cubicBezTo>
                          <a:pt x="6" y="99"/>
                          <a:pt x="7" y="99"/>
                          <a:pt x="8" y="99"/>
                        </a:cubicBezTo>
                        <a:cubicBezTo>
                          <a:pt x="8" y="99"/>
                          <a:pt x="8" y="99"/>
                          <a:pt x="8" y="99"/>
                        </a:cubicBezTo>
                        <a:cubicBezTo>
                          <a:pt x="9" y="99"/>
                          <a:pt x="11" y="99"/>
                          <a:pt x="12" y="99"/>
                        </a:cubicBezTo>
                        <a:cubicBezTo>
                          <a:pt x="12" y="113"/>
                          <a:pt x="12" y="113"/>
                          <a:pt x="12" y="113"/>
                        </a:cubicBezTo>
                        <a:cubicBezTo>
                          <a:pt x="1" y="113"/>
                          <a:pt x="1" y="113"/>
                          <a:pt x="1" y="113"/>
                        </a:cubicBezTo>
                        <a:cubicBezTo>
                          <a:pt x="0" y="113"/>
                          <a:pt x="0" y="113"/>
                          <a:pt x="0" y="114"/>
                        </a:cubicBezTo>
                        <a:cubicBezTo>
                          <a:pt x="0" y="115"/>
                          <a:pt x="0" y="116"/>
                          <a:pt x="1" y="116"/>
                        </a:cubicBezTo>
                        <a:cubicBezTo>
                          <a:pt x="12" y="116"/>
                          <a:pt x="12" y="116"/>
                          <a:pt x="12" y="116"/>
                        </a:cubicBezTo>
                        <a:cubicBezTo>
                          <a:pt x="12" y="129"/>
                          <a:pt x="12" y="129"/>
                          <a:pt x="12" y="129"/>
                        </a:cubicBezTo>
                        <a:cubicBezTo>
                          <a:pt x="12" y="130"/>
                          <a:pt x="13" y="131"/>
                          <a:pt x="14" y="131"/>
                        </a:cubicBezTo>
                        <a:cubicBezTo>
                          <a:pt x="15" y="131"/>
                          <a:pt x="16" y="130"/>
                          <a:pt x="16" y="129"/>
                        </a:cubicBezTo>
                        <a:cubicBezTo>
                          <a:pt x="16" y="116"/>
                          <a:pt x="16" y="116"/>
                          <a:pt x="16" y="116"/>
                        </a:cubicBezTo>
                        <a:cubicBezTo>
                          <a:pt x="162" y="116"/>
                          <a:pt x="162" y="116"/>
                          <a:pt x="162" y="116"/>
                        </a:cubicBezTo>
                        <a:cubicBezTo>
                          <a:pt x="163" y="116"/>
                          <a:pt x="164" y="115"/>
                          <a:pt x="164" y="114"/>
                        </a:cubicBezTo>
                        <a:cubicBezTo>
                          <a:pt x="164" y="113"/>
                          <a:pt x="163" y="113"/>
                          <a:pt x="162" y="11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79" name="Freeform 228"/>
                  <p:cNvSpPr>
                    <a:spLocks noEditPoints="1"/>
                  </p:cNvSpPr>
                  <p:nvPr/>
                </p:nvSpPr>
                <p:spPr bwMode="auto">
                  <a:xfrm>
                    <a:off x="3179" y="3507"/>
                    <a:ext cx="74" cy="224"/>
                  </a:xfrm>
                  <a:custGeom>
                    <a:avLst/>
                    <a:gdLst>
                      <a:gd name="T0" fmla="*/ 0 w 31"/>
                      <a:gd name="T1" fmla="*/ 92 h 95"/>
                      <a:gd name="T2" fmla="*/ 2 w 31"/>
                      <a:gd name="T3" fmla="*/ 94 h 95"/>
                      <a:gd name="T4" fmla="*/ 17 w 31"/>
                      <a:gd name="T5" fmla="*/ 95 h 95"/>
                      <a:gd name="T6" fmla="*/ 19 w 31"/>
                      <a:gd name="T7" fmla="*/ 95 h 95"/>
                      <a:gd name="T8" fmla="*/ 30 w 31"/>
                      <a:gd name="T9" fmla="*/ 88 h 95"/>
                      <a:gd name="T10" fmla="*/ 30 w 31"/>
                      <a:gd name="T11" fmla="*/ 88 h 95"/>
                      <a:gd name="T12" fmla="*/ 30 w 31"/>
                      <a:gd name="T13" fmla="*/ 7 h 95"/>
                      <a:gd name="T14" fmla="*/ 30 w 31"/>
                      <a:gd name="T15" fmla="*/ 2 h 95"/>
                      <a:gd name="T16" fmla="*/ 30 w 31"/>
                      <a:gd name="T17" fmla="*/ 2 h 95"/>
                      <a:gd name="T18" fmla="*/ 30 w 31"/>
                      <a:gd name="T19" fmla="*/ 1 h 95"/>
                      <a:gd name="T20" fmla="*/ 30 w 31"/>
                      <a:gd name="T21" fmla="*/ 1 h 95"/>
                      <a:gd name="T22" fmla="*/ 28 w 31"/>
                      <a:gd name="T23" fmla="*/ 0 h 95"/>
                      <a:gd name="T24" fmla="*/ 12 w 31"/>
                      <a:gd name="T25" fmla="*/ 0 h 95"/>
                      <a:gd name="T26" fmla="*/ 8 w 31"/>
                      <a:gd name="T27" fmla="*/ 3 h 95"/>
                      <a:gd name="T28" fmla="*/ 0 w 31"/>
                      <a:gd name="T29" fmla="*/ 10 h 95"/>
                      <a:gd name="T30" fmla="*/ 0 w 31"/>
                      <a:gd name="T31" fmla="*/ 10 h 95"/>
                      <a:gd name="T32" fmla="*/ 0 w 31"/>
                      <a:gd name="T33" fmla="*/ 11 h 95"/>
                      <a:gd name="T34" fmla="*/ 0 w 31"/>
                      <a:gd name="T35" fmla="*/ 11 h 95"/>
                      <a:gd name="T36" fmla="*/ 27 w 31"/>
                      <a:gd name="T37" fmla="*/ 50 h 95"/>
                      <a:gd name="T38" fmla="*/ 20 w 31"/>
                      <a:gd name="T39" fmla="*/ 52 h 95"/>
                      <a:gd name="T40" fmla="*/ 27 w 31"/>
                      <a:gd name="T41" fmla="*/ 50 h 95"/>
                      <a:gd name="T42" fmla="*/ 26 w 31"/>
                      <a:gd name="T43" fmla="*/ 68 h 95"/>
                      <a:gd name="T44" fmla="*/ 20 w 31"/>
                      <a:gd name="T45" fmla="*/ 77 h 95"/>
                      <a:gd name="T46" fmla="*/ 27 w 31"/>
                      <a:gd name="T47" fmla="*/ 61 h 95"/>
                      <a:gd name="T48" fmla="*/ 20 w 31"/>
                      <a:gd name="T49" fmla="*/ 42 h 95"/>
                      <a:gd name="T50" fmla="*/ 27 w 31"/>
                      <a:gd name="T51" fmla="*/ 39 h 95"/>
                      <a:gd name="T52" fmla="*/ 26 w 31"/>
                      <a:gd name="T53" fmla="*/ 39 h 95"/>
                      <a:gd name="T54" fmla="*/ 20 w 31"/>
                      <a:gd name="T55" fmla="*/ 42 h 95"/>
                      <a:gd name="T56" fmla="*/ 26 w 31"/>
                      <a:gd name="T57" fmla="*/ 32 h 95"/>
                      <a:gd name="T58" fmla="*/ 20 w 31"/>
                      <a:gd name="T59" fmla="*/ 39 h 95"/>
                      <a:gd name="T60" fmla="*/ 20 w 31"/>
                      <a:gd name="T61" fmla="*/ 37 h 95"/>
                      <a:gd name="T62" fmla="*/ 20 w 31"/>
                      <a:gd name="T63" fmla="*/ 36 h 95"/>
                      <a:gd name="T64" fmla="*/ 27 w 31"/>
                      <a:gd name="T65" fmla="*/ 32 h 95"/>
                      <a:gd name="T66" fmla="*/ 20 w 31"/>
                      <a:gd name="T67" fmla="*/ 79 h 95"/>
                      <a:gd name="T68" fmla="*/ 27 w 31"/>
                      <a:gd name="T69" fmla="*/ 75 h 95"/>
                      <a:gd name="T70" fmla="*/ 20 w 31"/>
                      <a:gd name="T71" fmla="*/ 80 h 95"/>
                      <a:gd name="T72" fmla="*/ 26 w 31"/>
                      <a:gd name="T73" fmla="*/ 59 h 95"/>
                      <a:gd name="T74" fmla="*/ 20 w 31"/>
                      <a:gd name="T75" fmla="*/ 68 h 95"/>
                      <a:gd name="T76" fmla="*/ 20 w 31"/>
                      <a:gd name="T77" fmla="*/ 64 h 95"/>
                      <a:gd name="T78" fmla="*/ 27 w 31"/>
                      <a:gd name="T79" fmla="*/ 58 h 95"/>
                      <a:gd name="T80" fmla="*/ 20 w 31"/>
                      <a:gd name="T81" fmla="*/ 33 h 95"/>
                      <a:gd name="T82" fmla="*/ 27 w 31"/>
                      <a:gd name="T83" fmla="*/ 13 h 95"/>
                      <a:gd name="T84" fmla="*/ 20 w 31"/>
                      <a:gd name="T85" fmla="*/ 88 h 95"/>
                      <a:gd name="T86" fmla="*/ 27 w 31"/>
                      <a:gd name="T87" fmla="*/ 81 h 95"/>
                      <a:gd name="T88" fmla="*/ 26 w 31"/>
                      <a:gd name="T89" fmla="*/ 83 h 95"/>
                      <a:gd name="T90" fmla="*/ 20 w 31"/>
                      <a:gd name="T91" fmla="*/ 90 h 95"/>
                      <a:gd name="T92" fmla="*/ 27 w 31"/>
                      <a:gd name="T93" fmla="*/ 85 h 95"/>
                      <a:gd name="T94" fmla="*/ 26 w 31"/>
                      <a:gd name="T95" fmla="*/ 87 h 95"/>
                      <a:gd name="T96" fmla="*/ 27 w 31"/>
                      <a:gd name="T97" fmla="*/ 10 h 95"/>
                      <a:gd name="T98" fmla="*/ 26 w 31"/>
                      <a:gd name="T99" fmla="*/ 10 h 95"/>
                      <a:gd name="T100" fmla="*/ 19 w 31"/>
                      <a:gd name="T101" fmla="*/ 13 h 95"/>
                      <a:gd name="T102" fmla="*/ 27 w 31"/>
                      <a:gd name="T103" fmla="*/ 6 h 95"/>
                      <a:gd name="T104" fmla="*/ 27 w 31"/>
                      <a:gd name="T105" fmla="*/ 10 h 95"/>
                      <a:gd name="T106" fmla="*/ 16 w 31"/>
                      <a:gd name="T107" fmla="*/ 36 h 95"/>
                      <a:gd name="T108" fmla="*/ 16 w 31"/>
                      <a:gd name="T109" fmla="*/ 91 h 95"/>
                      <a:gd name="T110" fmla="*/ 3 w 31"/>
                      <a:gd name="T111" fmla="*/ 57 h 95"/>
                      <a:gd name="T112" fmla="*/ 12 w 31"/>
                      <a:gd name="T113" fmla="*/ 13 h 95"/>
                      <a:gd name="T114" fmla="*/ 13 w 31"/>
                      <a:gd name="T115" fmla="*/ 3 h 95"/>
                      <a:gd name="T116" fmla="*/ 24 w 31"/>
                      <a:gd name="T117" fmla="*/ 3 h 95"/>
                      <a:gd name="T118" fmla="*/ 6 w 31"/>
                      <a:gd name="T119" fmla="*/ 9 h 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31" h="95">
                        <a:moveTo>
                          <a:pt x="0" y="57"/>
                        </a:moveTo>
                        <a:cubicBezTo>
                          <a:pt x="0" y="70"/>
                          <a:pt x="0" y="84"/>
                          <a:pt x="0" y="92"/>
                        </a:cubicBezTo>
                        <a:cubicBezTo>
                          <a:pt x="0" y="93"/>
                          <a:pt x="0" y="93"/>
                          <a:pt x="0" y="93"/>
                        </a:cubicBezTo>
                        <a:cubicBezTo>
                          <a:pt x="0" y="94"/>
                          <a:pt x="1" y="94"/>
                          <a:pt x="2" y="94"/>
                        </a:cubicBezTo>
                        <a:cubicBezTo>
                          <a:pt x="2" y="94"/>
                          <a:pt x="2" y="94"/>
                          <a:pt x="2" y="94"/>
                        </a:cubicBezTo>
                        <a:cubicBezTo>
                          <a:pt x="8" y="94"/>
                          <a:pt x="11" y="95"/>
                          <a:pt x="17" y="95"/>
                        </a:cubicBezTo>
                        <a:cubicBezTo>
                          <a:pt x="18" y="95"/>
                          <a:pt x="18" y="95"/>
                          <a:pt x="19" y="95"/>
                        </a:cubicBezTo>
                        <a:cubicBezTo>
                          <a:pt x="19" y="95"/>
                          <a:pt x="19" y="95"/>
                          <a:pt x="19" y="95"/>
                        </a:cubicBezTo>
                        <a:cubicBezTo>
                          <a:pt x="23" y="93"/>
                          <a:pt x="26" y="91"/>
                          <a:pt x="30" y="89"/>
                        </a:cubicBezTo>
                        <a:cubicBezTo>
                          <a:pt x="30" y="88"/>
                          <a:pt x="30" y="88"/>
                          <a:pt x="30" y="88"/>
                        </a:cubicBezTo>
                        <a:cubicBezTo>
                          <a:pt x="30" y="88"/>
                          <a:pt x="30" y="88"/>
                          <a:pt x="30" y="88"/>
                        </a:cubicBezTo>
                        <a:cubicBezTo>
                          <a:pt x="30" y="88"/>
                          <a:pt x="30" y="88"/>
                          <a:pt x="30" y="88"/>
                        </a:cubicBezTo>
                        <a:cubicBezTo>
                          <a:pt x="30" y="88"/>
                          <a:pt x="31" y="87"/>
                          <a:pt x="31" y="87"/>
                        </a:cubicBezTo>
                        <a:cubicBezTo>
                          <a:pt x="30" y="72"/>
                          <a:pt x="30" y="23"/>
                          <a:pt x="30" y="7"/>
                        </a:cubicBezTo>
                        <a:cubicBezTo>
                          <a:pt x="30" y="5"/>
                          <a:pt x="30" y="4"/>
                          <a:pt x="30" y="3"/>
                        </a:cubicBezTo>
                        <a:cubicBezTo>
                          <a:pt x="30" y="3"/>
                          <a:pt x="30" y="2"/>
                          <a:pt x="30" y="2"/>
                        </a:cubicBezTo>
                        <a:cubicBezTo>
                          <a:pt x="30" y="2"/>
                          <a:pt x="30" y="2"/>
                          <a:pt x="30" y="2"/>
                        </a:cubicBezTo>
                        <a:cubicBezTo>
                          <a:pt x="30" y="2"/>
                          <a:pt x="30" y="2"/>
                          <a:pt x="30" y="2"/>
                        </a:cubicBezTo>
                        <a:cubicBezTo>
                          <a:pt x="30" y="2"/>
                          <a:pt x="30" y="2"/>
                          <a:pt x="30" y="2"/>
                        </a:cubicBezTo>
                        <a:cubicBezTo>
                          <a:pt x="30" y="2"/>
                          <a:pt x="30" y="1"/>
                          <a:pt x="30" y="1"/>
                        </a:cubicBezTo>
                        <a:cubicBezTo>
                          <a:pt x="30" y="1"/>
                          <a:pt x="30" y="1"/>
                          <a:pt x="30" y="1"/>
                        </a:cubicBezTo>
                        <a:cubicBezTo>
                          <a:pt x="30" y="1"/>
                          <a:pt x="30" y="1"/>
                          <a:pt x="30" y="1"/>
                        </a:cubicBezTo>
                        <a:cubicBezTo>
                          <a:pt x="30" y="1"/>
                          <a:pt x="30" y="1"/>
                          <a:pt x="30" y="0"/>
                        </a:cubicBezTo>
                        <a:cubicBezTo>
                          <a:pt x="29" y="0"/>
                          <a:pt x="29" y="0"/>
                          <a:pt x="28" y="0"/>
                        </a:cubicBezTo>
                        <a:cubicBezTo>
                          <a:pt x="27" y="0"/>
                          <a:pt x="24" y="0"/>
                          <a:pt x="22" y="0"/>
                        </a:cubicBezTo>
                        <a:cubicBezTo>
                          <a:pt x="17" y="0"/>
                          <a:pt x="12" y="0"/>
                          <a:pt x="12" y="0"/>
                        </a:cubicBezTo>
                        <a:cubicBezTo>
                          <a:pt x="12" y="0"/>
                          <a:pt x="11" y="0"/>
                          <a:pt x="11" y="0"/>
                        </a:cubicBezTo>
                        <a:cubicBezTo>
                          <a:pt x="11" y="0"/>
                          <a:pt x="10" y="1"/>
                          <a:pt x="8" y="3"/>
                        </a:cubicBezTo>
                        <a:cubicBezTo>
                          <a:pt x="6" y="5"/>
                          <a:pt x="3" y="7"/>
                          <a:pt x="0" y="10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0"/>
                          <a:pt x="0" y="10"/>
                          <a:pt x="0" y="11"/>
                        </a:cubicBezTo>
                        <a:cubicBezTo>
                          <a:pt x="0" y="11"/>
                          <a:pt x="0" y="11"/>
                          <a:pt x="0" y="11"/>
                        </a:cubicBezTo>
                        <a:cubicBezTo>
                          <a:pt x="0" y="11"/>
                          <a:pt x="0" y="11"/>
                          <a:pt x="0" y="11"/>
                        </a:cubicBezTo>
                        <a:cubicBezTo>
                          <a:pt x="0" y="19"/>
                          <a:pt x="0" y="38"/>
                          <a:pt x="0" y="57"/>
                        </a:cubicBezTo>
                        <a:close/>
                        <a:moveTo>
                          <a:pt x="27" y="50"/>
                        </a:moveTo>
                        <a:cubicBezTo>
                          <a:pt x="24" y="53"/>
                          <a:pt x="22" y="57"/>
                          <a:pt x="20" y="60"/>
                        </a:cubicBezTo>
                        <a:cubicBezTo>
                          <a:pt x="20" y="58"/>
                          <a:pt x="20" y="55"/>
                          <a:pt x="20" y="52"/>
                        </a:cubicBezTo>
                        <a:cubicBezTo>
                          <a:pt x="22" y="48"/>
                          <a:pt x="24" y="45"/>
                          <a:pt x="27" y="41"/>
                        </a:cubicBezTo>
                        <a:cubicBezTo>
                          <a:pt x="27" y="44"/>
                          <a:pt x="27" y="47"/>
                          <a:pt x="27" y="50"/>
                        </a:cubicBezTo>
                        <a:close/>
                        <a:moveTo>
                          <a:pt x="27" y="67"/>
                        </a:moveTo>
                        <a:cubicBezTo>
                          <a:pt x="27" y="67"/>
                          <a:pt x="26" y="67"/>
                          <a:pt x="26" y="68"/>
                        </a:cubicBezTo>
                        <a:cubicBezTo>
                          <a:pt x="26" y="68"/>
                          <a:pt x="26" y="68"/>
                          <a:pt x="26" y="68"/>
                        </a:cubicBezTo>
                        <a:cubicBezTo>
                          <a:pt x="24" y="71"/>
                          <a:pt x="22" y="74"/>
                          <a:pt x="20" y="77"/>
                        </a:cubicBezTo>
                        <a:cubicBezTo>
                          <a:pt x="20" y="75"/>
                          <a:pt x="20" y="73"/>
                          <a:pt x="20" y="71"/>
                        </a:cubicBezTo>
                        <a:cubicBezTo>
                          <a:pt x="22" y="68"/>
                          <a:pt x="24" y="64"/>
                          <a:pt x="27" y="61"/>
                        </a:cubicBezTo>
                        <a:cubicBezTo>
                          <a:pt x="27" y="63"/>
                          <a:pt x="27" y="65"/>
                          <a:pt x="27" y="67"/>
                        </a:cubicBezTo>
                        <a:close/>
                        <a:moveTo>
                          <a:pt x="20" y="42"/>
                        </a:moveTo>
                        <a:cubicBezTo>
                          <a:pt x="22" y="39"/>
                          <a:pt x="24" y="37"/>
                          <a:pt x="27" y="34"/>
                        </a:cubicBezTo>
                        <a:cubicBezTo>
                          <a:pt x="27" y="35"/>
                          <a:pt x="27" y="37"/>
                          <a:pt x="27" y="39"/>
                        </a:cubicBezTo>
                        <a:cubicBezTo>
                          <a:pt x="27" y="39"/>
                          <a:pt x="26" y="39"/>
                          <a:pt x="26" y="39"/>
                        </a:cubicBezTo>
                        <a:cubicBezTo>
                          <a:pt x="26" y="39"/>
                          <a:pt x="26" y="39"/>
                          <a:pt x="26" y="39"/>
                        </a:cubicBezTo>
                        <a:cubicBezTo>
                          <a:pt x="24" y="42"/>
                          <a:pt x="22" y="45"/>
                          <a:pt x="20" y="48"/>
                        </a:cubicBezTo>
                        <a:cubicBezTo>
                          <a:pt x="20" y="46"/>
                          <a:pt x="20" y="44"/>
                          <a:pt x="20" y="42"/>
                        </a:cubicBezTo>
                        <a:close/>
                        <a:moveTo>
                          <a:pt x="27" y="32"/>
                        </a:moveTo>
                        <a:cubicBezTo>
                          <a:pt x="26" y="31"/>
                          <a:pt x="26" y="32"/>
                          <a:pt x="26" y="32"/>
                        </a:cubicBezTo>
                        <a:cubicBezTo>
                          <a:pt x="26" y="32"/>
                          <a:pt x="26" y="32"/>
                          <a:pt x="26" y="32"/>
                        </a:cubicBezTo>
                        <a:cubicBezTo>
                          <a:pt x="24" y="34"/>
                          <a:pt x="22" y="37"/>
                          <a:pt x="20" y="39"/>
                        </a:cubicBezTo>
                        <a:cubicBezTo>
                          <a:pt x="20" y="39"/>
                          <a:pt x="20" y="38"/>
                          <a:pt x="20" y="37"/>
                        </a:cubicBezTo>
                        <a:cubicBezTo>
                          <a:pt x="20" y="37"/>
                          <a:pt x="20" y="37"/>
                          <a:pt x="20" y="37"/>
                        </a:cubicBezTo>
                        <a:cubicBezTo>
                          <a:pt x="20" y="37"/>
                          <a:pt x="20" y="36"/>
                          <a:pt x="20" y="36"/>
                        </a:cubicBezTo>
                        <a:cubicBezTo>
                          <a:pt x="20" y="36"/>
                          <a:pt x="20" y="36"/>
                          <a:pt x="20" y="36"/>
                        </a:cubicBezTo>
                        <a:cubicBezTo>
                          <a:pt x="22" y="32"/>
                          <a:pt x="24" y="29"/>
                          <a:pt x="27" y="26"/>
                        </a:cubicBezTo>
                        <a:cubicBezTo>
                          <a:pt x="27" y="28"/>
                          <a:pt x="27" y="30"/>
                          <a:pt x="27" y="32"/>
                        </a:cubicBezTo>
                        <a:close/>
                        <a:moveTo>
                          <a:pt x="20" y="80"/>
                        </a:moveTo>
                        <a:cubicBezTo>
                          <a:pt x="20" y="80"/>
                          <a:pt x="20" y="80"/>
                          <a:pt x="20" y="79"/>
                        </a:cubicBezTo>
                        <a:cubicBezTo>
                          <a:pt x="22" y="76"/>
                          <a:pt x="24" y="73"/>
                          <a:pt x="27" y="70"/>
                        </a:cubicBezTo>
                        <a:cubicBezTo>
                          <a:pt x="27" y="72"/>
                          <a:pt x="27" y="73"/>
                          <a:pt x="27" y="75"/>
                        </a:cubicBezTo>
                        <a:cubicBezTo>
                          <a:pt x="24" y="78"/>
                          <a:pt x="22" y="81"/>
                          <a:pt x="20" y="84"/>
                        </a:cubicBezTo>
                        <a:cubicBezTo>
                          <a:pt x="20" y="83"/>
                          <a:pt x="20" y="81"/>
                          <a:pt x="20" y="80"/>
                        </a:cubicBezTo>
                        <a:close/>
                        <a:moveTo>
                          <a:pt x="27" y="58"/>
                        </a:moveTo>
                        <a:cubicBezTo>
                          <a:pt x="26" y="58"/>
                          <a:pt x="26" y="59"/>
                          <a:pt x="26" y="59"/>
                        </a:cubicBezTo>
                        <a:cubicBezTo>
                          <a:pt x="26" y="59"/>
                          <a:pt x="26" y="59"/>
                          <a:pt x="26" y="59"/>
                        </a:cubicBezTo>
                        <a:cubicBezTo>
                          <a:pt x="24" y="62"/>
                          <a:pt x="22" y="65"/>
                          <a:pt x="20" y="68"/>
                        </a:cubicBezTo>
                        <a:cubicBezTo>
                          <a:pt x="20" y="66"/>
                          <a:pt x="20" y="65"/>
                          <a:pt x="20" y="64"/>
                        </a:cubicBezTo>
                        <a:cubicBezTo>
                          <a:pt x="20" y="64"/>
                          <a:pt x="20" y="64"/>
                          <a:pt x="20" y="64"/>
                        </a:cubicBezTo>
                        <a:cubicBezTo>
                          <a:pt x="22" y="60"/>
                          <a:pt x="24" y="56"/>
                          <a:pt x="27" y="53"/>
                        </a:cubicBezTo>
                        <a:cubicBezTo>
                          <a:pt x="27" y="55"/>
                          <a:pt x="27" y="57"/>
                          <a:pt x="27" y="58"/>
                        </a:cubicBezTo>
                        <a:close/>
                        <a:moveTo>
                          <a:pt x="27" y="22"/>
                        </a:moveTo>
                        <a:cubicBezTo>
                          <a:pt x="24" y="26"/>
                          <a:pt x="22" y="29"/>
                          <a:pt x="20" y="33"/>
                        </a:cubicBezTo>
                        <a:cubicBezTo>
                          <a:pt x="20" y="30"/>
                          <a:pt x="20" y="27"/>
                          <a:pt x="20" y="24"/>
                        </a:cubicBezTo>
                        <a:cubicBezTo>
                          <a:pt x="22" y="21"/>
                          <a:pt x="24" y="17"/>
                          <a:pt x="27" y="13"/>
                        </a:cubicBezTo>
                        <a:cubicBezTo>
                          <a:pt x="27" y="15"/>
                          <a:pt x="27" y="19"/>
                          <a:pt x="27" y="22"/>
                        </a:cubicBezTo>
                        <a:close/>
                        <a:moveTo>
                          <a:pt x="20" y="88"/>
                        </a:moveTo>
                        <a:cubicBezTo>
                          <a:pt x="22" y="84"/>
                          <a:pt x="24" y="81"/>
                          <a:pt x="27" y="78"/>
                        </a:cubicBezTo>
                        <a:cubicBezTo>
                          <a:pt x="27" y="79"/>
                          <a:pt x="27" y="80"/>
                          <a:pt x="27" y="81"/>
                        </a:cubicBezTo>
                        <a:cubicBezTo>
                          <a:pt x="27" y="82"/>
                          <a:pt x="27" y="82"/>
                          <a:pt x="26" y="82"/>
                        </a:cubicBezTo>
                        <a:cubicBezTo>
                          <a:pt x="26" y="82"/>
                          <a:pt x="26" y="83"/>
                          <a:pt x="26" y="83"/>
                        </a:cubicBezTo>
                        <a:cubicBezTo>
                          <a:pt x="25" y="85"/>
                          <a:pt x="24" y="87"/>
                          <a:pt x="22" y="89"/>
                        </a:cubicBezTo>
                        <a:cubicBezTo>
                          <a:pt x="22" y="89"/>
                          <a:pt x="21" y="90"/>
                          <a:pt x="20" y="90"/>
                        </a:cubicBezTo>
                        <a:cubicBezTo>
                          <a:pt x="20" y="89"/>
                          <a:pt x="20" y="89"/>
                          <a:pt x="20" y="88"/>
                        </a:cubicBezTo>
                        <a:close/>
                        <a:moveTo>
                          <a:pt x="27" y="85"/>
                        </a:moveTo>
                        <a:cubicBezTo>
                          <a:pt x="27" y="85"/>
                          <a:pt x="27" y="86"/>
                          <a:pt x="27" y="86"/>
                        </a:cubicBezTo>
                        <a:cubicBezTo>
                          <a:pt x="27" y="86"/>
                          <a:pt x="26" y="86"/>
                          <a:pt x="26" y="87"/>
                        </a:cubicBezTo>
                        <a:cubicBezTo>
                          <a:pt x="26" y="86"/>
                          <a:pt x="27" y="85"/>
                          <a:pt x="27" y="85"/>
                        </a:cubicBezTo>
                        <a:close/>
                        <a:moveTo>
                          <a:pt x="27" y="10"/>
                        </a:moveTo>
                        <a:cubicBezTo>
                          <a:pt x="26" y="10"/>
                          <a:pt x="26" y="10"/>
                          <a:pt x="26" y="10"/>
                        </a:cubicBezTo>
                        <a:cubicBezTo>
                          <a:pt x="26" y="10"/>
                          <a:pt x="26" y="10"/>
                          <a:pt x="26" y="10"/>
                        </a:cubicBezTo>
                        <a:cubicBezTo>
                          <a:pt x="24" y="14"/>
                          <a:pt x="22" y="17"/>
                          <a:pt x="20" y="21"/>
                        </a:cubicBezTo>
                        <a:cubicBezTo>
                          <a:pt x="19" y="17"/>
                          <a:pt x="19" y="14"/>
                          <a:pt x="19" y="13"/>
                        </a:cubicBezTo>
                        <a:cubicBezTo>
                          <a:pt x="19" y="13"/>
                          <a:pt x="19" y="13"/>
                          <a:pt x="19" y="13"/>
                        </a:cubicBezTo>
                        <a:cubicBezTo>
                          <a:pt x="22" y="10"/>
                          <a:pt x="24" y="8"/>
                          <a:pt x="27" y="6"/>
                        </a:cubicBezTo>
                        <a:cubicBezTo>
                          <a:pt x="27" y="6"/>
                          <a:pt x="27" y="6"/>
                          <a:pt x="27" y="7"/>
                        </a:cubicBezTo>
                        <a:cubicBezTo>
                          <a:pt x="27" y="8"/>
                          <a:pt x="27" y="9"/>
                          <a:pt x="27" y="10"/>
                        </a:cubicBezTo>
                        <a:close/>
                        <a:moveTo>
                          <a:pt x="16" y="13"/>
                        </a:moveTo>
                        <a:cubicBezTo>
                          <a:pt x="16" y="17"/>
                          <a:pt x="16" y="25"/>
                          <a:pt x="16" y="36"/>
                        </a:cubicBezTo>
                        <a:cubicBezTo>
                          <a:pt x="16" y="49"/>
                          <a:pt x="16" y="66"/>
                          <a:pt x="16" y="79"/>
                        </a:cubicBezTo>
                        <a:cubicBezTo>
                          <a:pt x="16" y="84"/>
                          <a:pt x="16" y="88"/>
                          <a:pt x="16" y="91"/>
                        </a:cubicBezTo>
                        <a:cubicBezTo>
                          <a:pt x="11" y="91"/>
                          <a:pt x="8" y="91"/>
                          <a:pt x="3" y="91"/>
                        </a:cubicBezTo>
                        <a:cubicBezTo>
                          <a:pt x="3" y="82"/>
                          <a:pt x="3" y="70"/>
                          <a:pt x="3" y="57"/>
                        </a:cubicBezTo>
                        <a:cubicBezTo>
                          <a:pt x="3" y="40"/>
                          <a:pt x="3" y="22"/>
                          <a:pt x="3" y="13"/>
                        </a:cubicBezTo>
                        <a:cubicBezTo>
                          <a:pt x="6" y="13"/>
                          <a:pt x="9" y="13"/>
                          <a:pt x="12" y="13"/>
                        </a:cubicBezTo>
                        <a:cubicBezTo>
                          <a:pt x="13" y="13"/>
                          <a:pt x="15" y="13"/>
                          <a:pt x="16" y="13"/>
                        </a:cubicBezTo>
                        <a:close/>
                        <a:moveTo>
                          <a:pt x="13" y="3"/>
                        </a:moveTo>
                        <a:cubicBezTo>
                          <a:pt x="14" y="3"/>
                          <a:pt x="18" y="3"/>
                          <a:pt x="22" y="3"/>
                        </a:cubicBezTo>
                        <a:cubicBezTo>
                          <a:pt x="23" y="3"/>
                          <a:pt x="23" y="3"/>
                          <a:pt x="24" y="3"/>
                        </a:cubicBezTo>
                        <a:cubicBezTo>
                          <a:pt x="22" y="5"/>
                          <a:pt x="20" y="7"/>
                          <a:pt x="17" y="10"/>
                        </a:cubicBezTo>
                        <a:cubicBezTo>
                          <a:pt x="16" y="10"/>
                          <a:pt x="11" y="9"/>
                          <a:pt x="6" y="9"/>
                        </a:cubicBezTo>
                        <a:cubicBezTo>
                          <a:pt x="10" y="6"/>
                          <a:pt x="12" y="4"/>
                          <a:pt x="13" y="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80" name="Freeform 229"/>
                  <p:cNvSpPr>
                    <a:spLocks noEditPoints="1"/>
                  </p:cNvSpPr>
                  <p:nvPr/>
                </p:nvSpPr>
                <p:spPr bwMode="auto">
                  <a:xfrm>
                    <a:off x="3260" y="3440"/>
                    <a:ext cx="73" cy="291"/>
                  </a:xfrm>
                  <a:custGeom>
                    <a:avLst/>
                    <a:gdLst>
                      <a:gd name="T0" fmla="*/ 0 w 31"/>
                      <a:gd name="T1" fmla="*/ 120 h 123"/>
                      <a:gd name="T2" fmla="*/ 2 w 31"/>
                      <a:gd name="T3" fmla="*/ 122 h 123"/>
                      <a:gd name="T4" fmla="*/ 17 w 31"/>
                      <a:gd name="T5" fmla="*/ 123 h 123"/>
                      <a:gd name="T6" fmla="*/ 19 w 31"/>
                      <a:gd name="T7" fmla="*/ 123 h 123"/>
                      <a:gd name="T8" fmla="*/ 30 w 31"/>
                      <a:gd name="T9" fmla="*/ 116 h 123"/>
                      <a:gd name="T10" fmla="*/ 30 w 31"/>
                      <a:gd name="T11" fmla="*/ 116 h 123"/>
                      <a:gd name="T12" fmla="*/ 30 w 31"/>
                      <a:gd name="T13" fmla="*/ 52 h 123"/>
                      <a:gd name="T14" fmla="*/ 30 w 31"/>
                      <a:gd name="T15" fmla="*/ 2 h 123"/>
                      <a:gd name="T16" fmla="*/ 28 w 31"/>
                      <a:gd name="T17" fmla="*/ 0 h 123"/>
                      <a:gd name="T18" fmla="*/ 12 w 31"/>
                      <a:gd name="T19" fmla="*/ 0 h 123"/>
                      <a:gd name="T20" fmla="*/ 8 w 31"/>
                      <a:gd name="T21" fmla="*/ 4 h 123"/>
                      <a:gd name="T22" fmla="*/ 0 w 31"/>
                      <a:gd name="T23" fmla="*/ 10 h 123"/>
                      <a:gd name="T24" fmla="*/ 0 w 31"/>
                      <a:gd name="T25" fmla="*/ 11 h 123"/>
                      <a:gd name="T26" fmla="*/ 0 w 31"/>
                      <a:gd name="T27" fmla="*/ 11 h 123"/>
                      <a:gd name="T28" fmla="*/ 0 w 31"/>
                      <a:gd name="T29" fmla="*/ 12 h 123"/>
                      <a:gd name="T30" fmla="*/ 27 w 31"/>
                      <a:gd name="T31" fmla="*/ 46 h 123"/>
                      <a:gd name="T32" fmla="*/ 20 w 31"/>
                      <a:gd name="T33" fmla="*/ 51 h 123"/>
                      <a:gd name="T34" fmla="*/ 27 w 31"/>
                      <a:gd name="T35" fmla="*/ 46 h 123"/>
                      <a:gd name="T36" fmla="*/ 27 w 31"/>
                      <a:gd name="T37" fmla="*/ 59 h 123"/>
                      <a:gd name="T38" fmla="*/ 20 w 31"/>
                      <a:gd name="T39" fmla="*/ 77 h 123"/>
                      <a:gd name="T40" fmla="*/ 27 w 31"/>
                      <a:gd name="T41" fmla="*/ 56 h 123"/>
                      <a:gd name="T42" fmla="*/ 20 w 31"/>
                      <a:gd name="T43" fmla="*/ 60 h 123"/>
                      <a:gd name="T44" fmla="*/ 21 w 31"/>
                      <a:gd name="T45" fmla="*/ 59 h 123"/>
                      <a:gd name="T46" fmla="*/ 27 w 31"/>
                      <a:gd name="T47" fmla="*/ 49 h 123"/>
                      <a:gd name="T48" fmla="*/ 27 w 31"/>
                      <a:gd name="T49" fmla="*/ 35 h 123"/>
                      <a:gd name="T50" fmla="*/ 20 w 31"/>
                      <a:gd name="T51" fmla="*/ 37 h 123"/>
                      <a:gd name="T52" fmla="*/ 27 w 31"/>
                      <a:gd name="T53" fmla="*/ 28 h 123"/>
                      <a:gd name="T54" fmla="*/ 27 w 31"/>
                      <a:gd name="T55" fmla="*/ 92 h 123"/>
                      <a:gd name="T56" fmla="*/ 20 w 31"/>
                      <a:gd name="T57" fmla="*/ 96 h 123"/>
                      <a:gd name="T58" fmla="*/ 27 w 31"/>
                      <a:gd name="T59" fmla="*/ 92 h 123"/>
                      <a:gd name="T60" fmla="*/ 27 w 31"/>
                      <a:gd name="T61" fmla="*/ 95 h 123"/>
                      <a:gd name="T62" fmla="*/ 20 w 31"/>
                      <a:gd name="T63" fmla="*/ 108 h 123"/>
                      <a:gd name="T64" fmla="*/ 20 w 31"/>
                      <a:gd name="T65" fmla="*/ 104 h 123"/>
                      <a:gd name="T66" fmla="*/ 26 w 31"/>
                      <a:gd name="T67" fmla="*/ 84 h 123"/>
                      <a:gd name="T68" fmla="*/ 20 w 31"/>
                      <a:gd name="T69" fmla="*/ 93 h 123"/>
                      <a:gd name="T70" fmla="*/ 27 w 31"/>
                      <a:gd name="T71" fmla="*/ 78 h 123"/>
                      <a:gd name="T72" fmla="*/ 20 w 31"/>
                      <a:gd name="T73" fmla="*/ 110 h 123"/>
                      <a:gd name="T74" fmla="*/ 27 w 31"/>
                      <a:gd name="T75" fmla="*/ 101 h 123"/>
                      <a:gd name="T76" fmla="*/ 20 w 31"/>
                      <a:gd name="T77" fmla="*/ 116 h 123"/>
                      <a:gd name="T78" fmla="*/ 27 w 31"/>
                      <a:gd name="T79" fmla="*/ 76 h 123"/>
                      <a:gd name="T80" fmla="*/ 26 w 31"/>
                      <a:gd name="T81" fmla="*/ 76 h 123"/>
                      <a:gd name="T82" fmla="*/ 20 w 31"/>
                      <a:gd name="T83" fmla="*/ 80 h 123"/>
                      <a:gd name="T84" fmla="*/ 27 w 31"/>
                      <a:gd name="T85" fmla="*/ 76 h 123"/>
                      <a:gd name="T86" fmla="*/ 25 w 31"/>
                      <a:gd name="T87" fmla="*/ 26 h 123"/>
                      <a:gd name="T88" fmla="*/ 20 w 31"/>
                      <a:gd name="T89" fmla="*/ 25 h 123"/>
                      <a:gd name="T90" fmla="*/ 27 w 31"/>
                      <a:gd name="T91" fmla="*/ 25 h 123"/>
                      <a:gd name="T92" fmla="*/ 27 w 31"/>
                      <a:gd name="T93" fmla="*/ 114 h 123"/>
                      <a:gd name="T94" fmla="*/ 27 w 31"/>
                      <a:gd name="T95" fmla="*/ 109 h 123"/>
                      <a:gd name="T96" fmla="*/ 20 w 31"/>
                      <a:gd name="T97" fmla="*/ 22 h 123"/>
                      <a:gd name="T98" fmla="*/ 19 w 31"/>
                      <a:gd name="T99" fmla="*/ 13 h 123"/>
                      <a:gd name="T100" fmla="*/ 27 w 31"/>
                      <a:gd name="T101" fmla="*/ 11 h 123"/>
                      <a:gd name="T102" fmla="*/ 16 w 31"/>
                      <a:gd name="T103" fmla="*/ 22 h 123"/>
                      <a:gd name="T104" fmla="*/ 16 w 31"/>
                      <a:gd name="T105" fmla="*/ 119 h 123"/>
                      <a:gd name="T106" fmla="*/ 3 w 31"/>
                      <a:gd name="T107" fmla="*/ 74 h 123"/>
                      <a:gd name="T108" fmla="*/ 12 w 31"/>
                      <a:gd name="T109" fmla="*/ 14 h 123"/>
                      <a:gd name="T110" fmla="*/ 13 w 31"/>
                      <a:gd name="T111" fmla="*/ 4 h 123"/>
                      <a:gd name="T112" fmla="*/ 24 w 31"/>
                      <a:gd name="T113" fmla="*/ 4 h 123"/>
                      <a:gd name="T114" fmla="*/ 6 w 31"/>
                      <a:gd name="T115" fmla="*/ 10 h 1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31" h="123">
                        <a:moveTo>
                          <a:pt x="0" y="74"/>
                        </a:moveTo>
                        <a:cubicBezTo>
                          <a:pt x="0" y="93"/>
                          <a:pt x="0" y="112"/>
                          <a:pt x="0" y="120"/>
                        </a:cubicBezTo>
                        <a:cubicBezTo>
                          <a:pt x="0" y="121"/>
                          <a:pt x="0" y="121"/>
                          <a:pt x="0" y="121"/>
                        </a:cubicBezTo>
                        <a:cubicBezTo>
                          <a:pt x="0" y="122"/>
                          <a:pt x="1" y="122"/>
                          <a:pt x="2" y="122"/>
                        </a:cubicBezTo>
                        <a:cubicBezTo>
                          <a:pt x="2" y="122"/>
                          <a:pt x="2" y="122"/>
                          <a:pt x="2" y="122"/>
                        </a:cubicBezTo>
                        <a:cubicBezTo>
                          <a:pt x="8" y="122"/>
                          <a:pt x="11" y="123"/>
                          <a:pt x="17" y="123"/>
                        </a:cubicBezTo>
                        <a:cubicBezTo>
                          <a:pt x="18" y="123"/>
                          <a:pt x="18" y="123"/>
                          <a:pt x="19" y="123"/>
                        </a:cubicBezTo>
                        <a:cubicBezTo>
                          <a:pt x="19" y="123"/>
                          <a:pt x="19" y="123"/>
                          <a:pt x="19" y="123"/>
                        </a:cubicBezTo>
                        <a:cubicBezTo>
                          <a:pt x="23" y="121"/>
                          <a:pt x="26" y="119"/>
                          <a:pt x="30" y="117"/>
                        </a:cubicBezTo>
                        <a:cubicBezTo>
                          <a:pt x="30" y="116"/>
                          <a:pt x="30" y="116"/>
                          <a:pt x="30" y="116"/>
                        </a:cubicBezTo>
                        <a:cubicBezTo>
                          <a:pt x="30" y="116"/>
                          <a:pt x="30" y="116"/>
                          <a:pt x="30" y="116"/>
                        </a:cubicBezTo>
                        <a:cubicBezTo>
                          <a:pt x="30" y="116"/>
                          <a:pt x="30" y="116"/>
                          <a:pt x="30" y="116"/>
                        </a:cubicBezTo>
                        <a:cubicBezTo>
                          <a:pt x="30" y="116"/>
                          <a:pt x="31" y="115"/>
                          <a:pt x="31" y="115"/>
                        </a:cubicBezTo>
                        <a:cubicBezTo>
                          <a:pt x="30" y="106"/>
                          <a:pt x="30" y="78"/>
                          <a:pt x="30" y="52"/>
                        </a:cubicBezTo>
                        <a:cubicBezTo>
                          <a:pt x="30" y="39"/>
                          <a:pt x="30" y="27"/>
                          <a:pt x="30" y="17"/>
                        </a:cubicBezTo>
                        <a:cubicBezTo>
                          <a:pt x="30" y="8"/>
                          <a:pt x="30" y="2"/>
                          <a:pt x="30" y="2"/>
                        </a:cubicBezTo>
                        <a:cubicBezTo>
                          <a:pt x="30" y="1"/>
                          <a:pt x="29" y="0"/>
                          <a:pt x="28" y="0"/>
                        </a:cubicBezTo>
                        <a:cubicBezTo>
                          <a:pt x="28" y="0"/>
                          <a:pt x="28" y="0"/>
                          <a:pt x="28" y="0"/>
                        </a:cubicBezTo>
                        <a:cubicBezTo>
                          <a:pt x="26" y="0"/>
                          <a:pt x="24" y="0"/>
                          <a:pt x="22" y="0"/>
                        </a:cubicBezTo>
                        <a:cubicBezTo>
                          <a:pt x="17" y="0"/>
                          <a:pt x="12" y="0"/>
                          <a:pt x="12" y="0"/>
                        </a:cubicBezTo>
                        <a:cubicBezTo>
                          <a:pt x="12" y="0"/>
                          <a:pt x="11" y="1"/>
                          <a:pt x="11" y="1"/>
                        </a:cubicBezTo>
                        <a:cubicBezTo>
                          <a:pt x="11" y="1"/>
                          <a:pt x="10" y="2"/>
                          <a:pt x="8" y="4"/>
                        </a:cubicBezTo>
                        <a:cubicBezTo>
                          <a:pt x="6" y="5"/>
                          <a:pt x="3" y="8"/>
                          <a:pt x="0" y="10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0"/>
                          <a:pt x="0" y="11"/>
                          <a:pt x="0" y="11"/>
                        </a:cubicBezTo>
                        <a:cubicBezTo>
                          <a:pt x="0" y="11"/>
                          <a:pt x="0" y="11"/>
                          <a:pt x="0" y="11"/>
                        </a:cubicBezTo>
                        <a:cubicBezTo>
                          <a:pt x="0" y="11"/>
                          <a:pt x="0" y="11"/>
                          <a:pt x="0" y="11"/>
                        </a:cubicBezTo>
                        <a:cubicBezTo>
                          <a:pt x="0" y="11"/>
                          <a:pt x="0" y="11"/>
                          <a:pt x="0" y="12"/>
                        </a:cubicBezTo>
                        <a:cubicBezTo>
                          <a:pt x="0" y="12"/>
                          <a:pt x="0" y="12"/>
                          <a:pt x="0" y="12"/>
                        </a:cubicBezTo>
                        <a:cubicBezTo>
                          <a:pt x="0" y="20"/>
                          <a:pt x="0" y="48"/>
                          <a:pt x="0" y="74"/>
                        </a:cubicBezTo>
                        <a:close/>
                        <a:moveTo>
                          <a:pt x="27" y="46"/>
                        </a:moveTo>
                        <a:cubicBezTo>
                          <a:pt x="25" y="49"/>
                          <a:pt x="22" y="53"/>
                          <a:pt x="20" y="57"/>
                        </a:cubicBezTo>
                        <a:cubicBezTo>
                          <a:pt x="20" y="55"/>
                          <a:pt x="20" y="53"/>
                          <a:pt x="20" y="51"/>
                        </a:cubicBezTo>
                        <a:cubicBezTo>
                          <a:pt x="22" y="47"/>
                          <a:pt x="24" y="42"/>
                          <a:pt x="27" y="38"/>
                        </a:cubicBezTo>
                        <a:cubicBezTo>
                          <a:pt x="27" y="41"/>
                          <a:pt x="27" y="43"/>
                          <a:pt x="27" y="46"/>
                        </a:cubicBezTo>
                        <a:close/>
                        <a:moveTo>
                          <a:pt x="20" y="69"/>
                        </a:moveTo>
                        <a:cubicBezTo>
                          <a:pt x="22" y="66"/>
                          <a:pt x="24" y="62"/>
                          <a:pt x="27" y="59"/>
                        </a:cubicBezTo>
                        <a:cubicBezTo>
                          <a:pt x="27" y="62"/>
                          <a:pt x="27" y="65"/>
                          <a:pt x="27" y="68"/>
                        </a:cubicBezTo>
                        <a:cubicBezTo>
                          <a:pt x="24" y="71"/>
                          <a:pt x="22" y="74"/>
                          <a:pt x="20" y="77"/>
                        </a:cubicBezTo>
                        <a:cubicBezTo>
                          <a:pt x="20" y="75"/>
                          <a:pt x="20" y="72"/>
                          <a:pt x="20" y="69"/>
                        </a:cubicBezTo>
                        <a:close/>
                        <a:moveTo>
                          <a:pt x="27" y="56"/>
                        </a:moveTo>
                        <a:cubicBezTo>
                          <a:pt x="24" y="59"/>
                          <a:pt x="22" y="63"/>
                          <a:pt x="20" y="66"/>
                        </a:cubicBezTo>
                        <a:cubicBezTo>
                          <a:pt x="20" y="64"/>
                          <a:pt x="20" y="62"/>
                          <a:pt x="20" y="60"/>
                        </a:cubicBezTo>
                        <a:cubicBezTo>
                          <a:pt x="20" y="60"/>
                          <a:pt x="20" y="60"/>
                          <a:pt x="20" y="60"/>
                        </a:cubicBezTo>
                        <a:cubicBezTo>
                          <a:pt x="21" y="60"/>
                          <a:pt x="21" y="59"/>
                          <a:pt x="21" y="59"/>
                        </a:cubicBezTo>
                        <a:cubicBezTo>
                          <a:pt x="21" y="59"/>
                          <a:pt x="21" y="59"/>
                          <a:pt x="20" y="59"/>
                        </a:cubicBezTo>
                        <a:cubicBezTo>
                          <a:pt x="23" y="56"/>
                          <a:pt x="25" y="52"/>
                          <a:pt x="27" y="49"/>
                        </a:cubicBezTo>
                        <a:cubicBezTo>
                          <a:pt x="27" y="51"/>
                          <a:pt x="27" y="54"/>
                          <a:pt x="27" y="56"/>
                        </a:cubicBezTo>
                        <a:close/>
                        <a:moveTo>
                          <a:pt x="27" y="35"/>
                        </a:moveTo>
                        <a:cubicBezTo>
                          <a:pt x="24" y="39"/>
                          <a:pt x="22" y="43"/>
                          <a:pt x="20" y="47"/>
                        </a:cubicBezTo>
                        <a:cubicBezTo>
                          <a:pt x="20" y="43"/>
                          <a:pt x="20" y="40"/>
                          <a:pt x="20" y="37"/>
                        </a:cubicBezTo>
                        <a:cubicBezTo>
                          <a:pt x="20" y="37"/>
                          <a:pt x="20" y="37"/>
                          <a:pt x="20" y="37"/>
                        </a:cubicBezTo>
                        <a:cubicBezTo>
                          <a:pt x="22" y="34"/>
                          <a:pt x="24" y="31"/>
                          <a:pt x="27" y="28"/>
                        </a:cubicBezTo>
                        <a:cubicBezTo>
                          <a:pt x="27" y="30"/>
                          <a:pt x="27" y="32"/>
                          <a:pt x="27" y="35"/>
                        </a:cubicBezTo>
                        <a:close/>
                        <a:moveTo>
                          <a:pt x="27" y="92"/>
                        </a:moveTo>
                        <a:cubicBezTo>
                          <a:pt x="24" y="95"/>
                          <a:pt x="22" y="98"/>
                          <a:pt x="20" y="101"/>
                        </a:cubicBezTo>
                        <a:cubicBezTo>
                          <a:pt x="20" y="99"/>
                          <a:pt x="20" y="98"/>
                          <a:pt x="20" y="96"/>
                        </a:cubicBezTo>
                        <a:cubicBezTo>
                          <a:pt x="22" y="93"/>
                          <a:pt x="25" y="90"/>
                          <a:pt x="27" y="87"/>
                        </a:cubicBezTo>
                        <a:cubicBezTo>
                          <a:pt x="27" y="89"/>
                          <a:pt x="27" y="90"/>
                          <a:pt x="27" y="92"/>
                        </a:cubicBezTo>
                        <a:close/>
                        <a:moveTo>
                          <a:pt x="20" y="104"/>
                        </a:moveTo>
                        <a:cubicBezTo>
                          <a:pt x="22" y="101"/>
                          <a:pt x="24" y="98"/>
                          <a:pt x="27" y="95"/>
                        </a:cubicBezTo>
                        <a:cubicBezTo>
                          <a:pt x="27" y="96"/>
                          <a:pt x="27" y="97"/>
                          <a:pt x="27" y="98"/>
                        </a:cubicBezTo>
                        <a:cubicBezTo>
                          <a:pt x="25" y="101"/>
                          <a:pt x="22" y="105"/>
                          <a:pt x="20" y="108"/>
                        </a:cubicBezTo>
                        <a:cubicBezTo>
                          <a:pt x="20" y="107"/>
                          <a:pt x="20" y="105"/>
                          <a:pt x="20" y="104"/>
                        </a:cubicBezTo>
                        <a:cubicBezTo>
                          <a:pt x="20" y="104"/>
                          <a:pt x="20" y="104"/>
                          <a:pt x="20" y="104"/>
                        </a:cubicBezTo>
                        <a:close/>
                        <a:moveTo>
                          <a:pt x="27" y="84"/>
                        </a:moveTo>
                        <a:cubicBezTo>
                          <a:pt x="27" y="84"/>
                          <a:pt x="26" y="84"/>
                          <a:pt x="26" y="84"/>
                        </a:cubicBezTo>
                        <a:cubicBezTo>
                          <a:pt x="26" y="84"/>
                          <a:pt x="26" y="84"/>
                          <a:pt x="26" y="84"/>
                        </a:cubicBezTo>
                        <a:cubicBezTo>
                          <a:pt x="24" y="87"/>
                          <a:pt x="22" y="90"/>
                          <a:pt x="20" y="93"/>
                        </a:cubicBezTo>
                        <a:cubicBezTo>
                          <a:pt x="20" y="92"/>
                          <a:pt x="20" y="90"/>
                          <a:pt x="20" y="88"/>
                        </a:cubicBezTo>
                        <a:cubicBezTo>
                          <a:pt x="22" y="85"/>
                          <a:pt x="25" y="82"/>
                          <a:pt x="27" y="78"/>
                        </a:cubicBezTo>
                        <a:cubicBezTo>
                          <a:pt x="27" y="80"/>
                          <a:pt x="27" y="82"/>
                          <a:pt x="27" y="84"/>
                        </a:cubicBezTo>
                        <a:close/>
                        <a:moveTo>
                          <a:pt x="20" y="110"/>
                        </a:moveTo>
                        <a:cubicBezTo>
                          <a:pt x="20" y="110"/>
                          <a:pt x="20" y="110"/>
                          <a:pt x="20" y="110"/>
                        </a:cubicBezTo>
                        <a:cubicBezTo>
                          <a:pt x="22" y="107"/>
                          <a:pt x="25" y="104"/>
                          <a:pt x="27" y="101"/>
                        </a:cubicBezTo>
                        <a:cubicBezTo>
                          <a:pt x="27" y="103"/>
                          <a:pt x="27" y="105"/>
                          <a:pt x="27" y="106"/>
                        </a:cubicBezTo>
                        <a:cubicBezTo>
                          <a:pt x="24" y="109"/>
                          <a:pt x="22" y="113"/>
                          <a:pt x="20" y="116"/>
                        </a:cubicBezTo>
                        <a:cubicBezTo>
                          <a:pt x="20" y="114"/>
                          <a:pt x="20" y="112"/>
                          <a:pt x="20" y="110"/>
                        </a:cubicBezTo>
                        <a:close/>
                        <a:moveTo>
                          <a:pt x="27" y="76"/>
                        </a:moveTo>
                        <a:cubicBezTo>
                          <a:pt x="27" y="76"/>
                          <a:pt x="26" y="76"/>
                          <a:pt x="26" y="76"/>
                        </a:cubicBezTo>
                        <a:cubicBezTo>
                          <a:pt x="26" y="76"/>
                          <a:pt x="26" y="76"/>
                          <a:pt x="26" y="76"/>
                        </a:cubicBezTo>
                        <a:cubicBezTo>
                          <a:pt x="24" y="79"/>
                          <a:pt x="22" y="82"/>
                          <a:pt x="20" y="85"/>
                        </a:cubicBezTo>
                        <a:cubicBezTo>
                          <a:pt x="20" y="83"/>
                          <a:pt x="20" y="82"/>
                          <a:pt x="20" y="80"/>
                        </a:cubicBezTo>
                        <a:cubicBezTo>
                          <a:pt x="22" y="77"/>
                          <a:pt x="24" y="74"/>
                          <a:pt x="27" y="71"/>
                        </a:cubicBezTo>
                        <a:cubicBezTo>
                          <a:pt x="27" y="73"/>
                          <a:pt x="27" y="74"/>
                          <a:pt x="27" y="76"/>
                        </a:cubicBezTo>
                        <a:close/>
                        <a:moveTo>
                          <a:pt x="27" y="25"/>
                        </a:moveTo>
                        <a:cubicBezTo>
                          <a:pt x="26" y="25"/>
                          <a:pt x="26" y="26"/>
                          <a:pt x="25" y="26"/>
                        </a:cubicBezTo>
                        <a:cubicBezTo>
                          <a:pt x="23" y="29"/>
                          <a:pt x="22" y="31"/>
                          <a:pt x="20" y="34"/>
                        </a:cubicBezTo>
                        <a:cubicBezTo>
                          <a:pt x="20" y="30"/>
                          <a:pt x="20" y="27"/>
                          <a:pt x="20" y="25"/>
                        </a:cubicBezTo>
                        <a:cubicBezTo>
                          <a:pt x="22" y="21"/>
                          <a:pt x="24" y="18"/>
                          <a:pt x="27" y="15"/>
                        </a:cubicBezTo>
                        <a:cubicBezTo>
                          <a:pt x="27" y="18"/>
                          <a:pt x="27" y="21"/>
                          <a:pt x="27" y="25"/>
                        </a:cubicBezTo>
                        <a:close/>
                        <a:moveTo>
                          <a:pt x="27" y="109"/>
                        </a:moveTo>
                        <a:cubicBezTo>
                          <a:pt x="27" y="111"/>
                          <a:pt x="27" y="113"/>
                          <a:pt x="27" y="114"/>
                        </a:cubicBezTo>
                        <a:cubicBezTo>
                          <a:pt x="25" y="115"/>
                          <a:pt x="23" y="117"/>
                          <a:pt x="21" y="118"/>
                        </a:cubicBezTo>
                        <a:cubicBezTo>
                          <a:pt x="23" y="115"/>
                          <a:pt x="25" y="112"/>
                          <a:pt x="27" y="109"/>
                        </a:cubicBezTo>
                        <a:close/>
                        <a:moveTo>
                          <a:pt x="27" y="11"/>
                        </a:moveTo>
                        <a:cubicBezTo>
                          <a:pt x="24" y="15"/>
                          <a:pt x="22" y="18"/>
                          <a:pt x="20" y="22"/>
                        </a:cubicBezTo>
                        <a:cubicBezTo>
                          <a:pt x="20" y="18"/>
                          <a:pt x="19" y="15"/>
                          <a:pt x="19" y="13"/>
                        </a:cubicBezTo>
                        <a:cubicBezTo>
                          <a:pt x="19" y="13"/>
                          <a:pt x="19" y="13"/>
                          <a:pt x="19" y="13"/>
                        </a:cubicBezTo>
                        <a:cubicBezTo>
                          <a:pt x="23" y="11"/>
                          <a:pt x="24" y="8"/>
                          <a:pt x="27" y="6"/>
                        </a:cubicBezTo>
                        <a:cubicBezTo>
                          <a:pt x="27" y="8"/>
                          <a:pt x="27" y="9"/>
                          <a:pt x="27" y="11"/>
                        </a:cubicBezTo>
                        <a:close/>
                        <a:moveTo>
                          <a:pt x="16" y="14"/>
                        </a:moveTo>
                        <a:cubicBezTo>
                          <a:pt x="16" y="16"/>
                          <a:pt x="16" y="18"/>
                          <a:pt x="16" y="22"/>
                        </a:cubicBezTo>
                        <a:cubicBezTo>
                          <a:pt x="16" y="41"/>
                          <a:pt x="16" y="81"/>
                          <a:pt x="16" y="104"/>
                        </a:cubicBezTo>
                        <a:cubicBezTo>
                          <a:pt x="16" y="111"/>
                          <a:pt x="16" y="116"/>
                          <a:pt x="16" y="119"/>
                        </a:cubicBezTo>
                        <a:cubicBezTo>
                          <a:pt x="11" y="119"/>
                          <a:pt x="8" y="119"/>
                          <a:pt x="3" y="119"/>
                        </a:cubicBezTo>
                        <a:cubicBezTo>
                          <a:pt x="3" y="110"/>
                          <a:pt x="3" y="92"/>
                          <a:pt x="3" y="74"/>
                        </a:cubicBezTo>
                        <a:cubicBezTo>
                          <a:pt x="3" y="50"/>
                          <a:pt x="3" y="24"/>
                          <a:pt x="3" y="13"/>
                        </a:cubicBezTo>
                        <a:cubicBezTo>
                          <a:pt x="6" y="13"/>
                          <a:pt x="9" y="14"/>
                          <a:pt x="12" y="14"/>
                        </a:cubicBezTo>
                        <a:cubicBezTo>
                          <a:pt x="13" y="14"/>
                          <a:pt x="15" y="14"/>
                          <a:pt x="16" y="14"/>
                        </a:cubicBezTo>
                        <a:close/>
                        <a:moveTo>
                          <a:pt x="13" y="4"/>
                        </a:moveTo>
                        <a:cubicBezTo>
                          <a:pt x="14" y="4"/>
                          <a:pt x="18" y="4"/>
                          <a:pt x="22" y="4"/>
                        </a:cubicBezTo>
                        <a:cubicBezTo>
                          <a:pt x="23" y="4"/>
                          <a:pt x="23" y="4"/>
                          <a:pt x="24" y="4"/>
                        </a:cubicBezTo>
                        <a:cubicBezTo>
                          <a:pt x="22" y="6"/>
                          <a:pt x="20" y="8"/>
                          <a:pt x="17" y="10"/>
                        </a:cubicBezTo>
                        <a:cubicBezTo>
                          <a:pt x="16" y="10"/>
                          <a:pt x="11" y="10"/>
                          <a:pt x="6" y="10"/>
                        </a:cubicBezTo>
                        <a:cubicBezTo>
                          <a:pt x="10" y="7"/>
                          <a:pt x="12" y="5"/>
                          <a:pt x="13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81" name="Freeform 230"/>
                  <p:cNvSpPr>
                    <a:spLocks noEditPoints="1"/>
                  </p:cNvSpPr>
                  <p:nvPr/>
                </p:nvSpPr>
                <p:spPr bwMode="auto">
                  <a:xfrm>
                    <a:off x="3101" y="3570"/>
                    <a:ext cx="74" cy="161"/>
                  </a:xfrm>
                  <a:custGeom>
                    <a:avLst/>
                    <a:gdLst>
                      <a:gd name="T0" fmla="*/ 30 w 31"/>
                      <a:gd name="T1" fmla="*/ 2 h 68"/>
                      <a:gd name="T2" fmla="*/ 30 w 31"/>
                      <a:gd name="T3" fmla="*/ 2 h 68"/>
                      <a:gd name="T4" fmla="*/ 30 w 31"/>
                      <a:gd name="T5" fmla="*/ 1 h 68"/>
                      <a:gd name="T6" fmla="*/ 30 w 31"/>
                      <a:gd name="T7" fmla="*/ 1 h 68"/>
                      <a:gd name="T8" fmla="*/ 22 w 31"/>
                      <a:gd name="T9" fmla="*/ 0 h 68"/>
                      <a:gd name="T10" fmla="*/ 11 w 31"/>
                      <a:gd name="T11" fmla="*/ 0 h 68"/>
                      <a:gd name="T12" fmla="*/ 0 w 31"/>
                      <a:gd name="T13" fmla="*/ 10 h 68"/>
                      <a:gd name="T14" fmla="*/ 0 w 31"/>
                      <a:gd name="T15" fmla="*/ 10 h 68"/>
                      <a:gd name="T16" fmla="*/ 0 w 31"/>
                      <a:gd name="T17" fmla="*/ 10 h 68"/>
                      <a:gd name="T18" fmla="*/ 0 w 31"/>
                      <a:gd name="T19" fmla="*/ 11 h 68"/>
                      <a:gd name="T20" fmla="*/ 0 w 31"/>
                      <a:gd name="T21" fmla="*/ 40 h 68"/>
                      <a:gd name="T22" fmla="*/ 0 w 31"/>
                      <a:gd name="T23" fmla="*/ 66 h 68"/>
                      <a:gd name="T24" fmla="*/ 2 w 31"/>
                      <a:gd name="T25" fmla="*/ 67 h 68"/>
                      <a:gd name="T26" fmla="*/ 19 w 31"/>
                      <a:gd name="T27" fmla="*/ 68 h 68"/>
                      <a:gd name="T28" fmla="*/ 22 w 31"/>
                      <a:gd name="T29" fmla="*/ 66 h 68"/>
                      <a:gd name="T30" fmla="*/ 23 w 31"/>
                      <a:gd name="T31" fmla="*/ 66 h 68"/>
                      <a:gd name="T32" fmla="*/ 30 w 31"/>
                      <a:gd name="T33" fmla="*/ 62 h 68"/>
                      <a:gd name="T34" fmla="*/ 30 w 31"/>
                      <a:gd name="T35" fmla="*/ 61 h 68"/>
                      <a:gd name="T36" fmla="*/ 31 w 31"/>
                      <a:gd name="T37" fmla="*/ 60 h 68"/>
                      <a:gd name="T38" fmla="*/ 30 w 31"/>
                      <a:gd name="T39" fmla="*/ 3 h 68"/>
                      <a:gd name="T40" fmla="*/ 20 w 31"/>
                      <a:gd name="T41" fmla="*/ 63 h 68"/>
                      <a:gd name="T42" fmla="*/ 27 w 31"/>
                      <a:gd name="T43" fmla="*/ 51 h 68"/>
                      <a:gd name="T44" fmla="*/ 23 w 31"/>
                      <a:gd name="T45" fmla="*/ 61 h 68"/>
                      <a:gd name="T46" fmla="*/ 3 w 31"/>
                      <a:gd name="T47" fmla="*/ 13 h 68"/>
                      <a:gd name="T48" fmla="*/ 16 w 31"/>
                      <a:gd name="T49" fmla="*/ 13 h 68"/>
                      <a:gd name="T50" fmla="*/ 17 w 31"/>
                      <a:gd name="T51" fmla="*/ 54 h 68"/>
                      <a:gd name="T52" fmla="*/ 4 w 31"/>
                      <a:gd name="T53" fmla="*/ 64 h 68"/>
                      <a:gd name="T54" fmla="*/ 3 w 31"/>
                      <a:gd name="T55" fmla="*/ 13 h 68"/>
                      <a:gd name="T56" fmla="*/ 20 w 31"/>
                      <a:gd name="T57" fmla="*/ 54 h 68"/>
                      <a:gd name="T58" fmla="*/ 27 w 31"/>
                      <a:gd name="T59" fmla="*/ 42 h 68"/>
                      <a:gd name="T60" fmla="*/ 27 w 31"/>
                      <a:gd name="T61" fmla="*/ 48 h 68"/>
                      <a:gd name="T62" fmla="*/ 20 w 31"/>
                      <a:gd name="T63" fmla="*/ 58 h 68"/>
                      <a:gd name="T64" fmla="*/ 20 w 31"/>
                      <a:gd name="T65" fmla="*/ 45 h 68"/>
                      <a:gd name="T66" fmla="*/ 27 w 31"/>
                      <a:gd name="T67" fmla="*/ 41 h 68"/>
                      <a:gd name="T68" fmla="*/ 26 w 31"/>
                      <a:gd name="T69" fmla="*/ 41 h 68"/>
                      <a:gd name="T70" fmla="*/ 20 w 31"/>
                      <a:gd name="T71" fmla="*/ 50 h 68"/>
                      <a:gd name="T72" fmla="*/ 25 w 31"/>
                      <a:gd name="T73" fmla="*/ 33 h 68"/>
                      <a:gd name="T74" fmla="*/ 20 w 31"/>
                      <a:gd name="T75" fmla="*/ 35 h 68"/>
                      <a:gd name="T76" fmla="*/ 27 w 31"/>
                      <a:gd name="T77" fmla="*/ 31 h 68"/>
                      <a:gd name="T78" fmla="*/ 27 w 31"/>
                      <a:gd name="T79" fmla="*/ 21 h 68"/>
                      <a:gd name="T80" fmla="*/ 20 w 31"/>
                      <a:gd name="T81" fmla="*/ 31 h 68"/>
                      <a:gd name="T82" fmla="*/ 27 w 31"/>
                      <a:gd name="T83" fmla="*/ 16 h 68"/>
                      <a:gd name="T84" fmla="*/ 27 w 31"/>
                      <a:gd name="T85" fmla="*/ 13 h 68"/>
                      <a:gd name="T86" fmla="*/ 26 w 31"/>
                      <a:gd name="T87" fmla="*/ 13 h 68"/>
                      <a:gd name="T88" fmla="*/ 20 w 31"/>
                      <a:gd name="T89" fmla="*/ 20 h 68"/>
                      <a:gd name="T90" fmla="*/ 27 w 31"/>
                      <a:gd name="T91" fmla="*/ 13 h 68"/>
                      <a:gd name="T92" fmla="*/ 27 w 31"/>
                      <a:gd name="T93" fmla="*/ 7 h 68"/>
                      <a:gd name="T94" fmla="*/ 20 w 31"/>
                      <a:gd name="T95" fmla="*/ 13 h 68"/>
                      <a:gd name="T96" fmla="*/ 13 w 31"/>
                      <a:gd name="T97" fmla="*/ 4 h 68"/>
                      <a:gd name="T98" fmla="*/ 24 w 31"/>
                      <a:gd name="T99" fmla="*/ 4 h 68"/>
                      <a:gd name="T100" fmla="*/ 6 w 31"/>
                      <a:gd name="T101" fmla="*/ 9 h 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31" h="68">
                        <a:moveTo>
                          <a:pt x="30" y="2"/>
                        </a:moveTo>
                        <a:cubicBezTo>
                          <a:pt x="30" y="2"/>
                          <a:pt x="30" y="2"/>
                          <a:pt x="30" y="2"/>
                        </a:cubicBezTo>
                        <a:cubicBezTo>
                          <a:pt x="30" y="2"/>
                          <a:pt x="30" y="2"/>
                          <a:pt x="30" y="2"/>
                        </a:cubicBezTo>
                        <a:cubicBezTo>
                          <a:pt x="30" y="2"/>
                          <a:pt x="30" y="2"/>
                          <a:pt x="30" y="2"/>
                        </a:cubicBezTo>
                        <a:cubicBezTo>
                          <a:pt x="30" y="2"/>
                          <a:pt x="30" y="2"/>
                          <a:pt x="30" y="1"/>
                        </a:cubicBezTo>
                        <a:cubicBezTo>
                          <a:pt x="30" y="1"/>
                          <a:pt x="30" y="1"/>
                          <a:pt x="30" y="1"/>
                        </a:cubicBezTo>
                        <a:cubicBezTo>
                          <a:pt x="30" y="1"/>
                          <a:pt x="30" y="1"/>
                          <a:pt x="30" y="1"/>
                        </a:cubicBezTo>
                        <a:cubicBezTo>
                          <a:pt x="30" y="1"/>
                          <a:pt x="30" y="1"/>
                          <a:pt x="30" y="1"/>
                        </a:cubicBezTo>
                        <a:cubicBezTo>
                          <a:pt x="30" y="0"/>
                          <a:pt x="29" y="0"/>
                          <a:pt x="29" y="0"/>
                        </a:cubicBezTo>
                        <a:cubicBezTo>
                          <a:pt x="27" y="0"/>
                          <a:pt x="24" y="0"/>
                          <a:pt x="22" y="0"/>
                        </a:cubicBezTo>
                        <a:cubicBezTo>
                          <a:pt x="17" y="0"/>
                          <a:pt x="12" y="0"/>
                          <a:pt x="12" y="0"/>
                        </a:cubicBezTo>
                        <a:cubicBezTo>
                          <a:pt x="12" y="0"/>
                          <a:pt x="12" y="0"/>
                          <a:pt x="11" y="0"/>
                        </a:cubicBezTo>
                        <a:cubicBezTo>
                          <a:pt x="11" y="0"/>
                          <a:pt x="10" y="1"/>
                          <a:pt x="8" y="3"/>
                        </a:cubicBezTo>
                        <a:cubicBezTo>
                          <a:pt x="6" y="5"/>
                          <a:pt x="4" y="7"/>
                          <a:pt x="0" y="10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1"/>
                          <a:pt x="0" y="11"/>
                          <a:pt x="0" y="11"/>
                        </a:cubicBezTo>
                        <a:cubicBezTo>
                          <a:pt x="0" y="11"/>
                          <a:pt x="0" y="11"/>
                          <a:pt x="0" y="11"/>
                        </a:cubicBezTo>
                        <a:cubicBezTo>
                          <a:pt x="0" y="11"/>
                          <a:pt x="0" y="11"/>
                          <a:pt x="0" y="11"/>
                        </a:cubicBezTo>
                        <a:cubicBezTo>
                          <a:pt x="0" y="20"/>
                          <a:pt x="0" y="30"/>
                          <a:pt x="0" y="40"/>
                        </a:cubicBezTo>
                        <a:cubicBezTo>
                          <a:pt x="0" y="48"/>
                          <a:pt x="0" y="57"/>
                          <a:pt x="0" y="65"/>
                        </a:cubicBezTo>
                        <a:cubicBezTo>
                          <a:pt x="0" y="66"/>
                          <a:pt x="0" y="66"/>
                          <a:pt x="0" y="66"/>
                        </a:cubicBezTo>
                        <a:cubicBezTo>
                          <a:pt x="0" y="67"/>
                          <a:pt x="1" y="67"/>
                          <a:pt x="2" y="67"/>
                        </a:cubicBezTo>
                        <a:cubicBezTo>
                          <a:pt x="2" y="67"/>
                          <a:pt x="2" y="67"/>
                          <a:pt x="2" y="67"/>
                        </a:cubicBezTo>
                        <a:cubicBezTo>
                          <a:pt x="8" y="67"/>
                          <a:pt x="11" y="68"/>
                          <a:pt x="18" y="68"/>
                        </a:cubicBezTo>
                        <a:cubicBezTo>
                          <a:pt x="18" y="68"/>
                          <a:pt x="19" y="68"/>
                          <a:pt x="19" y="68"/>
                        </a:cubicBezTo>
                        <a:cubicBezTo>
                          <a:pt x="19" y="68"/>
                          <a:pt x="19" y="68"/>
                          <a:pt x="19" y="68"/>
                        </a:cubicBezTo>
                        <a:cubicBezTo>
                          <a:pt x="20" y="67"/>
                          <a:pt x="21" y="67"/>
                          <a:pt x="22" y="66"/>
                        </a:cubicBezTo>
                        <a:cubicBezTo>
                          <a:pt x="22" y="66"/>
                          <a:pt x="22" y="66"/>
                          <a:pt x="22" y="66"/>
                        </a:cubicBezTo>
                        <a:cubicBezTo>
                          <a:pt x="23" y="66"/>
                          <a:pt x="23" y="66"/>
                          <a:pt x="23" y="66"/>
                        </a:cubicBezTo>
                        <a:cubicBezTo>
                          <a:pt x="23" y="66"/>
                          <a:pt x="23" y="66"/>
                          <a:pt x="23" y="66"/>
                        </a:cubicBezTo>
                        <a:cubicBezTo>
                          <a:pt x="25" y="65"/>
                          <a:pt x="28" y="63"/>
                          <a:pt x="30" y="62"/>
                        </a:cubicBezTo>
                        <a:cubicBezTo>
                          <a:pt x="30" y="61"/>
                          <a:pt x="30" y="61"/>
                          <a:pt x="30" y="61"/>
                        </a:cubicBezTo>
                        <a:cubicBezTo>
                          <a:pt x="30" y="61"/>
                          <a:pt x="30" y="61"/>
                          <a:pt x="30" y="61"/>
                        </a:cubicBezTo>
                        <a:cubicBezTo>
                          <a:pt x="30" y="61"/>
                          <a:pt x="30" y="61"/>
                          <a:pt x="30" y="61"/>
                        </a:cubicBezTo>
                        <a:cubicBezTo>
                          <a:pt x="31" y="61"/>
                          <a:pt x="31" y="60"/>
                          <a:pt x="31" y="60"/>
                        </a:cubicBezTo>
                        <a:cubicBezTo>
                          <a:pt x="31" y="45"/>
                          <a:pt x="30" y="15"/>
                          <a:pt x="30" y="5"/>
                        </a:cubicBezTo>
                        <a:cubicBezTo>
                          <a:pt x="30" y="4"/>
                          <a:pt x="30" y="3"/>
                          <a:pt x="30" y="3"/>
                        </a:cubicBezTo>
                        <a:lnTo>
                          <a:pt x="30" y="2"/>
                        </a:lnTo>
                        <a:close/>
                        <a:moveTo>
                          <a:pt x="20" y="63"/>
                        </a:moveTo>
                        <a:cubicBezTo>
                          <a:pt x="20" y="62"/>
                          <a:pt x="20" y="62"/>
                          <a:pt x="20" y="61"/>
                        </a:cubicBezTo>
                        <a:cubicBezTo>
                          <a:pt x="22" y="58"/>
                          <a:pt x="25" y="54"/>
                          <a:pt x="27" y="51"/>
                        </a:cubicBezTo>
                        <a:cubicBezTo>
                          <a:pt x="27" y="53"/>
                          <a:pt x="27" y="54"/>
                          <a:pt x="27" y="56"/>
                        </a:cubicBezTo>
                        <a:cubicBezTo>
                          <a:pt x="26" y="58"/>
                          <a:pt x="25" y="60"/>
                          <a:pt x="23" y="61"/>
                        </a:cubicBezTo>
                        <a:cubicBezTo>
                          <a:pt x="22" y="62"/>
                          <a:pt x="21" y="63"/>
                          <a:pt x="20" y="63"/>
                        </a:cubicBezTo>
                        <a:close/>
                        <a:moveTo>
                          <a:pt x="3" y="13"/>
                        </a:moveTo>
                        <a:cubicBezTo>
                          <a:pt x="6" y="13"/>
                          <a:pt x="9" y="13"/>
                          <a:pt x="12" y="13"/>
                        </a:cubicBezTo>
                        <a:cubicBezTo>
                          <a:pt x="14" y="13"/>
                          <a:pt x="15" y="13"/>
                          <a:pt x="16" y="13"/>
                        </a:cubicBezTo>
                        <a:cubicBezTo>
                          <a:pt x="16" y="16"/>
                          <a:pt x="16" y="20"/>
                          <a:pt x="16" y="26"/>
                        </a:cubicBezTo>
                        <a:cubicBezTo>
                          <a:pt x="16" y="35"/>
                          <a:pt x="17" y="45"/>
                          <a:pt x="17" y="54"/>
                        </a:cubicBezTo>
                        <a:cubicBezTo>
                          <a:pt x="17" y="58"/>
                          <a:pt x="17" y="61"/>
                          <a:pt x="17" y="64"/>
                        </a:cubicBezTo>
                        <a:cubicBezTo>
                          <a:pt x="12" y="64"/>
                          <a:pt x="8" y="64"/>
                          <a:pt x="4" y="64"/>
                        </a:cubicBezTo>
                        <a:cubicBezTo>
                          <a:pt x="4" y="56"/>
                          <a:pt x="4" y="48"/>
                          <a:pt x="4" y="40"/>
                        </a:cubicBezTo>
                        <a:cubicBezTo>
                          <a:pt x="4" y="30"/>
                          <a:pt x="4" y="21"/>
                          <a:pt x="3" y="13"/>
                        </a:cubicBezTo>
                        <a:close/>
                        <a:moveTo>
                          <a:pt x="20" y="58"/>
                        </a:moveTo>
                        <a:cubicBezTo>
                          <a:pt x="20" y="57"/>
                          <a:pt x="20" y="55"/>
                          <a:pt x="20" y="54"/>
                        </a:cubicBezTo>
                        <a:cubicBezTo>
                          <a:pt x="20" y="54"/>
                          <a:pt x="20" y="54"/>
                          <a:pt x="20" y="54"/>
                        </a:cubicBezTo>
                        <a:cubicBezTo>
                          <a:pt x="22" y="50"/>
                          <a:pt x="25" y="46"/>
                          <a:pt x="27" y="42"/>
                        </a:cubicBezTo>
                        <a:cubicBezTo>
                          <a:pt x="27" y="44"/>
                          <a:pt x="27" y="46"/>
                          <a:pt x="27" y="48"/>
                        </a:cubicBezTo>
                        <a:cubicBezTo>
                          <a:pt x="27" y="48"/>
                          <a:pt x="27" y="48"/>
                          <a:pt x="27" y="48"/>
                        </a:cubicBezTo>
                        <a:cubicBezTo>
                          <a:pt x="27" y="48"/>
                          <a:pt x="27" y="48"/>
                          <a:pt x="27" y="48"/>
                        </a:cubicBezTo>
                        <a:cubicBezTo>
                          <a:pt x="24" y="51"/>
                          <a:pt x="22" y="55"/>
                          <a:pt x="20" y="58"/>
                        </a:cubicBezTo>
                        <a:close/>
                        <a:moveTo>
                          <a:pt x="20" y="50"/>
                        </a:moveTo>
                        <a:cubicBezTo>
                          <a:pt x="20" y="49"/>
                          <a:pt x="20" y="47"/>
                          <a:pt x="20" y="45"/>
                        </a:cubicBezTo>
                        <a:cubicBezTo>
                          <a:pt x="22" y="41"/>
                          <a:pt x="25" y="38"/>
                          <a:pt x="27" y="34"/>
                        </a:cubicBezTo>
                        <a:cubicBezTo>
                          <a:pt x="27" y="36"/>
                          <a:pt x="27" y="39"/>
                          <a:pt x="27" y="41"/>
                        </a:cubicBezTo>
                        <a:cubicBezTo>
                          <a:pt x="27" y="41"/>
                          <a:pt x="27" y="41"/>
                          <a:pt x="27" y="41"/>
                        </a:cubicBezTo>
                        <a:cubicBezTo>
                          <a:pt x="26" y="41"/>
                          <a:pt x="26" y="41"/>
                          <a:pt x="26" y="41"/>
                        </a:cubicBezTo>
                        <a:cubicBezTo>
                          <a:pt x="26" y="41"/>
                          <a:pt x="26" y="41"/>
                          <a:pt x="26" y="41"/>
                        </a:cubicBezTo>
                        <a:cubicBezTo>
                          <a:pt x="24" y="44"/>
                          <a:pt x="22" y="47"/>
                          <a:pt x="20" y="50"/>
                        </a:cubicBezTo>
                        <a:close/>
                        <a:moveTo>
                          <a:pt x="27" y="31"/>
                        </a:moveTo>
                        <a:cubicBezTo>
                          <a:pt x="26" y="31"/>
                          <a:pt x="26" y="32"/>
                          <a:pt x="25" y="33"/>
                        </a:cubicBezTo>
                        <a:cubicBezTo>
                          <a:pt x="24" y="36"/>
                          <a:pt x="22" y="39"/>
                          <a:pt x="20" y="42"/>
                        </a:cubicBezTo>
                        <a:cubicBezTo>
                          <a:pt x="20" y="39"/>
                          <a:pt x="20" y="37"/>
                          <a:pt x="20" y="35"/>
                        </a:cubicBezTo>
                        <a:cubicBezTo>
                          <a:pt x="22" y="31"/>
                          <a:pt x="25" y="27"/>
                          <a:pt x="27" y="24"/>
                        </a:cubicBezTo>
                        <a:cubicBezTo>
                          <a:pt x="27" y="26"/>
                          <a:pt x="27" y="28"/>
                          <a:pt x="27" y="31"/>
                        </a:cubicBezTo>
                        <a:close/>
                        <a:moveTo>
                          <a:pt x="27" y="21"/>
                        </a:moveTo>
                        <a:cubicBezTo>
                          <a:pt x="27" y="21"/>
                          <a:pt x="27" y="21"/>
                          <a:pt x="27" y="21"/>
                        </a:cubicBezTo>
                        <a:cubicBezTo>
                          <a:pt x="27" y="21"/>
                          <a:pt x="27" y="21"/>
                          <a:pt x="27" y="21"/>
                        </a:cubicBezTo>
                        <a:cubicBezTo>
                          <a:pt x="24" y="24"/>
                          <a:pt x="22" y="28"/>
                          <a:pt x="20" y="31"/>
                        </a:cubicBezTo>
                        <a:cubicBezTo>
                          <a:pt x="20" y="29"/>
                          <a:pt x="20" y="27"/>
                          <a:pt x="20" y="26"/>
                        </a:cubicBezTo>
                        <a:cubicBezTo>
                          <a:pt x="22" y="22"/>
                          <a:pt x="24" y="19"/>
                          <a:pt x="27" y="16"/>
                        </a:cubicBezTo>
                        <a:cubicBezTo>
                          <a:pt x="27" y="17"/>
                          <a:pt x="27" y="19"/>
                          <a:pt x="27" y="21"/>
                        </a:cubicBezTo>
                        <a:close/>
                        <a:moveTo>
                          <a:pt x="27" y="13"/>
                        </a:moveTo>
                        <a:cubicBezTo>
                          <a:pt x="27" y="13"/>
                          <a:pt x="26" y="13"/>
                          <a:pt x="26" y="13"/>
                        </a:cubicBezTo>
                        <a:cubicBezTo>
                          <a:pt x="26" y="13"/>
                          <a:pt x="26" y="13"/>
                          <a:pt x="26" y="13"/>
                        </a:cubicBezTo>
                        <a:cubicBezTo>
                          <a:pt x="24" y="16"/>
                          <a:pt x="22" y="19"/>
                          <a:pt x="20" y="22"/>
                        </a:cubicBezTo>
                        <a:cubicBezTo>
                          <a:pt x="20" y="21"/>
                          <a:pt x="20" y="20"/>
                          <a:pt x="20" y="20"/>
                        </a:cubicBezTo>
                        <a:cubicBezTo>
                          <a:pt x="22" y="16"/>
                          <a:pt x="24" y="13"/>
                          <a:pt x="27" y="10"/>
                        </a:cubicBezTo>
                        <a:cubicBezTo>
                          <a:pt x="27" y="11"/>
                          <a:pt x="27" y="12"/>
                          <a:pt x="27" y="13"/>
                        </a:cubicBezTo>
                        <a:close/>
                        <a:moveTo>
                          <a:pt x="27" y="6"/>
                        </a:moveTo>
                        <a:cubicBezTo>
                          <a:pt x="27" y="6"/>
                          <a:pt x="27" y="7"/>
                          <a:pt x="27" y="7"/>
                        </a:cubicBezTo>
                        <a:cubicBezTo>
                          <a:pt x="24" y="10"/>
                          <a:pt x="22" y="13"/>
                          <a:pt x="20" y="16"/>
                        </a:cubicBezTo>
                        <a:cubicBezTo>
                          <a:pt x="20" y="15"/>
                          <a:pt x="20" y="14"/>
                          <a:pt x="20" y="13"/>
                        </a:cubicBezTo>
                        <a:cubicBezTo>
                          <a:pt x="23" y="10"/>
                          <a:pt x="25" y="8"/>
                          <a:pt x="27" y="6"/>
                        </a:cubicBezTo>
                        <a:close/>
                        <a:moveTo>
                          <a:pt x="13" y="4"/>
                        </a:moveTo>
                        <a:cubicBezTo>
                          <a:pt x="15" y="4"/>
                          <a:pt x="18" y="4"/>
                          <a:pt x="22" y="4"/>
                        </a:cubicBezTo>
                        <a:cubicBezTo>
                          <a:pt x="23" y="4"/>
                          <a:pt x="23" y="4"/>
                          <a:pt x="24" y="4"/>
                        </a:cubicBezTo>
                        <a:cubicBezTo>
                          <a:pt x="22" y="5"/>
                          <a:pt x="20" y="7"/>
                          <a:pt x="18" y="10"/>
                        </a:cubicBezTo>
                        <a:cubicBezTo>
                          <a:pt x="17" y="10"/>
                          <a:pt x="11" y="10"/>
                          <a:pt x="6" y="9"/>
                        </a:cubicBezTo>
                        <a:cubicBezTo>
                          <a:pt x="10" y="7"/>
                          <a:pt x="12" y="4"/>
                          <a:pt x="13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82" name="Freeform 231"/>
                  <p:cNvSpPr>
                    <a:spLocks noEditPoints="1"/>
                  </p:cNvSpPr>
                  <p:nvPr/>
                </p:nvSpPr>
                <p:spPr bwMode="auto">
                  <a:xfrm>
                    <a:off x="3340" y="3544"/>
                    <a:ext cx="74" cy="187"/>
                  </a:xfrm>
                  <a:custGeom>
                    <a:avLst/>
                    <a:gdLst>
                      <a:gd name="T0" fmla="*/ 0 w 31"/>
                      <a:gd name="T1" fmla="*/ 76 h 79"/>
                      <a:gd name="T2" fmla="*/ 2 w 31"/>
                      <a:gd name="T3" fmla="*/ 78 h 79"/>
                      <a:gd name="T4" fmla="*/ 18 w 31"/>
                      <a:gd name="T5" fmla="*/ 79 h 79"/>
                      <a:gd name="T6" fmla="*/ 19 w 31"/>
                      <a:gd name="T7" fmla="*/ 79 h 79"/>
                      <a:gd name="T8" fmla="*/ 30 w 31"/>
                      <a:gd name="T9" fmla="*/ 72 h 79"/>
                      <a:gd name="T10" fmla="*/ 31 w 31"/>
                      <a:gd name="T11" fmla="*/ 72 h 79"/>
                      <a:gd name="T12" fmla="*/ 31 w 31"/>
                      <a:gd name="T13" fmla="*/ 5 h 79"/>
                      <a:gd name="T14" fmla="*/ 31 w 31"/>
                      <a:gd name="T15" fmla="*/ 2 h 79"/>
                      <a:gd name="T16" fmla="*/ 31 w 31"/>
                      <a:gd name="T17" fmla="*/ 2 h 79"/>
                      <a:gd name="T18" fmla="*/ 31 w 31"/>
                      <a:gd name="T19" fmla="*/ 1 h 79"/>
                      <a:gd name="T20" fmla="*/ 30 w 31"/>
                      <a:gd name="T21" fmla="*/ 1 h 79"/>
                      <a:gd name="T22" fmla="*/ 29 w 31"/>
                      <a:gd name="T23" fmla="*/ 0 h 79"/>
                      <a:gd name="T24" fmla="*/ 13 w 31"/>
                      <a:gd name="T25" fmla="*/ 0 h 79"/>
                      <a:gd name="T26" fmla="*/ 9 w 31"/>
                      <a:gd name="T27" fmla="*/ 3 h 79"/>
                      <a:gd name="T28" fmla="*/ 1 w 31"/>
                      <a:gd name="T29" fmla="*/ 10 h 79"/>
                      <a:gd name="T30" fmla="*/ 0 w 31"/>
                      <a:gd name="T31" fmla="*/ 10 h 79"/>
                      <a:gd name="T32" fmla="*/ 0 w 31"/>
                      <a:gd name="T33" fmla="*/ 10 h 79"/>
                      <a:gd name="T34" fmla="*/ 0 w 31"/>
                      <a:gd name="T35" fmla="*/ 11 h 79"/>
                      <a:gd name="T36" fmla="*/ 20 w 31"/>
                      <a:gd name="T37" fmla="*/ 64 h 79"/>
                      <a:gd name="T38" fmla="*/ 21 w 31"/>
                      <a:gd name="T39" fmla="*/ 58 h 79"/>
                      <a:gd name="T40" fmla="*/ 27 w 31"/>
                      <a:gd name="T41" fmla="*/ 55 h 79"/>
                      <a:gd name="T42" fmla="*/ 27 w 31"/>
                      <a:gd name="T43" fmla="*/ 56 h 79"/>
                      <a:gd name="T44" fmla="*/ 27 w 31"/>
                      <a:gd name="T45" fmla="*/ 39 h 79"/>
                      <a:gd name="T46" fmla="*/ 27 w 31"/>
                      <a:gd name="T47" fmla="*/ 40 h 79"/>
                      <a:gd name="T48" fmla="*/ 20 w 31"/>
                      <a:gd name="T49" fmla="*/ 41 h 79"/>
                      <a:gd name="T50" fmla="*/ 27 w 31"/>
                      <a:gd name="T51" fmla="*/ 39 h 79"/>
                      <a:gd name="T52" fmla="*/ 27 w 31"/>
                      <a:gd name="T53" fmla="*/ 47 h 79"/>
                      <a:gd name="T54" fmla="*/ 20 w 31"/>
                      <a:gd name="T55" fmla="*/ 56 h 79"/>
                      <a:gd name="T56" fmla="*/ 21 w 31"/>
                      <a:gd name="T57" fmla="*/ 50 h 79"/>
                      <a:gd name="T58" fmla="*/ 27 w 31"/>
                      <a:gd name="T59" fmla="*/ 47 h 79"/>
                      <a:gd name="T60" fmla="*/ 27 w 31"/>
                      <a:gd name="T61" fmla="*/ 24 h 79"/>
                      <a:gd name="T62" fmla="*/ 26 w 31"/>
                      <a:gd name="T63" fmla="*/ 24 h 79"/>
                      <a:gd name="T64" fmla="*/ 20 w 31"/>
                      <a:gd name="T65" fmla="*/ 27 h 79"/>
                      <a:gd name="T66" fmla="*/ 22 w 31"/>
                      <a:gd name="T67" fmla="*/ 25 h 79"/>
                      <a:gd name="T68" fmla="*/ 27 w 31"/>
                      <a:gd name="T69" fmla="*/ 19 h 79"/>
                      <a:gd name="T70" fmla="*/ 20 w 31"/>
                      <a:gd name="T71" fmla="*/ 33 h 79"/>
                      <a:gd name="T72" fmla="*/ 27 w 31"/>
                      <a:gd name="T73" fmla="*/ 25 h 79"/>
                      <a:gd name="T74" fmla="*/ 27 w 31"/>
                      <a:gd name="T75" fmla="*/ 30 h 79"/>
                      <a:gd name="T76" fmla="*/ 20 w 31"/>
                      <a:gd name="T77" fmla="*/ 38 h 79"/>
                      <a:gd name="T78" fmla="*/ 20 w 31"/>
                      <a:gd name="T79" fmla="*/ 67 h 79"/>
                      <a:gd name="T80" fmla="*/ 20 w 31"/>
                      <a:gd name="T81" fmla="*/ 67 h 79"/>
                      <a:gd name="T82" fmla="*/ 27 w 31"/>
                      <a:gd name="T83" fmla="*/ 63 h 79"/>
                      <a:gd name="T84" fmla="*/ 20 w 31"/>
                      <a:gd name="T85" fmla="*/ 67 h 79"/>
                      <a:gd name="T86" fmla="*/ 26 w 31"/>
                      <a:gd name="T87" fmla="*/ 17 h 79"/>
                      <a:gd name="T88" fmla="*/ 20 w 31"/>
                      <a:gd name="T89" fmla="*/ 24 h 79"/>
                      <a:gd name="T90" fmla="*/ 27 w 31"/>
                      <a:gd name="T91" fmla="*/ 11 h 79"/>
                      <a:gd name="T92" fmla="*/ 27 w 31"/>
                      <a:gd name="T93" fmla="*/ 66 h 79"/>
                      <a:gd name="T94" fmla="*/ 23 w 31"/>
                      <a:gd name="T95" fmla="*/ 73 h 79"/>
                      <a:gd name="T96" fmla="*/ 27 w 31"/>
                      <a:gd name="T97" fmla="*/ 6 h 79"/>
                      <a:gd name="T98" fmla="*/ 27 w 31"/>
                      <a:gd name="T99" fmla="*/ 9 h 79"/>
                      <a:gd name="T100" fmla="*/ 20 w 31"/>
                      <a:gd name="T101" fmla="*/ 18 h 79"/>
                      <a:gd name="T102" fmla="*/ 20 w 31"/>
                      <a:gd name="T103" fmla="*/ 13 h 79"/>
                      <a:gd name="T104" fmla="*/ 16 w 31"/>
                      <a:gd name="T105" fmla="*/ 13 h 79"/>
                      <a:gd name="T106" fmla="*/ 17 w 31"/>
                      <a:gd name="T107" fmla="*/ 64 h 79"/>
                      <a:gd name="T108" fmla="*/ 4 w 31"/>
                      <a:gd name="T109" fmla="*/ 75 h 79"/>
                      <a:gd name="T110" fmla="*/ 4 w 31"/>
                      <a:gd name="T111" fmla="*/ 13 h 79"/>
                      <a:gd name="T112" fmla="*/ 16 w 31"/>
                      <a:gd name="T113" fmla="*/ 13 h 79"/>
                      <a:gd name="T114" fmla="*/ 22 w 31"/>
                      <a:gd name="T115" fmla="*/ 3 h 79"/>
                      <a:gd name="T116" fmla="*/ 18 w 31"/>
                      <a:gd name="T117" fmla="*/ 10 h 79"/>
                      <a:gd name="T118" fmla="*/ 13 w 31"/>
                      <a:gd name="T119" fmla="*/ 3 h 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31" h="79">
                        <a:moveTo>
                          <a:pt x="0" y="47"/>
                        </a:moveTo>
                        <a:cubicBezTo>
                          <a:pt x="0" y="57"/>
                          <a:pt x="0" y="68"/>
                          <a:pt x="0" y="76"/>
                        </a:cubicBezTo>
                        <a:cubicBezTo>
                          <a:pt x="0" y="77"/>
                          <a:pt x="0" y="77"/>
                          <a:pt x="0" y="77"/>
                        </a:cubicBezTo>
                        <a:cubicBezTo>
                          <a:pt x="1" y="78"/>
                          <a:pt x="1" y="78"/>
                          <a:pt x="2" y="78"/>
                        </a:cubicBezTo>
                        <a:cubicBezTo>
                          <a:pt x="2" y="78"/>
                          <a:pt x="2" y="78"/>
                          <a:pt x="2" y="78"/>
                        </a:cubicBezTo>
                        <a:cubicBezTo>
                          <a:pt x="8" y="78"/>
                          <a:pt x="12" y="79"/>
                          <a:pt x="18" y="79"/>
                        </a:cubicBezTo>
                        <a:cubicBezTo>
                          <a:pt x="18" y="79"/>
                          <a:pt x="19" y="79"/>
                          <a:pt x="19" y="79"/>
                        </a:cubicBezTo>
                        <a:cubicBezTo>
                          <a:pt x="19" y="79"/>
                          <a:pt x="19" y="79"/>
                          <a:pt x="19" y="79"/>
                        </a:cubicBezTo>
                        <a:cubicBezTo>
                          <a:pt x="23" y="77"/>
                          <a:pt x="27" y="75"/>
                          <a:pt x="30" y="73"/>
                        </a:cubicBezTo>
                        <a:cubicBezTo>
                          <a:pt x="30" y="72"/>
                          <a:pt x="30" y="72"/>
                          <a:pt x="30" y="72"/>
                        </a:cubicBezTo>
                        <a:cubicBezTo>
                          <a:pt x="30" y="72"/>
                          <a:pt x="31" y="72"/>
                          <a:pt x="31" y="72"/>
                        </a:cubicBezTo>
                        <a:cubicBezTo>
                          <a:pt x="31" y="72"/>
                          <a:pt x="31" y="72"/>
                          <a:pt x="31" y="72"/>
                        </a:cubicBezTo>
                        <a:cubicBezTo>
                          <a:pt x="31" y="72"/>
                          <a:pt x="31" y="71"/>
                          <a:pt x="31" y="71"/>
                        </a:cubicBezTo>
                        <a:cubicBezTo>
                          <a:pt x="31" y="56"/>
                          <a:pt x="31" y="18"/>
                          <a:pt x="31" y="5"/>
                        </a:cubicBezTo>
                        <a:cubicBezTo>
                          <a:pt x="31" y="4"/>
                          <a:pt x="31" y="3"/>
                          <a:pt x="31" y="3"/>
                        </a:cubicBezTo>
                        <a:cubicBezTo>
                          <a:pt x="31" y="2"/>
                          <a:pt x="31" y="2"/>
                          <a:pt x="31" y="2"/>
                        </a:cubicBezTo>
                        <a:cubicBezTo>
                          <a:pt x="31" y="2"/>
                          <a:pt x="31" y="2"/>
                          <a:pt x="31" y="2"/>
                        </a:cubicBezTo>
                        <a:cubicBezTo>
                          <a:pt x="31" y="2"/>
                          <a:pt x="31" y="2"/>
                          <a:pt x="31" y="2"/>
                        </a:cubicBezTo>
                        <a:cubicBezTo>
                          <a:pt x="31" y="2"/>
                          <a:pt x="31" y="2"/>
                          <a:pt x="31" y="2"/>
                        </a:cubicBezTo>
                        <a:cubicBezTo>
                          <a:pt x="31" y="1"/>
                          <a:pt x="31" y="1"/>
                          <a:pt x="31" y="1"/>
                        </a:cubicBezTo>
                        <a:cubicBezTo>
                          <a:pt x="31" y="1"/>
                          <a:pt x="31" y="1"/>
                          <a:pt x="31" y="1"/>
                        </a:cubicBezTo>
                        <a:cubicBezTo>
                          <a:pt x="31" y="1"/>
                          <a:pt x="30" y="1"/>
                          <a:pt x="30" y="1"/>
                        </a:cubicBezTo>
                        <a:cubicBezTo>
                          <a:pt x="30" y="1"/>
                          <a:pt x="30" y="0"/>
                          <a:pt x="30" y="0"/>
                        </a:cubicBezTo>
                        <a:cubicBezTo>
                          <a:pt x="30" y="0"/>
                          <a:pt x="29" y="0"/>
                          <a:pt x="29" y="0"/>
                        </a:cubicBezTo>
                        <a:cubicBezTo>
                          <a:pt x="27" y="0"/>
                          <a:pt x="25" y="0"/>
                          <a:pt x="22" y="0"/>
                        </a:cubicBezTo>
                        <a:cubicBezTo>
                          <a:pt x="18" y="0"/>
                          <a:pt x="13" y="0"/>
                          <a:pt x="13" y="0"/>
                        </a:cubicBezTo>
                        <a:cubicBezTo>
                          <a:pt x="12" y="0"/>
                          <a:pt x="12" y="0"/>
                          <a:pt x="12" y="0"/>
                        </a:cubicBezTo>
                        <a:cubicBezTo>
                          <a:pt x="12" y="0"/>
                          <a:pt x="10" y="1"/>
                          <a:pt x="9" y="3"/>
                        </a:cubicBezTo>
                        <a:cubicBezTo>
                          <a:pt x="7" y="4"/>
                          <a:pt x="4" y="7"/>
                          <a:pt x="1" y="9"/>
                        </a:cubicBezTo>
                        <a:cubicBezTo>
                          <a:pt x="1" y="9"/>
                          <a:pt x="1" y="10"/>
                          <a:pt x="1" y="10"/>
                        </a:cubicBezTo>
                        <a:cubicBezTo>
                          <a:pt x="1" y="10"/>
                          <a:pt x="1" y="10"/>
                          <a:pt x="1" y="10"/>
                        </a:cubicBezTo>
                        <a:cubicBezTo>
                          <a:pt x="1" y="10"/>
                          <a:pt x="0" y="10"/>
                          <a:pt x="0" y="10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11"/>
                          <a:pt x="0" y="11"/>
                          <a:pt x="0" y="11"/>
                        </a:cubicBezTo>
                        <a:cubicBezTo>
                          <a:pt x="0" y="11"/>
                          <a:pt x="0" y="11"/>
                          <a:pt x="0" y="11"/>
                        </a:cubicBezTo>
                        <a:cubicBezTo>
                          <a:pt x="0" y="19"/>
                          <a:pt x="0" y="33"/>
                          <a:pt x="0" y="47"/>
                        </a:cubicBezTo>
                        <a:close/>
                        <a:moveTo>
                          <a:pt x="20" y="64"/>
                        </a:moveTo>
                        <a:cubicBezTo>
                          <a:pt x="20" y="62"/>
                          <a:pt x="20" y="60"/>
                          <a:pt x="20" y="59"/>
                        </a:cubicBezTo>
                        <a:cubicBezTo>
                          <a:pt x="21" y="59"/>
                          <a:pt x="21" y="59"/>
                          <a:pt x="21" y="58"/>
                        </a:cubicBezTo>
                        <a:cubicBezTo>
                          <a:pt x="23" y="55"/>
                          <a:pt x="25" y="52"/>
                          <a:pt x="27" y="49"/>
                        </a:cubicBezTo>
                        <a:cubicBezTo>
                          <a:pt x="27" y="51"/>
                          <a:pt x="27" y="53"/>
                          <a:pt x="27" y="55"/>
                        </a:cubicBezTo>
                        <a:cubicBezTo>
                          <a:pt x="27" y="56"/>
                          <a:pt x="27" y="56"/>
                          <a:pt x="27" y="56"/>
                        </a:cubicBezTo>
                        <a:cubicBezTo>
                          <a:pt x="27" y="56"/>
                          <a:pt x="27" y="56"/>
                          <a:pt x="27" y="56"/>
                        </a:cubicBezTo>
                        <a:cubicBezTo>
                          <a:pt x="25" y="58"/>
                          <a:pt x="23" y="61"/>
                          <a:pt x="20" y="64"/>
                        </a:cubicBezTo>
                        <a:close/>
                        <a:moveTo>
                          <a:pt x="27" y="39"/>
                        </a:moveTo>
                        <a:cubicBezTo>
                          <a:pt x="27" y="40"/>
                          <a:pt x="27" y="40"/>
                          <a:pt x="27" y="40"/>
                        </a:cubicBezTo>
                        <a:cubicBezTo>
                          <a:pt x="27" y="40"/>
                          <a:pt x="27" y="40"/>
                          <a:pt x="27" y="40"/>
                        </a:cubicBezTo>
                        <a:cubicBezTo>
                          <a:pt x="25" y="43"/>
                          <a:pt x="23" y="45"/>
                          <a:pt x="20" y="48"/>
                        </a:cubicBezTo>
                        <a:cubicBezTo>
                          <a:pt x="20" y="46"/>
                          <a:pt x="20" y="43"/>
                          <a:pt x="20" y="41"/>
                        </a:cubicBezTo>
                        <a:cubicBezTo>
                          <a:pt x="23" y="38"/>
                          <a:pt x="25" y="36"/>
                          <a:pt x="27" y="33"/>
                        </a:cubicBezTo>
                        <a:cubicBezTo>
                          <a:pt x="27" y="35"/>
                          <a:pt x="27" y="37"/>
                          <a:pt x="27" y="39"/>
                        </a:cubicBezTo>
                        <a:close/>
                        <a:moveTo>
                          <a:pt x="27" y="47"/>
                        </a:moveTo>
                        <a:cubicBezTo>
                          <a:pt x="27" y="47"/>
                          <a:pt x="27" y="47"/>
                          <a:pt x="27" y="47"/>
                        </a:cubicBezTo>
                        <a:cubicBezTo>
                          <a:pt x="27" y="47"/>
                          <a:pt x="27" y="47"/>
                          <a:pt x="27" y="47"/>
                        </a:cubicBezTo>
                        <a:cubicBezTo>
                          <a:pt x="25" y="50"/>
                          <a:pt x="22" y="53"/>
                          <a:pt x="20" y="56"/>
                        </a:cubicBezTo>
                        <a:cubicBezTo>
                          <a:pt x="20" y="54"/>
                          <a:pt x="20" y="52"/>
                          <a:pt x="20" y="50"/>
                        </a:cubicBezTo>
                        <a:cubicBezTo>
                          <a:pt x="21" y="50"/>
                          <a:pt x="21" y="50"/>
                          <a:pt x="21" y="50"/>
                        </a:cubicBezTo>
                        <a:cubicBezTo>
                          <a:pt x="23" y="48"/>
                          <a:pt x="25" y="45"/>
                          <a:pt x="27" y="42"/>
                        </a:cubicBezTo>
                        <a:cubicBezTo>
                          <a:pt x="27" y="44"/>
                          <a:pt x="27" y="45"/>
                          <a:pt x="27" y="47"/>
                        </a:cubicBezTo>
                        <a:close/>
                        <a:moveTo>
                          <a:pt x="27" y="24"/>
                        </a:moveTo>
                        <a:cubicBezTo>
                          <a:pt x="27" y="24"/>
                          <a:pt x="27" y="24"/>
                          <a:pt x="27" y="24"/>
                        </a:cubicBezTo>
                        <a:cubicBezTo>
                          <a:pt x="27" y="24"/>
                          <a:pt x="26" y="24"/>
                          <a:pt x="26" y="24"/>
                        </a:cubicBezTo>
                        <a:cubicBezTo>
                          <a:pt x="26" y="24"/>
                          <a:pt x="26" y="24"/>
                          <a:pt x="26" y="24"/>
                        </a:cubicBezTo>
                        <a:cubicBezTo>
                          <a:pt x="24" y="26"/>
                          <a:pt x="22" y="29"/>
                          <a:pt x="20" y="31"/>
                        </a:cubicBezTo>
                        <a:cubicBezTo>
                          <a:pt x="20" y="30"/>
                          <a:pt x="20" y="28"/>
                          <a:pt x="20" y="27"/>
                        </a:cubicBezTo>
                        <a:cubicBezTo>
                          <a:pt x="21" y="27"/>
                          <a:pt x="21" y="27"/>
                          <a:pt x="21" y="26"/>
                        </a:cubicBezTo>
                        <a:cubicBezTo>
                          <a:pt x="22" y="26"/>
                          <a:pt x="22" y="26"/>
                          <a:pt x="22" y="25"/>
                        </a:cubicBezTo>
                        <a:cubicBezTo>
                          <a:pt x="22" y="25"/>
                          <a:pt x="22" y="25"/>
                          <a:pt x="22" y="25"/>
                        </a:cubicBezTo>
                        <a:cubicBezTo>
                          <a:pt x="23" y="23"/>
                          <a:pt x="25" y="21"/>
                          <a:pt x="27" y="19"/>
                        </a:cubicBezTo>
                        <a:cubicBezTo>
                          <a:pt x="27" y="21"/>
                          <a:pt x="27" y="22"/>
                          <a:pt x="27" y="24"/>
                        </a:cubicBezTo>
                        <a:close/>
                        <a:moveTo>
                          <a:pt x="20" y="33"/>
                        </a:moveTo>
                        <a:cubicBezTo>
                          <a:pt x="21" y="34"/>
                          <a:pt x="21" y="33"/>
                          <a:pt x="21" y="33"/>
                        </a:cubicBezTo>
                        <a:cubicBezTo>
                          <a:pt x="23" y="31"/>
                          <a:pt x="25" y="28"/>
                          <a:pt x="27" y="25"/>
                        </a:cubicBezTo>
                        <a:cubicBezTo>
                          <a:pt x="27" y="27"/>
                          <a:pt x="27" y="28"/>
                          <a:pt x="27" y="30"/>
                        </a:cubicBezTo>
                        <a:cubicBezTo>
                          <a:pt x="27" y="30"/>
                          <a:pt x="27" y="30"/>
                          <a:pt x="27" y="30"/>
                        </a:cubicBezTo>
                        <a:cubicBezTo>
                          <a:pt x="27" y="30"/>
                          <a:pt x="27" y="30"/>
                          <a:pt x="27" y="30"/>
                        </a:cubicBezTo>
                        <a:cubicBezTo>
                          <a:pt x="25" y="33"/>
                          <a:pt x="23" y="36"/>
                          <a:pt x="20" y="38"/>
                        </a:cubicBezTo>
                        <a:cubicBezTo>
                          <a:pt x="20" y="37"/>
                          <a:pt x="20" y="35"/>
                          <a:pt x="20" y="33"/>
                        </a:cubicBezTo>
                        <a:close/>
                        <a:moveTo>
                          <a:pt x="20" y="67"/>
                        </a:moveTo>
                        <a:cubicBezTo>
                          <a:pt x="20" y="67"/>
                          <a:pt x="20" y="67"/>
                          <a:pt x="20" y="67"/>
                        </a:cubicBezTo>
                        <a:cubicBezTo>
                          <a:pt x="20" y="67"/>
                          <a:pt x="20" y="67"/>
                          <a:pt x="20" y="67"/>
                        </a:cubicBezTo>
                        <a:cubicBezTo>
                          <a:pt x="23" y="64"/>
                          <a:pt x="25" y="61"/>
                          <a:pt x="27" y="58"/>
                        </a:cubicBezTo>
                        <a:cubicBezTo>
                          <a:pt x="27" y="60"/>
                          <a:pt x="27" y="62"/>
                          <a:pt x="27" y="63"/>
                        </a:cubicBezTo>
                        <a:cubicBezTo>
                          <a:pt x="25" y="67"/>
                          <a:pt x="23" y="70"/>
                          <a:pt x="20" y="73"/>
                        </a:cubicBezTo>
                        <a:cubicBezTo>
                          <a:pt x="20" y="71"/>
                          <a:pt x="20" y="69"/>
                          <a:pt x="20" y="67"/>
                        </a:cubicBezTo>
                        <a:close/>
                        <a:moveTo>
                          <a:pt x="27" y="17"/>
                        </a:moveTo>
                        <a:cubicBezTo>
                          <a:pt x="27" y="17"/>
                          <a:pt x="27" y="17"/>
                          <a:pt x="26" y="17"/>
                        </a:cubicBezTo>
                        <a:cubicBezTo>
                          <a:pt x="26" y="17"/>
                          <a:pt x="26" y="17"/>
                          <a:pt x="26" y="17"/>
                        </a:cubicBezTo>
                        <a:cubicBezTo>
                          <a:pt x="24" y="19"/>
                          <a:pt x="22" y="22"/>
                          <a:pt x="20" y="24"/>
                        </a:cubicBezTo>
                        <a:cubicBezTo>
                          <a:pt x="20" y="23"/>
                          <a:pt x="20" y="22"/>
                          <a:pt x="20" y="21"/>
                        </a:cubicBezTo>
                        <a:cubicBezTo>
                          <a:pt x="22" y="18"/>
                          <a:pt x="25" y="14"/>
                          <a:pt x="27" y="11"/>
                        </a:cubicBezTo>
                        <a:cubicBezTo>
                          <a:pt x="27" y="13"/>
                          <a:pt x="27" y="15"/>
                          <a:pt x="27" y="17"/>
                        </a:cubicBezTo>
                        <a:close/>
                        <a:moveTo>
                          <a:pt x="27" y="66"/>
                        </a:moveTo>
                        <a:cubicBezTo>
                          <a:pt x="27" y="68"/>
                          <a:pt x="27" y="69"/>
                          <a:pt x="27" y="70"/>
                        </a:cubicBezTo>
                        <a:cubicBezTo>
                          <a:pt x="26" y="71"/>
                          <a:pt x="24" y="72"/>
                          <a:pt x="23" y="73"/>
                        </a:cubicBezTo>
                        <a:cubicBezTo>
                          <a:pt x="24" y="71"/>
                          <a:pt x="26" y="69"/>
                          <a:pt x="27" y="66"/>
                        </a:cubicBezTo>
                        <a:close/>
                        <a:moveTo>
                          <a:pt x="27" y="6"/>
                        </a:moveTo>
                        <a:cubicBezTo>
                          <a:pt x="27" y="6"/>
                          <a:pt x="27" y="7"/>
                          <a:pt x="27" y="9"/>
                        </a:cubicBezTo>
                        <a:cubicBezTo>
                          <a:pt x="27" y="9"/>
                          <a:pt x="27" y="9"/>
                          <a:pt x="27" y="9"/>
                        </a:cubicBezTo>
                        <a:cubicBezTo>
                          <a:pt x="27" y="9"/>
                          <a:pt x="27" y="9"/>
                          <a:pt x="27" y="9"/>
                        </a:cubicBezTo>
                        <a:cubicBezTo>
                          <a:pt x="25" y="12"/>
                          <a:pt x="22" y="15"/>
                          <a:pt x="20" y="18"/>
                        </a:cubicBezTo>
                        <a:cubicBezTo>
                          <a:pt x="20" y="15"/>
                          <a:pt x="20" y="14"/>
                          <a:pt x="20" y="13"/>
                        </a:cubicBezTo>
                        <a:cubicBezTo>
                          <a:pt x="20" y="13"/>
                          <a:pt x="20" y="13"/>
                          <a:pt x="20" y="13"/>
                        </a:cubicBezTo>
                        <a:cubicBezTo>
                          <a:pt x="23" y="10"/>
                          <a:pt x="25" y="8"/>
                          <a:pt x="27" y="6"/>
                        </a:cubicBezTo>
                        <a:close/>
                        <a:moveTo>
                          <a:pt x="16" y="13"/>
                        </a:moveTo>
                        <a:cubicBezTo>
                          <a:pt x="16" y="16"/>
                          <a:pt x="16" y="22"/>
                          <a:pt x="17" y="30"/>
                        </a:cubicBezTo>
                        <a:cubicBezTo>
                          <a:pt x="17" y="40"/>
                          <a:pt x="17" y="54"/>
                          <a:pt x="17" y="64"/>
                        </a:cubicBezTo>
                        <a:cubicBezTo>
                          <a:pt x="17" y="68"/>
                          <a:pt x="17" y="72"/>
                          <a:pt x="17" y="75"/>
                        </a:cubicBezTo>
                        <a:cubicBezTo>
                          <a:pt x="12" y="75"/>
                          <a:pt x="9" y="75"/>
                          <a:pt x="4" y="75"/>
                        </a:cubicBezTo>
                        <a:cubicBezTo>
                          <a:pt x="4" y="66"/>
                          <a:pt x="4" y="57"/>
                          <a:pt x="4" y="47"/>
                        </a:cubicBezTo>
                        <a:cubicBezTo>
                          <a:pt x="4" y="34"/>
                          <a:pt x="4" y="21"/>
                          <a:pt x="4" y="13"/>
                        </a:cubicBezTo>
                        <a:cubicBezTo>
                          <a:pt x="6" y="13"/>
                          <a:pt x="10" y="13"/>
                          <a:pt x="12" y="13"/>
                        </a:cubicBezTo>
                        <a:cubicBezTo>
                          <a:pt x="14" y="13"/>
                          <a:pt x="15" y="13"/>
                          <a:pt x="16" y="13"/>
                        </a:cubicBezTo>
                        <a:close/>
                        <a:moveTo>
                          <a:pt x="13" y="3"/>
                        </a:moveTo>
                        <a:cubicBezTo>
                          <a:pt x="15" y="3"/>
                          <a:pt x="19" y="3"/>
                          <a:pt x="22" y="3"/>
                        </a:cubicBezTo>
                        <a:cubicBezTo>
                          <a:pt x="23" y="3"/>
                          <a:pt x="24" y="3"/>
                          <a:pt x="24" y="3"/>
                        </a:cubicBezTo>
                        <a:cubicBezTo>
                          <a:pt x="22" y="5"/>
                          <a:pt x="21" y="7"/>
                          <a:pt x="18" y="10"/>
                        </a:cubicBezTo>
                        <a:cubicBezTo>
                          <a:pt x="17" y="9"/>
                          <a:pt x="12" y="9"/>
                          <a:pt x="7" y="9"/>
                        </a:cubicBezTo>
                        <a:cubicBezTo>
                          <a:pt x="10" y="6"/>
                          <a:pt x="13" y="4"/>
                          <a:pt x="13" y="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83" name="Freeform 232"/>
                  <p:cNvSpPr>
                    <a:spLocks noEditPoints="1"/>
                  </p:cNvSpPr>
                  <p:nvPr/>
                </p:nvSpPr>
                <p:spPr bwMode="auto">
                  <a:xfrm>
                    <a:off x="5012" y="913"/>
                    <a:ext cx="511" cy="537"/>
                  </a:xfrm>
                  <a:custGeom>
                    <a:avLst/>
                    <a:gdLst>
                      <a:gd name="T0" fmla="*/ 1 w 216"/>
                      <a:gd name="T1" fmla="*/ 90 h 227"/>
                      <a:gd name="T2" fmla="*/ 21 w 216"/>
                      <a:gd name="T3" fmla="*/ 116 h 227"/>
                      <a:gd name="T4" fmla="*/ 25 w 216"/>
                      <a:gd name="T5" fmla="*/ 114 h 227"/>
                      <a:gd name="T6" fmla="*/ 23 w 216"/>
                      <a:gd name="T7" fmla="*/ 121 h 227"/>
                      <a:gd name="T8" fmla="*/ 35 w 216"/>
                      <a:gd name="T9" fmla="*/ 138 h 227"/>
                      <a:gd name="T10" fmla="*/ 42 w 216"/>
                      <a:gd name="T11" fmla="*/ 143 h 227"/>
                      <a:gd name="T12" fmla="*/ 48 w 216"/>
                      <a:gd name="T13" fmla="*/ 162 h 227"/>
                      <a:gd name="T14" fmla="*/ 54 w 216"/>
                      <a:gd name="T15" fmla="*/ 160 h 227"/>
                      <a:gd name="T16" fmla="*/ 54 w 216"/>
                      <a:gd name="T17" fmla="*/ 171 h 227"/>
                      <a:gd name="T18" fmla="*/ 68 w 216"/>
                      <a:gd name="T19" fmla="*/ 183 h 227"/>
                      <a:gd name="T20" fmla="*/ 68 w 216"/>
                      <a:gd name="T21" fmla="*/ 195 h 227"/>
                      <a:gd name="T22" fmla="*/ 83 w 216"/>
                      <a:gd name="T23" fmla="*/ 223 h 227"/>
                      <a:gd name="T24" fmla="*/ 99 w 216"/>
                      <a:gd name="T25" fmla="*/ 227 h 227"/>
                      <a:gd name="T26" fmla="*/ 215 w 216"/>
                      <a:gd name="T27" fmla="*/ 150 h 227"/>
                      <a:gd name="T28" fmla="*/ 205 w 216"/>
                      <a:gd name="T29" fmla="*/ 126 h 227"/>
                      <a:gd name="T30" fmla="*/ 113 w 216"/>
                      <a:gd name="T31" fmla="*/ 12 h 227"/>
                      <a:gd name="T32" fmla="*/ 3 w 216"/>
                      <a:gd name="T33" fmla="*/ 79 h 227"/>
                      <a:gd name="T34" fmla="*/ 76 w 216"/>
                      <a:gd name="T35" fmla="*/ 188 h 227"/>
                      <a:gd name="T36" fmla="*/ 57 w 216"/>
                      <a:gd name="T37" fmla="*/ 170 h 227"/>
                      <a:gd name="T38" fmla="*/ 50 w 216"/>
                      <a:gd name="T39" fmla="*/ 158 h 227"/>
                      <a:gd name="T40" fmla="*/ 46 w 216"/>
                      <a:gd name="T41" fmla="*/ 140 h 227"/>
                      <a:gd name="T42" fmla="*/ 26 w 216"/>
                      <a:gd name="T43" fmla="*/ 122 h 227"/>
                      <a:gd name="T44" fmla="*/ 25 w 216"/>
                      <a:gd name="T45" fmla="*/ 111 h 227"/>
                      <a:gd name="T46" fmla="*/ 19 w 216"/>
                      <a:gd name="T47" fmla="*/ 113 h 227"/>
                      <a:gd name="T48" fmla="*/ 22 w 216"/>
                      <a:gd name="T49" fmla="*/ 104 h 227"/>
                      <a:gd name="T50" fmla="*/ 26 w 216"/>
                      <a:gd name="T51" fmla="*/ 101 h 227"/>
                      <a:gd name="T52" fmla="*/ 28 w 216"/>
                      <a:gd name="T53" fmla="*/ 108 h 227"/>
                      <a:gd name="T54" fmla="*/ 39 w 216"/>
                      <a:gd name="T55" fmla="*/ 126 h 227"/>
                      <a:gd name="T56" fmla="*/ 48 w 216"/>
                      <a:gd name="T57" fmla="*/ 126 h 227"/>
                      <a:gd name="T58" fmla="*/ 44 w 216"/>
                      <a:gd name="T59" fmla="*/ 133 h 227"/>
                      <a:gd name="T60" fmla="*/ 58 w 216"/>
                      <a:gd name="T61" fmla="*/ 147 h 227"/>
                      <a:gd name="T62" fmla="*/ 61 w 216"/>
                      <a:gd name="T63" fmla="*/ 155 h 227"/>
                      <a:gd name="T64" fmla="*/ 71 w 216"/>
                      <a:gd name="T65" fmla="*/ 170 h 227"/>
                      <a:gd name="T66" fmla="*/ 77 w 216"/>
                      <a:gd name="T67" fmla="*/ 179 h 227"/>
                      <a:gd name="T68" fmla="*/ 91 w 216"/>
                      <a:gd name="T69" fmla="*/ 207 h 227"/>
                      <a:gd name="T70" fmla="*/ 162 w 216"/>
                      <a:gd name="T71" fmla="*/ 159 h 227"/>
                      <a:gd name="T72" fmla="*/ 134 w 216"/>
                      <a:gd name="T73" fmla="*/ 189 h 227"/>
                      <a:gd name="T74" fmla="*/ 168 w 216"/>
                      <a:gd name="T75" fmla="*/ 180 h 227"/>
                      <a:gd name="T76" fmla="*/ 135 w 216"/>
                      <a:gd name="T77" fmla="*/ 191 h 227"/>
                      <a:gd name="T78" fmla="*/ 201 w 216"/>
                      <a:gd name="T79" fmla="*/ 145 h 227"/>
                      <a:gd name="T80" fmla="*/ 112 w 216"/>
                      <a:gd name="T81" fmla="*/ 14 h 227"/>
                      <a:gd name="T82" fmla="*/ 141 w 216"/>
                      <a:gd name="T83" fmla="*/ 171 h 227"/>
                      <a:gd name="T84" fmla="*/ 83 w 216"/>
                      <a:gd name="T85" fmla="*/ 173 h 227"/>
                      <a:gd name="T86" fmla="*/ 63 w 216"/>
                      <a:gd name="T87" fmla="*/ 156 h 227"/>
                      <a:gd name="T88" fmla="*/ 56 w 216"/>
                      <a:gd name="T89" fmla="*/ 144 h 227"/>
                      <a:gd name="T90" fmla="*/ 51 w 216"/>
                      <a:gd name="T91" fmla="*/ 126 h 227"/>
                      <a:gd name="T92" fmla="*/ 30 w 216"/>
                      <a:gd name="T93" fmla="*/ 109 h 227"/>
                      <a:gd name="T94" fmla="*/ 24 w 216"/>
                      <a:gd name="T95" fmla="*/ 99 h 227"/>
                      <a:gd name="T96" fmla="*/ 9 w 216"/>
                      <a:gd name="T97" fmla="*/ 84 h 2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216" h="227">
                        <a:moveTo>
                          <a:pt x="3" y="80"/>
                        </a:moveTo>
                        <a:cubicBezTo>
                          <a:pt x="5" y="82"/>
                          <a:pt x="6" y="84"/>
                          <a:pt x="7" y="85"/>
                        </a:cubicBezTo>
                        <a:cubicBezTo>
                          <a:pt x="6" y="86"/>
                          <a:pt x="5" y="86"/>
                          <a:pt x="5" y="87"/>
                        </a:cubicBezTo>
                        <a:cubicBezTo>
                          <a:pt x="3" y="88"/>
                          <a:pt x="1" y="89"/>
                          <a:pt x="1" y="90"/>
                        </a:cubicBezTo>
                        <a:cubicBezTo>
                          <a:pt x="0" y="90"/>
                          <a:pt x="0" y="91"/>
                          <a:pt x="1" y="92"/>
                        </a:cubicBezTo>
                        <a:cubicBezTo>
                          <a:pt x="9" y="105"/>
                          <a:pt x="10" y="104"/>
                          <a:pt x="19" y="116"/>
                        </a:cubicBezTo>
                        <a:cubicBezTo>
                          <a:pt x="19" y="117"/>
                          <a:pt x="19" y="117"/>
                          <a:pt x="20" y="117"/>
                        </a:cubicBezTo>
                        <a:cubicBezTo>
                          <a:pt x="21" y="117"/>
                          <a:pt x="21" y="116"/>
                          <a:pt x="21" y="116"/>
                        </a:cubicBezTo>
                        <a:cubicBezTo>
                          <a:pt x="21" y="116"/>
                          <a:pt x="21" y="116"/>
                          <a:pt x="21" y="116"/>
                        </a:cubicBezTo>
                        <a:cubicBezTo>
                          <a:pt x="21" y="115"/>
                          <a:pt x="21" y="114"/>
                          <a:pt x="22" y="114"/>
                        </a:cubicBezTo>
                        <a:cubicBezTo>
                          <a:pt x="22" y="114"/>
                          <a:pt x="23" y="113"/>
                          <a:pt x="24" y="113"/>
                        </a:cubicBezTo>
                        <a:cubicBezTo>
                          <a:pt x="24" y="114"/>
                          <a:pt x="25" y="114"/>
                          <a:pt x="25" y="114"/>
                        </a:cubicBezTo>
                        <a:cubicBezTo>
                          <a:pt x="26" y="115"/>
                          <a:pt x="27" y="116"/>
                          <a:pt x="27" y="116"/>
                        </a:cubicBezTo>
                        <a:cubicBezTo>
                          <a:pt x="26" y="117"/>
                          <a:pt x="26" y="117"/>
                          <a:pt x="26" y="117"/>
                        </a:cubicBezTo>
                        <a:cubicBezTo>
                          <a:pt x="26" y="118"/>
                          <a:pt x="25" y="120"/>
                          <a:pt x="24" y="120"/>
                        </a:cubicBezTo>
                        <a:cubicBezTo>
                          <a:pt x="23" y="120"/>
                          <a:pt x="23" y="120"/>
                          <a:pt x="23" y="121"/>
                        </a:cubicBezTo>
                        <a:cubicBezTo>
                          <a:pt x="22" y="121"/>
                          <a:pt x="22" y="122"/>
                          <a:pt x="23" y="122"/>
                        </a:cubicBezTo>
                        <a:cubicBezTo>
                          <a:pt x="25" y="126"/>
                          <a:pt x="30" y="134"/>
                          <a:pt x="33" y="138"/>
                        </a:cubicBezTo>
                        <a:cubicBezTo>
                          <a:pt x="33" y="139"/>
                          <a:pt x="34" y="139"/>
                          <a:pt x="34" y="139"/>
                        </a:cubicBezTo>
                        <a:cubicBezTo>
                          <a:pt x="35" y="139"/>
                          <a:pt x="35" y="139"/>
                          <a:pt x="35" y="138"/>
                        </a:cubicBezTo>
                        <a:cubicBezTo>
                          <a:pt x="36" y="137"/>
                          <a:pt x="37" y="136"/>
                          <a:pt x="39" y="136"/>
                        </a:cubicBezTo>
                        <a:cubicBezTo>
                          <a:pt x="41" y="136"/>
                          <a:pt x="42" y="137"/>
                          <a:pt x="43" y="138"/>
                        </a:cubicBezTo>
                        <a:cubicBezTo>
                          <a:pt x="43" y="138"/>
                          <a:pt x="43" y="139"/>
                          <a:pt x="43" y="140"/>
                        </a:cubicBezTo>
                        <a:cubicBezTo>
                          <a:pt x="43" y="141"/>
                          <a:pt x="43" y="142"/>
                          <a:pt x="42" y="143"/>
                        </a:cubicBezTo>
                        <a:cubicBezTo>
                          <a:pt x="41" y="144"/>
                          <a:pt x="41" y="144"/>
                          <a:pt x="40" y="144"/>
                        </a:cubicBezTo>
                        <a:cubicBezTo>
                          <a:pt x="39" y="144"/>
                          <a:pt x="39" y="145"/>
                          <a:pt x="38" y="145"/>
                        </a:cubicBezTo>
                        <a:cubicBezTo>
                          <a:pt x="38" y="146"/>
                          <a:pt x="38" y="146"/>
                          <a:pt x="39" y="147"/>
                        </a:cubicBezTo>
                        <a:cubicBezTo>
                          <a:pt x="42" y="151"/>
                          <a:pt x="46" y="158"/>
                          <a:pt x="48" y="162"/>
                        </a:cubicBezTo>
                        <a:cubicBezTo>
                          <a:pt x="48" y="163"/>
                          <a:pt x="49" y="163"/>
                          <a:pt x="49" y="163"/>
                        </a:cubicBezTo>
                        <a:cubicBezTo>
                          <a:pt x="50" y="163"/>
                          <a:pt x="51" y="163"/>
                          <a:pt x="51" y="162"/>
                        </a:cubicBezTo>
                        <a:cubicBezTo>
                          <a:pt x="51" y="161"/>
                          <a:pt x="51" y="161"/>
                          <a:pt x="52" y="161"/>
                        </a:cubicBezTo>
                        <a:cubicBezTo>
                          <a:pt x="52" y="160"/>
                          <a:pt x="53" y="160"/>
                          <a:pt x="54" y="160"/>
                        </a:cubicBezTo>
                        <a:cubicBezTo>
                          <a:pt x="55" y="160"/>
                          <a:pt x="56" y="161"/>
                          <a:pt x="57" y="161"/>
                        </a:cubicBezTo>
                        <a:cubicBezTo>
                          <a:pt x="57" y="162"/>
                          <a:pt x="57" y="163"/>
                          <a:pt x="57" y="164"/>
                        </a:cubicBezTo>
                        <a:cubicBezTo>
                          <a:pt x="57" y="166"/>
                          <a:pt x="56" y="168"/>
                          <a:pt x="54" y="169"/>
                        </a:cubicBezTo>
                        <a:cubicBezTo>
                          <a:pt x="54" y="169"/>
                          <a:pt x="54" y="170"/>
                          <a:pt x="54" y="171"/>
                        </a:cubicBezTo>
                        <a:cubicBezTo>
                          <a:pt x="57" y="176"/>
                          <a:pt x="59" y="179"/>
                          <a:pt x="62" y="185"/>
                        </a:cubicBezTo>
                        <a:cubicBezTo>
                          <a:pt x="62" y="185"/>
                          <a:pt x="63" y="185"/>
                          <a:pt x="63" y="185"/>
                        </a:cubicBezTo>
                        <a:cubicBezTo>
                          <a:pt x="63" y="185"/>
                          <a:pt x="64" y="185"/>
                          <a:pt x="64" y="185"/>
                        </a:cubicBezTo>
                        <a:cubicBezTo>
                          <a:pt x="65" y="184"/>
                          <a:pt x="66" y="183"/>
                          <a:pt x="68" y="183"/>
                        </a:cubicBezTo>
                        <a:cubicBezTo>
                          <a:pt x="70" y="183"/>
                          <a:pt x="72" y="184"/>
                          <a:pt x="73" y="186"/>
                        </a:cubicBezTo>
                        <a:cubicBezTo>
                          <a:pt x="73" y="187"/>
                          <a:pt x="73" y="187"/>
                          <a:pt x="73" y="188"/>
                        </a:cubicBezTo>
                        <a:cubicBezTo>
                          <a:pt x="73" y="191"/>
                          <a:pt x="71" y="193"/>
                          <a:pt x="69" y="194"/>
                        </a:cubicBezTo>
                        <a:cubicBezTo>
                          <a:pt x="68" y="194"/>
                          <a:pt x="68" y="194"/>
                          <a:pt x="68" y="195"/>
                        </a:cubicBezTo>
                        <a:cubicBezTo>
                          <a:pt x="68" y="195"/>
                          <a:pt x="68" y="195"/>
                          <a:pt x="68" y="196"/>
                        </a:cubicBezTo>
                        <a:cubicBezTo>
                          <a:pt x="73" y="203"/>
                          <a:pt x="75" y="205"/>
                          <a:pt x="76" y="208"/>
                        </a:cubicBezTo>
                        <a:cubicBezTo>
                          <a:pt x="78" y="211"/>
                          <a:pt x="79" y="215"/>
                          <a:pt x="82" y="222"/>
                        </a:cubicBezTo>
                        <a:cubicBezTo>
                          <a:pt x="83" y="223"/>
                          <a:pt x="83" y="223"/>
                          <a:pt x="83" y="223"/>
                        </a:cubicBezTo>
                        <a:cubicBezTo>
                          <a:pt x="84" y="223"/>
                          <a:pt x="84" y="223"/>
                          <a:pt x="84" y="223"/>
                        </a:cubicBezTo>
                        <a:cubicBezTo>
                          <a:pt x="88" y="221"/>
                          <a:pt x="91" y="219"/>
                          <a:pt x="94" y="217"/>
                        </a:cubicBezTo>
                        <a:cubicBezTo>
                          <a:pt x="95" y="219"/>
                          <a:pt x="96" y="222"/>
                          <a:pt x="98" y="226"/>
                        </a:cubicBezTo>
                        <a:cubicBezTo>
                          <a:pt x="98" y="227"/>
                          <a:pt x="98" y="227"/>
                          <a:pt x="99" y="227"/>
                        </a:cubicBezTo>
                        <a:cubicBezTo>
                          <a:pt x="99" y="227"/>
                          <a:pt x="99" y="227"/>
                          <a:pt x="100" y="227"/>
                        </a:cubicBezTo>
                        <a:cubicBezTo>
                          <a:pt x="117" y="216"/>
                          <a:pt x="133" y="206"/>
                          <a:pt x="150" y="195"/>
                        </a:cubicBezTo>
                        <a:cubicBezTo>
                          <a:pt x="157" y="191"/>
                          <a:pt x="164" y="187"/>
                          <a:pt x="170" y="182"/>
                        </a:cubicBezTo>
                        <a:cubicBezTo>
                          <a:pt x="185" y="171"/>
                          <a:pt x="198" y="156"/>
                          <a:pt x="215" y="150"/>
                        </a:cubicBezTo>
                        <a:cubicBezTo>
                          <a:pt x="215" y="150"/>
                          <a:pt x="215" y="150"/>
                          <a:pt x="215" y="149"/>
                        </a:cubicBezTo>
                        <a:cubicBezTo>
                          <a:pt x="216" y="149"/>
                          <a:pt x="215" y="148"/>
                          <a:pt x="215" y="148"/>
                        </a:cubicBezTo>
                        <a:cubicBezTo>
                          <a:pt x="210" y="141"/>
                          <a:pt x="206" y="134"/>
                          <a:pt x="201" y="128"/>
                        </a:cubicBezTo>
                        <a:cubicBezTo>
                          <a:pt x="203" y="127"/>
                          <a:pt x="204" y="126"/>
                          <a:pt x="205" y="126"/>
                        </a:cubicBezTo>
                        <a:cubicBezTo>
                          <a:pt x="205" y="126"/>
                          <a:pt x="206" y="125"/>
                          <a:pt x="206" y="125"/>
                        </a:cubicBezTo>
                        <a:cubicBezTo>
                          <a:pt x="206" y="124"/>
                          <a:pt x="206" y="124"/>
                          <a:pt x="206" y="124"/>
                        </a:cubicBezTo>
                        <a:cubicBezTo>
                          <a:pt x="177" y="84"/>
                          <a:pt x="156" y="60"/>
                          <a:pt x="124" y="24"/>
                        </a:cubicBezTo>
                        <a:cubicBezTo>
                          <a:pt x="119" y="18"/>
                          <a:pt x="116" y="15"/>
                          <a:pt x="113" y="12"/>
                        </a:cubicBezTo>
                        <a:cubicBezTo>
                          <a:pt x="111" y="10"/>
                          <a:pt x="108" y="7"/>
                          <a:pt x="105" y="0"/>
                        </a:cubicBezTo>
                        <a:cubicBezTo>
                          <a:pt x="104" y="0"/>
                          <a:pt x="104" y="0"/>
                          <a:pt x="104" y="0"/>
                        </a:cubicBezTo>
                        <a:cubicBezTo>
                          <a:pt x="103" y="0"/>
                          <a:pt x="103" y="0"/>
                          <a:pt x="103" y="0"/>
                        </a:cubicBezTo>
                        <a:cubicBezTo>
                          <a:pt x="68" y="24"/>
                          <a:pt x="35" y="50"/>
                          <a:pt x="3" y="79"/>
                        </a:cubicBezTo>
                        <a:cubicBezTo>
                          <a:pt x="3" y="79"/>
                          <a:pt x="3" y="80"/>
                          <a:pt x="3" y="80"/>
                        </a:cubicBezTo>
                        <a:close/>
                        <a:moveTo>
                          <a:pt x="79" y="207"/>
                        </a:moveTo>
                        <a:cubicBezTo>
                          <a:pt x="77" y="204"/>
                          <a:pt x="75" y="201"/>
                          <a:pt x="71" y="196"/>
                        </a:cubicBezTo>
                        <a:cubicBezTo>
                          <a:pt x="74" y="194"/>
                          <a:pt x="76" y="191"/>
                          <a:pt x="76" y="188"/>
                        </a:cubicBezTo>
                        <a:cubicBezTo>
                          <a:pt x="76" y="187"/>
                          <a:pt x="76" y="186"/>
                          <a:pt x="75" y="185"/>
                        </a:cubicBezTo>
                        <a:cubicBezTo>
                          <a:pt x="74" y="182"/>
                          <a:pt x="71" y="181"/>
                          <a:pt x="68" y="181"/>
                        </a:cubicBezTo>
                        <a:cubicBezTo>
                          <a:pt x="66" y="181"/>
                          <a:pt x="65" y="181"/>
                          <a:pt x="64" y="182"/>
                        </a:cubicBezTo>
                        <a:cubicBezTo>
                          <a:pt x="61" y="178"/>
                          <a:pt x="59" y="175"/>
                          <a:pt x="57" y="170"/>
                        </a:cubicBezTo>
                        <a:cubicBezTo>
                          <a:pt x="59" y="169"/>
                          <a:pt x="60" y="166"/>
                          <a:pt x="60" y="164"/>
                        </a:cubicBezTo>
                        <a:cubicBezTo>
                          <a:pt x="60" y="162"/>
                          <a:pt x="60" y="161"/>
                          <a:pt x="59" y="160"/>
                        </a:cubicBezTo>
                        <a:cubicBezTo>
                          <a:pt x="58" y="158"/>
                          <a:pt x="56" y="157"/>
                          <a:pt x="54" y="157"/>
                        </a:cubicBezTo>
                        <a:cubicBezTo>
                          <a:pt x="52" y="157"/>
                          <a:pt x="51" y="158"/>
                          <a:pt x="50" y="158"/>
                        </a:cubicBezTo>
                        <a:cubicBezTo>
                          <a:pt x="50" y="158"/>
                          <a:pt x="50" y="159"/>
                          <a:pt x="50" y="159"/>
                        </a:cubicBezTo>
                        <a:cubicBezTo>
                          <a:pt x="47" y="155"/>
                          <a:pt x="44" y="150"/>
                          <a:pt x="42" y="146"/>
                        </a:cubicBezTo>
                        <a:cubicBezTo>
                          <a:pt x="43" y="146"/>
                          <a:pt x="44" y="145"/>
                          <a:pt x="44" y="144"/>
                        </a:cubicBezTo>
                        <a:cubicBezTo>
                          <a:pt x="45" y="143"/>
                          <a:pt x="46" y="141"/>
                          <a:pt x="46" y="140"/>
                        </a:cubicBezTo>
                        <a:cubicBezTo>
                          <a:pt x="46" y="138"/>
                          <a:pt x="46" y="137"/>
                          <a:pt x="45" y="136"/>
                        </a:cubicBezTo>
                        <a:cubicBezTo>
                          <a:pt x="44" y="134"/>
                          <a:pt x="41" y="133"/>
                          <a:pt x="39" y="133"/>
                        </a:cubicBezTo>
                        <a:cubicBezTo>
                          <a:pt x="37" y="133"/>
                          <a:pt x="35" y="134"/>
                          <a:pt x="34" y="135"/>
                        </a:cubicBezTo>
                        <a:cubicBezTo>
                          <a:pt x="32" y="131"/>
                          <a:pt x="28" y="126"/>
                          <a:pt x="26" y="122"/>
                        </a:cubicBezTo>
                        <a:cubicBezTo>
                          <a:pt x="27" y="121"/>
                          <a:pt x="28" y="119"/>
                          <a:pt x="29" y="118"/>
                        </a:cubicBezTo>
                        <a:cubicBezTo>
                          <a:pt x="29" y="117"/>
                          <a:pt x="29" y="117"/>
                          <a:pt x="29" y="116"/>
                        </a:cubicBezTo>
                        <a:cubicBezTo>
                          <a:pt x="29" y="114"/>
                          <a:pt x="28" y="113"/>
                          <a:pt x="27" y="112"/>
                        </a:cubicBezTo>
                        <a:cubicBezTo>
                          <a:pt x="26" y="111"/>
                          <a:pt x="25" y="111"/>
                          <a:pt x="25" y="111"/>
                        </a:cubicBezTo>
                        <a:cubicBezTo>
                          <a:pt x="24" y="111"/>
                          <a:pt x="24" y="111"/>
                          <a:pt x="24" y="111"/>
                        </a:cubicBezTo>
                        <a:cubicBezTo>
                          <a:pt x="24" y="111"/>
                          <a:pt x="24" y="111"/>
                          <a:pt x="24" y="111"/>
                        </a:cubicBezTo>
                        <a:cubicBezTo>
                          <a:pt x="23" y="111"/>
                          <a:pt x="21" y="111"/>
                          <a:pt x="20" y="112"/>
                        </a:cubicBezTo>
                        <a:cubicBezTo>
                          <a:pt x="20" y="112"/>
                          <a:pt x="20" y="112"/>
                          <a:pt x="19" y="113"/>
                        </a:cubicBezTo>
                        <a:cubicBezTo>
                          <a:pt x="12" y="102"/>
                          <a:pt x="11" y="102"/>
                          <a:pt x="3" y="91"/>
                        </a:cubicBezTo>
                        <a:cubicBezTo>
                          <a:pt x="4" y="91"/>
                          <a:pt x="5" y="90"/>
                          <a:pt x="6" y="89"/>
                        </a:cubicBezTo>
                        <a:cubicBezTo>
                          <a:pt x="7" y="88"/>
                          <a:pt x="8" y="88"/>
                          <a:pt x="9" y="87"/>
                        </a:cubicBezTo>
                        <a:cubicBezTo>
                          <a:pt x="13" y="93"/>
                          <a:pt x="15" y="95"/>
                          <a:pt x="22" y="104"/>
                        </a:cubicBezTo>
                        <a:cubicBezTo>
                          <a:pt x="23" y="105"/>
                          <a:pt x="23" y="105"/>
                          <a:pt x="24" y="105"/>
                        </a:cubicBezTo>
                        <a:cubicBezTo>
                          <a:pt x="24" y="104"/>
                          <a:pt x="25" y="104"/>
                          <a:pt x="25" y="103"/>
                        </a:cubicBezTo>
                        <a:cubicBezTo>
                          <a:pt x="25" y="103"/>
                          <a:pt x="25" y="103"/>
                          <a:pt x="25" y="103"/>
                        </a:cubicBezTo>
                        <a:cubicBezTo>
                          <a:pt x="25" y="102"/>
                          <a:pt x="25" y="102"/>
                          <a:pt x="26" y="101"/>
                        </a:cubicBezTo>
                        <a:cubicBezTo>
                          <a:pt x="26" y="101"/>
                          <a:pt x="27" y="101"/>
                          <a:pt x="28" y="101"/>
                        </a:cubicBezTo>
                        <a:cubicBezTo>
                          <a:pt x="29" y="101"/>
                          <a:pt x="29" y="101"/>
                          <a:pt x="30" y="102"/>
                        </a:cubicBezTo>
                        <a:cubicBezTo>
                          <a:pt x="30" y="102"/>
                          <a:pt x="30" y="103"/>
                          <a:pt x="30" y="103"/>
                        </a:cubicBezTo>
                        <a:cubicBezTo>
                          <a:pt x="30" y="105"/>
                          <a:pt x="29" y="107"/>
                          <a:pt x="28" y="108"/>
                        </a:cubicBezTo>
                        <a:cubicBezTo>
                          <a:pt x="27" y="108"/>
                          <a:pt x="27" y="108"/>
                          <a:pt x="27" y="108"/>
                        </a:cubicBezTo>
                        <a:cubicBezTo>
                          <a:pt x="27" y="109"/>
                          <a:pt x="27" y="109"/>
                          <a:pt x="27" y="110"/>
                        </a:cubicBezTo>
                        <a:cubicBezTo>
                          <a:pt x="29" y="113"/>
                          <a:pt x="35" y="122"/>
                          <a:pt x="38" y="125"/>
                        </a:cubicBezTo>
                        <a:cubicBezTo>
                          <a:pt x="38" y="126"/>
                          <a:pt x="39" y="126"/>
                          <a:pt x="39" y="126"/>
                        </a:cubicBezTo>
                        <a:cubicBezTo>
                          <a:pt x="40" y="126"/>
                          <a:pt x="40" y="126"/>
                          <a:pt x="40" y="125"/>
                        </a:cubicBezTo>
                        <a:cubicBezTo>
                          <a:pt x="41" y="124"/>
                          <a:pt x="42" y="123"/>
                          <a:pt x="44" y="123"/>
                        </a:cubicBezTo>
                        <a:cubicBezTo>
                          <a:pt x="46" y="123"/>
                          <a:pt x="47" y="123"/>
                          <a:pt x="48" y="124"/>
                        </a:cubicBezTo>
                        <a:cubicBezTo>
                          <a:pt x="48" y="125"/>
                          <a:pt x="48" y="125"/>
                          <a:pt x="48" y="126"/>
                        </a:cubicBezTo>
                        <a:cubicBezTo>
                          <a:pt x="48" y="127"/>
                          <a:pt x="48" y="129"/>
                          <a:pt x="47" y="129"/>
                        </a:cubicBezTo>
                        <a:cubicBezTo>
                          <a:pt x="47" y="130"/>
                          <a:pt x="46" y="131"/>
                          <a:pt x="45" y="131"/>
                        </a:cubicBezTo>
                        <a:cubicBezTo>
                          <a:pt x="44" y="131"/>
                          <a:pt x="44" y="131"/>
                          <a:pt x="44" y="132"/>
                        </a:cubicBezTo>
                        <a:cubicBezTo>
                          <a:pt x="44" y="132"/>
                          <a:pt x="44" y="133"/>
                          <a:pt x="44" y="133"/>
                        </a:cubicBezTo>
                        <a:cubicBezTo>
                          <a:pt x="47" y="137"/>
                          <a:pt x="52" y="144"/>
                          <a:pt x="54" y="148"/>
                        </a:cubicBezTo>
                        <a:cubicBezTo>
                          <a:pt x="54" y="149"/>
                          <a:pt x="55" y="149"/>
                          <a:pt x="56" y="149"/>
                        </a:cubicBezTo>
                        <a:cubicBezTo>
                          <a:pt x="56" y="149"/>
                          <a:pt x="57" y="149"/>
                          <a:pt x="57" y="148"/>
                        </a:cubicBezTo>
                        <a:cubicBezTo>
                          <a:pt x="57" y="147"/>
                          <a:pt x="57" y="147"/>
                          <a:pt x="58" y="147"/>
                        </a:cubicBezTo>
                        <a:cubicBezTo>
                          <a:pt x="58" y="146"/>
                          <a:pt x="59" y="146"/>
                          <a:pt x="60" y="146"/>
                        </a:cubicBezTo>
                        <a:cubicBezTo>
                          <a:pt x="61" y="146"/>
                          <a:pt x="62" y="146"/>
                          <a:pt x="63" y="147"/>
                        </a:cubicBezTo>
                        <a:cubicBezTo>
                          <a:pt x="63" y="148"/>
                          <a:pt x="64" y="149"/>
                          <a:pt x="64" y="150"/>
                        </a:cubicBezTo>
                        <a:cubicBezTo>
                          <a:pt x="64" y="152"/>
                          <a:pt x="62" y="154"/>
                          <a:pt x="61" y="155"/>
                        </a:cubicBezTo>
                        <a:cubicBezTo>
                          <a:pt x="60" y="155"/>
                          <a:pt x="60" y="156"/>
                          <a:pt x="61" y="157"/>
                        </a:cubicBezTo>
                        <a:cubicBezTo>
                          <a:pt x="64" y="162"/>
                          <a:pt x="66" y="165"/>
                          <a:pt x="69" y="170"/>
                        </a:cubicBezTo>
                        <a:cubicBezTo>
                          <a:pt x="69" y="171"/>
                          <a:pt x="70" y="171"/>
                          <a:pt x="70" y="171"/>
                        </a:cubicBezTo>
                        <a:cubicBezTo>
                          <a:pt x="71" y="171"/>
                          <a:pt x="71" y="171"/>
                          <a:pt x="71" y="170"/>
                        </a:cubicBezTo>
                        <a:cubicBezTo>
                          <a:pt x="72" y="169"/>
                          <a:pt x="74" y="169"/>
                          <a:pt x="75" y="169"/>
                        </a:cubicBezTo>
                        <a:cubicBezTo>
                          <a:pt x="77" y="169"/>
                          <a:pt x="79" y="169"/>
                          <a:pt x="80" y="171"/>
                        </a:cubicBezTo>
                        <a:cubicBezTo>
                          <a:pt x="80" y="172"/>
                          <a:pt x="81" y="172"/>
                          <a:pt x="81" y="173"/>
                        </a:cubicBezTo>
                        <a:cubicBezTo>
                          <a:pt x="81" y="176"/>
                          <a:pt x="79" y="178"/>
                          <a:pt x="77" y="179"/>
                        </a:cubicBezTo>
                        <a:cubicBezTo>
                          <a:pt x="76" y="179"/>
                          <a:pt x="76" y="179"/>
                          <a:pt x="76" y="180"/>
                        </a:cubicBezTo>
                        <a:cubicBezTo>
                          <a:pt x="75" y="180"/>
                          <a:pt x="75" y="181"/>
                          <a:pt x="76" y="181"/>
                        </a:cubicBezTo>
                        <a:cubicBezTo>
                          <a:pt x="81" y="188"/>
                          <a:pt x="83" y="190"/>
                          <a:pt x="85" y="193"/>
                        </a:cubicBezTo>
                        <a:cubicBezTo>
                          <a:pt x="87" y="196"/>
                          <a:pt x="88" y="199"/>
                          <a:pt x="91" y="207"/>
                        </a:cubicBezTo>
                        <a:cubicBezTo>
                          <a:pt x="92" y="207"/>
                          <a:pt x="92" y="207"/>
                          <a:pt x="92" y="207"/>
                        </a:cubicBezTo>
                        <a:cubicBezTo>
                          <a:pt x="93" y="208"/>
                          <a:pt x="93" y="208"/>
                          <a:pt x="93" y="207"/>
                        </a:cubicBezTo>
                        <a:cubicBezTo>
                          <a:pt x="110" y="196"/>
                          <a:pt x="126" y="185"/>
                          <a:pt x="143" y="173"/>
                        </a:cubicBezTo>
                        <a:cubicBezTo>
                          <a:pt x="149" y="169"/>
                          <a:pt x="156" y="164"/>
                          <a:pt x="162" y="159"/>
                        </a:cubicBezTo>
                        <a:cubicBezTo>
                          <a:pt x="172" y="151"/>
                          <a:pt x="180" y="142"/>
                          <a:pt x="190" y="134"/>
                        </a:cubicBezTo>
                        <a:cubicBezTo>
                          <a:pt x="193" y="138"/>
                          <a:pt x="195" y="141"/>
                          <a:pt x="197" y="145"/>
                        </a:cubicBezTo>
                        <a:cubicBezTo>
                          <a:pt x="180" y="152"/>
                          <a:pt x="168" y="166"/>
                          <a:pt x="153" y="176"/>
                        </a:cubicBezTo>
                        <a:cubicBezTo>
                          <a:pt x="147" y="181"/>
                          <a:pt x="140" y="185"/>
                          <a:pt x="134" y="189"/>
                        </a:cubicBezTo>
                        <a:cubicBezTo>
                          <a:pt x="117" y="199"/>
                          <a:pt x="101" y="210"/>
                          <a:pt x="84" y="220"/>
                        </a:cubicBezTo>
                        <a:cubicBezTo>
                          <a:pt x="82" y="213"/>
                          <a:pt x="81" y="210"/>
                          <a:pt x="79" y="207"/>
                        </a:cubicBezTo>
                        <a:close/>
                        <a:moveTo>
                          <a:pt x="212" y="148"/>
                        </a:moveTo>
                        <a:cubicBezTo>
                          <a:pt x="195" y="155"/>
                          <a:pt x="182" y="169"/>
                          <a:pt x="168" y="180"/>
                        </a:cubicBezTo>
                        <a:cubicBezTo>
                          <a:pt x="162" y="185"/>
                          <a:pt x="155" y="189"/>
                          <a:pt x="149" y="193"/>
                        </a:cubicBezTo>
                        <a:cubicBezTo>
                          <a:pt x="132" y="203"/>
                          <a:pt x="116" y="214"/>
                          <a:pt x="100" y="224"/>
                        </a:cubicBezTo>
                        <a:cubicBezTo>
                          <a:pt x="98" y="220"/>
                          <a:pt x="97" y="218"/>
                          <a:pt x="96" y="216"/>
                        </a:cubicBezTo>
                        <a:cubicBezTo>
                          <a:pt x="109" y="208"/>
                          <a:pt x="122" y="200"/>
                          <a:pt x="135" y="191"/>
                        </a:cubicBezTo>
                        <a:cubicBezTo>
                          <a:pt x="142" y="187"/>
                          <a:pt x="149" y="183"/>
                          <a:pt x="155" y="178"/>
                        </a:cubicBezTo>
                        <a:cubicBezTo>
                          <a:pt x="170" y="167"/>
                          <a:pt x="183" y="153"/>
                          <a:pt x="200" y="147"/>
                        </a:cubicBezTo>
                        <a:cubicBezTo>
                          <a:pt x="200" y="147"/>
                          <a:pt x="201" y="147"/>
                          <a:pt x="201" y="146"/>
                        </a:cubicBezTo>
                        <a:cubicBezTo>
                          <a:pt x="201" y="146"/>
                          <a:pt x="201" y="145"/>
                          <a:pt x="201" y="145"/>
                        </a:cubicBezTo>
                        <a:cubicBezTo>
                          <a:pt x="198" y="141"/>
                          <a:pt x="195" y="137"/>
                          <a:pt x="193" y="133"/>
                        </a:cubicBezTo>
                        <a:cubicBezTo>
                          <a:pt x="195" y="131"/>
                          <a:pt x="197" y="130"/>
                          <a:pt x="199" y="129"/>
                        </a:cubicBezTo>
                        <a:cubicBezTo>
                          <a:pt x="203" y="135"/>
                          <a:pt x="208" y="141"/>
                          <a:pt x="212" y="148"/>
                        </a:cubicBezTo>
                        <a:close/>
                        <a:moveTo>
                          <a:pt x="112" y="14"/>
                        </a:moveTo>
                        <a:cubicBezTo>
                          <a:pt x="114" y="17"/>
                          <a:pt x="117" y="20"/>
                          <a:pt x="122" y="25"/>
                        </a:cubicBezTo>
                        <a:cubicBezTo>
                          <a:pt x="154" y="61"/>
                          <a:pt x="174" y="86"/>
                          <a:pt x="203" y="124"/>
                        </a:cubicBezTo>
                        <a:cubicBezTo>
                          <a:pt x="186" y="132"/>
                          <a:pt x="174" y="146"/>
                          <a:pt x="160" y="157"/>
                        </a:cubicBezTo>
                        <a:cubicBezTo>
                          <a:pt x="154" y="162"/>
                          <a:pt x="147" y="167"/>
                          <a:pt x="141" y="171"/>
                        </a:cubicBezTo>
                        <a:cubicBezTo>
                          <a:pt x="125" y="182"/>
                          <a:pt x="109" y="193"/>
                          <a:pt x="93" y="204"/>
                        </a:cubicBezTo>
                        <a:cubicBezTo>
                          <a:pt x="90" y="198"/>
                          <a:pt x="89" y="195"/>
                          <a:pt x="87" y="192"/>
                        </a:cubicBezTo>
                        <a:cubicBezTo>
                          <a:pt x="85" y="189"/>
                          <a:pt x="83" y="186"/>
                          <a:pt x="79" y="181"/>
                        </a:cubicBezTo>
                        <a:cubicBezTo>
                          <a:pt x="82" y="179"/>
                          <a:pt x="83" y="176"/>
                          <a:pt x="83" y="173"/>
                        </a:cubicBezTo>
                        <a:cubicBezTo>
                          <a:pt x="83" y="172"/>
                          <a:pt x="83" y="171"/>
                          <a:pt x="82" y="170"/>
                        </a:cubicBezTo>
                        <a:cubicBezTo>
                          <a:pt x="81" y="167"/>
                          <a:pt x="78" y="166"/>
                          <a:pt x="75" y="166"/>
                        </a:cubicBezTo>
                        <a:cubicBezTo>
                          <a:pt x="74" y="166"/>
                          <a:pt x="72" y="166"/>
                          <a:pt x="71" y="167"/>
                        </a:cubicBezTo>
                        <a:cubicBezTo>
                          <a:pt x="68" y="163"/>
                          <a:pt x="66" y="160"/>
                          <a:pt x="63" y="156"/>
                        </a:cubicBezTo>
                        <a:cubicBezTo>
                          <a:pt x="65" y="155"/>
                          <a:pt x="66" y="152"/>
                          <a:pt x="66" y="150"/>
                        </a:cubicBezTo>
                        <a:cubicBezTo>
                          <a:pt x="66" y="148"/>
                          <a:pt x="66" y="147"/>
                          <a:pt x="65" y="146"/>
                        </a:cubicBezTo>
                        <a:cubicBezTo>
                          <a:pt x="64" y="144"/>
                          <a:pt x="62" y="143"/>
                          <a:pt x="60" y="143"/>
                        </a:cubicBezTo>
                        <a:cubicBezTo>
                          <a:pt x="59" y="143"/>
                          <a:pt x="57" y="144"/>
                          <a:pt x="56" y="144"/>
                        </a:cubicBezTo>
                        <a:cubicBezTo>
                          <a:pt x="56" y="145"/>
                          <a:pt x="56" y="145"/>
                          <a:pt x="55" y="145"/>
                        </a:cubicBezTo>
                        <a:cubicBezTo>
                          <a:pt x="53" y="141"/>
                          <a:pt x="50" y="136"/>
                          <a:pt x="47" y="133"/>
                        </a:cubicBezTo>
                        <a:cubicBezTo>
                          <a:pt x="48" y="133"/>
                          <a:pt x="49" y="132"/>
                          <a:pt x="49" y="131"/>
                        </a:cubicBezTo>
                        <a:cubicBezTo>
                          <a:pt x="50" y="130"/>
                          <a:pt x="51" y="128"/>
                          <a:pt x="51" y="126"/>
                        </a:cubicBezTo>
                        <a:cubicBezTo>
                          <a:pt x="51" y="125"/>
                          <a:pt x="51" y="124"/>
                          <a:pt x="50" y="122"/>
                        </a:cubicBezTo>
                        <a:cubicBezTo>
                          <a:pt x="48" y="121"/>
                          <a:pt x="46" y="120"/>
                          <a:pt x="44" y="120"/>
                        </a:cubicBezTo>
                        <a:cubicBezTo>
                          <a:pt x="42" y="120"/>
                          <a:pt x="40" y="121"/>
                          <a:pt x="39" y="122"/>
                        </a:cubicBezTo>
                        <a:cubicBezTo>
                          <a:pt x="36" y="119"/>
                          <a:pt x="32" y="113"/>
                          <a:pt x="30" y="109"/>
                        </a:cubicBezTo>
                        <a:cubicBezTo>
                          <a:pt x="32" y="108"/>
                          <a:pt x="33" y="106"/>
                          <a:pt x="33" y="103"/>
                        </a:cubicBezTo>
                        <a:cubicBezTo>
                          <a:pt x="33" y="102"/>
                          <a:pt x="33" y="101"/>
                          <a:pt x="32" y="100"/>
                        </a:cubicBezTo>
                        <a:cubicBezTo>
                          <a:pt x="31" y="99"/>
                          <a:pt x="29" y="98"/>
                          <a:pt x="28" y="98"/>
                        </a:cubicBezTo>
                        <a:cubicBezTo>
                          <a:pt x="26" y="98"/>
                          <a:pt x="25" y="99"/>
                          <a:pt x="24" y="99"/>
                        </a:cubicBezTo>
                        <a:cubicBezTo>
                          <a:pt x="24" y="100"/>
                          <a:pt x="23" y="100"/>
                          <a:pt x="23" y="100"/>
                        </a:cubicBezTo>
                        <a:cubicBezTo>
                          <a:pt x="17" y="93"/>
                          <a:pt x="15" y="91"/>
                          <a:pt x="10" y="85"/>
                        </a:cubicBezTo>
                        <a:cubicBezTo>
                          <a:pt x="10" y="85"/>
                          <a:pt x="10" y="85"/>
                          <a:pt x="10" y="84"/>
                        </a:cubicBezTo>
                        <a:cubicBezTo>
                          <a:pt x="10" y="84"/>
                          <a:pt x="10" y="84"/>
                          <a:pt x="9" y="84"/>
                        </a:cubicBezTo>
                        <a:cubicBezTo>
                          <a:pt x="8" y="83"/>
                          <a:pt x="7" y="81"/>
                          <a:pt x="6" y="80"/>
                        </a:cubicBezTo>
                        <a:cubicBezTo>
                          <a:pt x="37" y="52"/>
                          <a:pt x="69" y="26"/>
                          <a:pt x="103" y="3"/>
                        </a:cubicBezTo>
                        <a:cubicBezTo>
                          <a:pt x="107" y="8"/>
                          <a:pt x="109" y="11"/>
                          <a:pt x="112" y="1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84" name="Freeform 233"/>
                  <p:cNvSpPr/>
                  <p:nvPr/>
                </p:nvSpPr>
                <p:spPr bwMode="auto">
                  <a:xfrm>
                    <a:off x="5116" y="1007"/>
                    <a:ext cx="173" cy="123"/>
                  </a:xfrm>
                  <a:custGeom>
                    <a:avLst/>
                    <a:gdLst>
                      <a:gd name="T0" fmla="*/ 1 w 73"/>
                      <a:gd name="T1" fmla="*/ 49 h 52"/>
                      <a:gd name="T2" fmla="*/ 1 w 73"/>
                      <a:gd name="T3" fmla="*/ 51 h 52"/>
                      <a:gd name="T4" fmla="*/ 3 w 73"/>
                      <a:gd name="T5" fmla="*/ 51 h 52"/>
                      <a:gd name="T6" fmla="*/ 22 w 73"/>
                      <a:gd name="T7" fmla="*/ 37 h 52"/>
                      <a:gd name="T8" fmla="*/ 72 w 73"/>
                      <a:gd name="T9" fmla="*/ 3 h 52"/>
                      <a:gd name="T10" fmla="*/ 72 w 73"/>
                      <a:gd name="T11" fmla="*/ 1 h 52"/>
                      <a:gd name="T12" fmla="*/ 70 w 73"/>
                      <a:gd name="T13" fmla="*/ 1 h 52"/>
                      <a:gd name="T14" fmla="*/ 20 w 73"/>
                      <a:gd name="T15" fmla="*/ 35 h 52"/>
                      <a:gd name="T16" fmla="*/ 1 w 73"/>
                      <a:gd name="T17" fmla="*/ 49 h 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73" h="52">
                        <a:moveTo>
                          <a:pt x="1" y="49"/>
                        </a:moveTo>
                        <a:cubicBezTo>
                          <a:pt x="1" y="50"/>
                          <a:pt x="0" y="51"/>
                          <a:pt x="1" y="51"/>
                        </a:cubicBezTo>
                        <a:cubicBezTo>
                          <a:pt x="1" y="52"/>
                          <a:pt x="2" y="52"/>
                          <a:pt x="3" y="51"/>
                        </a:cubicBezTo>
                        <a:cubicBezTo>
                          <a:pt x="9" y="46"/>
                          <a:pt x="15" y="42"/>
                          <a:pt x="22" y="37"/>
                        </a:cubicBezTo>
                        <a:cubicBezTo>
                          <a:pt x="38" y="24"/>
                          <a:pt x="54" y="12"/>
                          <a:pt x="72" y="3"/>
                        </a:cubicBezTo>
                        <a:cubicBezTo>
                          <a:pt x="72" y="3"/>
                          <a:pt x="73" y="2"/>
                          <a:pt x="72" y="1"/>
                        </a:cubicBezTo>
                        <a:cubicBezTo>
                          <a:pt x="72" y="1"/>
                          <a:pt x="71" y="0"/>
                          <a:pt x="70" y="1"/>
                        </a:cubicBezTo>
                        <a:cubicBezTo>
                          <a:pt x="52" y="10"/>
                          <a:pt x="36" y="22"/>
                          <a:pt x="20" y="35"/>
                        </a:cubicBezTo>
                        <a:cubicBezTo>
                          <a:pt x="14" y="39"/>
                          <a:pt x="7" y="44"/>
                          <a:pt x="1" y="4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85" name="Freeform 234"/>
                  <p:cNvSpPr/>
                  <p:nvPr/>
                </p:nvSpPr>
                <p:spPr bwMode="auto">
                  <a:xfrm>
                    <a:off x="5147" y="1052"/>
                    <a:ext cx="156" cy="112"/>
                  </a:xfrm>
                  <a:custGeom>
                    <a:avLst/>
                    <a:gdLst>
                      <a:gd name="T0" fmla="*/ 1 w 66"/>
                      <a:gd name="T1" fmla="*/ 46 h 47"/>
                      <a:gd name="T2" fmla="*/ 3 w 66"/>
                      <a:gd name="T3" fmla="*/ 46 h 47"/>
                      <a:gd name="T4" fmla="*/ 66 w 66"/>
                      <a:gd name="T5" fmla="*/ 3 h 47"/>
                      <a:gd name="T6" fmla="*/ 66 w 66"/>
                      <a:gd name="T7" fmla="*/ 1 h 47"/>
                      <a:gd name="T8" fmla="*/ 64 w 66"/>
                      <a:gd name="T9" fmla="*/ 0 h 47"/>
                      <a:gd name="T10" fmla="*/ 1 w 66"/>
                      <a:gd name="T11" fmla="*/ 44 h 47"/>
                      <a:gd name="T12" fmla="*/ 1 w 66"/>
                      <a:gd name="T13" fmla="*/ 46 h 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6" h="47">
                        <a:moveTo>
                          <a:pt x="1" y="46"/>
                        </a:moveTo>
                        <a:cubicBezTo>
                          <a:pt x="1" y="46"/>
                          <a:pt x="2" y="47"/>
                          <a:pt x="3" y="46"/>
                        </a:cubicBezTo>
                        <a:cubicBezTo>
                          <a:pt x="23" y="31"/>
                          <a:pt x="44" y="17"/>
                          <a:pt x="66" y="3"/>
                        </a:cubicBezTo>
                        <a:cubicBezTo>
                          <a:pt x="66" y="2"/>
                          <a:pt x="66" y="1"/>
                          <a:pt x="66" y="1"/>
                        </a:cubicBezTo>
                        <a:cubicBezTo>
                          <a:pt x="66" y="0"/>
                          <a:pt x="65" y="0"/>
                          <a:pt x="64" y="0"/>
                        </a:cubicBezTo>
                        <a:cubicBezTo>
                          <a:pt x="43" y="15"/>
                          <a:pt x="22" y="29"/>
                          <a:pt x="1" y="44"/>
                        </a:cubicBezTo>
                        <a:cubicBezTo>
                          <a:pt x="0" y="44"/>
                          <a:pt x="0" y="45"/>
                          <a:pt x="1" y="4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86" name="Freeform 235"/>
                  <p:cNvSpPr/>
                  <p:nvPr/>
                </p:nvSpPr>
                <p:spPr bwMode="auto">
                  <a:xfrm>
                    <a:off x="5173" y="1076"/>
                    <a:ext cx="163" cy="128"/>
                  </a:xfrm>
                  <a:custGeom>
                    <a:avLst/>
                    <a:gdLst>
                      <a:gd name="T0" fmla="*/ 1 w 69"/>
                      <a:gd name="T1" fmla="*/ 51 h 54"/>
                      <a:gd name="T2" fmla="*/ 0 w 69"/>
                      <a:gd name="T3" fmla="*/ 53 h 54"/>
                      <a:gd name="T4" fmla="*/ 2 w 69"/>
                      <a:gd name="T5" fmla="*/ 53 h 54"/>
                      <a:gd name="T6" fmla="*/ 2 w 69"/>
                      <a:gd name="T7" fmla="*/ 53 h 54"/>
                      <a:gd name="T8" fmla="*/ 48 w 69"/>
                      <a:gd name="T9" fmla="*/ 20 h 54"/>
                      <a:gd name="T10" fmla="*/ 68 w 69"/>
                      <a:gd name="T11" fmla="*/ 3 h 54"/>
                      <a:gd name="T12" fmla="*/ 68 w 69"/>
                      <a:gd name="T13" fmla="*/ 1 h 54"/>
                      <a:gd name="T14" fmla="*/ 66 w 69"/>
                      <a:gd name="T15" fmla="*/ 1 h 54"/>
                      <a:gd name="T16" fmla="*/ 46 w 69"/>
                      <a:gd name="T17" fmla="*/ 18 h 54"/>
                      <a:gd name="T18" fmla="*/ 1 w 69"/>
                      <a:gd name="T19" fmla="*/ 51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69" h="54">
                        <a:moveTo>
                          <a:pt x="1" y="51"/>
                        </a:moveTo>
                        <a:cubicBezTo>
                          <a:pt x="0" y="51"/>
                          <a:pt x="0" y="52"/>
                          <a:pt x="0" y="53"/>
                        </a:cubicBezTo>
                        <a:cubicBezTo>
                          <a:pt x="1" y="53"/>
                          <a:pt x="2" y="54"/>
                          <a:pt x="2" y="53"/>
                        </a:cubicBezTo>
                        <a:cubicBezTo>
                          <a:pt x="2" y="53"/>
                          <a:pt x="2" y="53"/>
                          <a:pt x="2" y="53"/>
                        </a:cubicBezTo>
                        <a:cubicBezTo>
                          <a:pt x="19" y="45"/>
                          <a:pt x="33" y="32"/>
                          <a:pt x="48" y="20"/>
                        </a:cubicBezTo>
                        <a:cubicBezTo>
                          <a:pt x="54" y="14"/>
                          <a:pt x="61" y="9"/>
                          <a:pt x="68" y="3"/>
                        </a:cubicBezTo>
                        <a:cubicBezTo>
                          <a:pt x="69" y="2"/>
                          <a:pt x="69" y="2"/>
                          <a:pt x="68" y="1"/>
                        </a:cubicBezTo>
                        <a:cubicBezTo>
                          <a:pt x="68" y="0"/>
                          <a:pt x="67" y="0"/>
                          <a:pt x="66" y="1"/>
                        </a:cubicBezTo>
                        <a:cubicBezTo>
                          <a:pt x="59" y="7"/>
                          <a:pt x="53" y="12"/>
                          <a:pt x="46" y="18"/>
                        </a:cubicBezTo>
                        <a:cubicBezTo>
                          <a:pt x="32" y="30"/>
                          <a:pt x="17" y="42"/>
                          <a:pt x="1" y="5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87" name="Freeform 236"/>
                  <p:cNvSpPr/>
                  <p:nvPr/>
                </p:nvSpPr>
                <p:spPr bwMode="auto">
                  <a:xfrm>
                    <a:off x="5208" y="1119"/>
                    <a:ext cx="154" cy="130"/>
                  </a:xfrm>
                  <a:custGeom>
                    <a:avLst/>
                    <a:gdLst>
                      <a:gd name="T0" fmla="*/ 1 w 65"/>
                      <a:gd name="T1" fmla="*/ 54 h 55"/>
                      <a:gd name="T2" fmla="*/ 3 w 65"/>
                      <a:gd name="T3" fmla="*/ 54 h 55"/>
                      <a:gd name="T4" fmla="*/ 64 w 65"/>
                      <a:gd name="T5" fmla="*/ 3 h 55"/>
                      <a:gd name="T6" fmla="*/ 64 w 65"/>
                      <a:gd name="T7" fmla="*/ 1 h 55"/>
                      <a:gd name="T8" fmla="*/ 63 w 65"/>
                      <a:gd name="T9" fmla="*/ 1 h 55"/>
                      <a:gd name="T10" fmla="*/ 1 w 65"/>
                      <a:gd name="T11" fmla="*/ 52 h 55"/>
                      <a:gd name="T12" fmla="*/ 1 w 65"/>
                      <a:gd name="T13" fmla="*/ 54 h 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5" h="55">
                        <a:moveTo>
                          <a:pt x="1" y="54"/>
                        </a:moveTo>
                        <a:cubicBezTo>
                          <a:pt x="1" y="55"/>
                          <a:pt x="2" y="55"/>
                          <a:pt x="3" y="54"/>
                        </a:cubicBezTo>
                        <a:cubicBezTo>
                          <a:pt x="23" y="37"/>
                          <a:pt x="44" y="20"/>
                          <a:pt x="64" y="3"/>
                        </a:cubicBezTo>
                        <a:cubicBezTo>
                          <a:pt x="65" y="2"/>
                          <a:pt x="65" y="1"/>
                          <a:pt x="64" y="1"/>
                        </a:cubicBezTo>
                        <a:cubicBezTo>
                          <a:pt x="64" y="0"/>
                          <a:pt x="63" y="0"/>
                          <a:pt x="63" y="1"/>
                        </a:cubicBezTo>
                        <a:cubicBezTo>
                          <a:pt x="42" y="18"/>
                          <a:pt x="22" y="35"/>
                          <a:pt x="1" y="52"/>
                        </a:cubicBezTo>
                        <a:cubicBezTo>
                          <a:pt x="1" y="53"/>
                          <a:pt x="0" y="54"/>
                          <a:pt x="1" y="5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88" name="Freeform 237"/>
                  <p:cNvSpPr/>
                  <p:nvPr/>
                </p:nvSpPr>
                <p:spPr bwMode="auto">
                  <a:xfrm>
                    <a:off x="5234" y="1154"/>
                    <a:ext cx="161" cy="130"/>
                  </a:xfrm>
                  <a:custGeom>
                    <a:avLst/>
                    <a:gdLst>
                      <a:gd name="T0" fmla="*/ 1 w 68"/>
                      <a:gd name="T1" fmla="*/ 55 h 55"/>
                      <a:gd name="T2" fmla="*/ 3 w 68"/>
                      <a:gd name="T3" fmla="*/ 55 h 55"/>
                      <a:gd name="T4" fmla="*/ 3 w 68"/>
                      <a:gd name="T5" fmla="*/ 55 h 55"/>
                      <a:gd name="T6" fmla="*/ 67 w 68"/>
                      <a:gd name="T7" fmla="*/ 3 h 55"/>
                      <a:gd name="T8" fmla="*/ 67 w 68"/>
                      <a:gd name="T9" fmla="*/ 1 h 55"/>
                      <a:gd name="T10" fmla="*/ 65 w 68"/>
                      <a:gd name="T11" fmla="*/ 1 h 55"/>
                      <a:gd name="T12" fmla="*/ 1 w 68"/>
                      <a:gd name="T13" fmla="*/ 53 h 55"/>
                      <a:gd name="T14" fmla="*/ 1 w 68"/>
                      <a:gd name="T15" fmla="*/ 55 h 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68" h="55">
                        <a:moveTo>
                          <a:pt x="1" y="55"/>
                        </a:moveTo>
                        <a:cubicBezTo>
                          <a:pt x="1" y="55"/>
                          <a:pt x="2" y="55"/>
                          <a:pt x="3" y="55"/>
                        </a:cubicBezTo>
                        <a:cubicBezTo>
                          <a:pt x="3" y="55"/>
                          <a:pt x="3" y="55"/>
                          <a:pt x="3" y="55"/>
                        </a:cubicBezTo>
                        <a:cubicBezTo>
                          <a:pt x="24" y="38"/>
                          <a:pt x="46" y="20"/>
                          <a:pt x="67" y="3"/>
                        </a:cubicBezTo>
                        <a:cubicBezTo>
                          <a:pt x="68" y="2"/>
                          <a:pt x="68" y="1"/>
                          <a:pt x="67" y="1"/>
                        </a:cubicBezTo>
                        <a:cubicBezTo>
                          <a:pt x="67" y="0"/>
                          <a:pt x="66" y="0"/>
                          <a:pt x="65" y="1"/>
                        </a:cubicBezTo>
                        <a:cubicBezTo>
                          <a:pt x="44" y="18"/>
                          <a:pt x="23" y="35"/>
                          <a:pt x="1" y="53"/>
                        </a:cubicBezTo>
                        <a:cubicBezTo>
                          <a:pt x="1" y="53"/>
                          <a:pt x="0" y="54"/>
                          <a:pt x="1" y="5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89" name="Freeform 238"/>
                  <p:cNvSpPr/>
                  <p:nvPr/>
                </p:nvSpPr>
                <p:spPr bwMode="auto">
                  <a:xfrm>
                    <a:off x="5263" y="1192"/>
                    <a:ext cx="156" cy="125"/>
                  </a:xfrm>
                  <a:custGeom>
                    <a:avLst/>
                    <a:gdLst>
                      <a:gd name="T0" fmla="*/ 0 w 66"/>
                      <a:gd name="T1" fmla="*/ 52 h 53"/>
                      <a:gd name="T2" fmla="*/ 2 w 66"/>
                      <a:gd name="T3" fmla="*/ 52 h 53"/>
                      <a:gd name="T4" fmla="*/ 2 w 66"/>
                      <a:gd name="T5" fmla="*/ 52 h 53"/>
                      <a:gd name="T6" fmla="*/ 65 w 66"/>
                      <a:gd name="T7" fmla="*/ 3 h 53"/>
                      <a:gd name="T8" fmla="*/ 65 w 66"/>
                      <a:gd name="T9" fmla="*/ 1 h 53"/>
                      <a:gd name="T10" fmla="*/ 64 w 66"/>
                      <a:gd name="T11" fmla="*/ 1 h 53"/>
                      <a:gd name="T12" fmla="*/ 0 w 66"/>
                      <a:gd name="T13" fmla="*/ 50 h 53"/>
                      <a:gd name="T14" fmla="*/ 0 w 66"/>
                      <a:gd name="T15" fmla="*/ 52 h 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66" h="53">
                        <a:moveTo>
                          <a:pt x="0" y="52"/>
                        </a:moveTo>
                        <a:cubicBezTo>
                          <a:pt x="1" y="53"/>
                          <a:pt x="1" y="53"/>
                          <a:pt x="2" y="52"/>
                        </a:cubicBezTo>
                        <a:cubicBezTo>
                          <a:pt x="2" y="52"/>
                          <a:pt x="2" y="52"/>
                          <a:pt x="2" y="52"/>
                        </a:cubicBezTo>
                        <a:cubicBezTo>
                          <a:pt x="23" y="36"/>
                          <a:pt x="44" y="20"/>
                          <a:pt x="65" y="3"/>
                        </a:cubicBezTo>
                        <a:cubicBezTo>
                          <a:pt x="66" y="3"/>
                          <a:pt x="66" y="2"/>
                          <a:pt x="65" y="1"/>
                        </a:cubicBezTo>
                        <a:cubicBezTo>
                          <a:pt x="65" y="1"/>
                          <a:pt x="64" y="0"/>
                          <a:pt x="64" y="1"/>
                        </a:cubicBezTo>
                        <a:cubicBezTo>
                          <a:pt x="42" y="17"/>
                          <a:pt x="21" y="34"/>
                          <a:pt x="0" y="50"/>
                        </a:cubicBezTo>
                        <a:cubicBezTo>
                          <a:pt x="0" y="51"/>
                          <a:pt x="0" y="52"/>
                          <a:pt x="0" y="5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90" name="Freeform 239"/>
                  <p:cNvSpPr>
                    <a:spLocks noEditPoints="1"/>
                  </p:cNvSpPr>
                  <p:nvPr/>
                </p:nvSpPr>
                <p:spPr bwMode="auto">
                  <a:xfrm>
                    <a:off x="3035" y="1549"/>
                    <a:ext cx="187" cy="190"/>
                  </a:xfrm>
                  <a:custGeom>
                    <a:avLst/>
                    <a:gdLst>
                      <a:gd name="T0" fmla="*/ 61 w 79"/>
                      <a:gd name="T1" fmla="*/ 4 h 80"/>
                      <a:gd name="T2" fmla="*/ 60 w 79"/>
                      <a:gd name="T3" fmla="*/ 3 h 80"/>
                      <a:gd name="T4" fmla="*/ 46 w 79"/>
                      <a:gd name="T5" fmla="*/ 0 h 80"/>
                      <a:gd name="T6" fmla="*/ 44 w 79"/>
                      <a:gd name="T7" fmla="*/ 2 h 80"/>
                      <a:gd name="T8" fmla="*/ 39 w 79"/>
                      <a:gd name="T9" fmla="*/ 14 h 80"/>
                      <a:gd name="T10" fmla="*/ 20 w 79"/>
                      <a:gd name="T11" fmla="*/ 10 h 80"/>
                      <a:gd name="T12" fmla="*/ 18 w 79"/>
                      <a:gd name="T13" fmla="*/ 10 h 80"/>
                      <a:gd name="T14" fmla="*/ 17 w 79"/>
                      <a:gd name="T15" fmla="*/ 12 h 80"/>
                      <a:gd name="T16" fmla="*/ 0 w 79"/>
                      <a:gd name="T17" fmla="*/ 71 h 80"/>
                      <a:gd name="T18" fmla="*/ 0 w 79"/>
                      <a:gd name="T19" fmla="*/ 72 h 80"/>
                      <a:gd name="T20" fmla="*/ 2 w 79"/>
                      <a:gd name="T21" fmla="*/ 73 h 80"/>
                      <a:gd name="T22" fmla="*/ 6 w 79"/>
                      <a:gd name="T23" fmla="*/ 73 h 80"/>
                      <a:gd name="T24" fmla="*/ 23 w 79"/>
                      <a:gd name="T25" fmla="*/ 75 h 80"/>
                      <a:gd name="T26" fmla="*/ 59 w 79"/>
                      <a:gd name="T27" fmla="*/ 80 h 80"/>
                      <a:gd name="T28" fmla="*/ 59 w 79"/>
                      <a:gd name="T29" fmla="*/ 80 h 80"/>
                      <a:gd name="T30" fmla="*/ 60 w 79"/>
                      <a:gd name="T31" fmla="*/ 80 h 80"/>
                      <a:gd name="T32" fmla="*/ 62 w 79"/>
                      <a:gd name="T33" fmla="*/ 80 h 80"/>
                      <a:gd name="T34" fmla="*/ 62 w 79"/>
                      <a:gd name="T35" fmla="*/ 80 h 80"/>
                      <a:gd name="T36" fmla="*/ 63 w 79"/>
                      <a:gd name="T37" fmla="*/ 79 h 80"/>
                      <a:gd name="T38" fmla="*/ 64 w 79"/>
                      <a:gd name="T39" fmla="*/ 77 h 80"/>
                      <a:gd name="T40" fmla="*/ 65 w 79"/>
                      <a:gd name="T41" fmla="*/ 76 h 80"/>
                      <a:gd name="T42" fmla="*/ 75 w 79"/>
                      <a:gd name="T43" fmla="*/ 46 h 80"/>
                      <a:gd name="T44" fmla="*/ 79 w 79"/>
                      <a:gd name="T45" fmla="*/ 18 h 80"/>
                      <a:gd name="T46" fmla="*/ 79 w 79"/>
                      <a:gd name="T47" fmla="*/ 16 h 80"/>
                      <a:gd name="T48" fmla="*/ 78 w 79"/>
                      <a:gd name="T49" fmla="*/ 16 h 80"/>
                      <a:gd name="T50" fmla="*/ 58 w 79"/>
                      <a:gd name="T51" fmla="*/ 14 h 80"/>
                      <a:gd name="T52" fmla="*/ 61 w 79"/>
                      <a:gd name="T53" fmla="*/ 6 h 80"/>
                      <a:gd name="T54" fmla="*/ 61 w 79"/>
                      <a:gd name="T55" fmla="*/ 4 h 80"/>
                      <a:gd name="T56" fmla="*/ 47 w 79"/>
                      <a:gd name="T57" fmla="*/ 4 h 80"/>
                      <a:gd name="T58" fmla="*/ 57 w 79"/>
                      <a:gd name="T59" fmla="*/ 6 h 80"/>
                      <a:gd name="T60" fmla="*/ 49 w 79"/>
                      <a:gd name="T61" fmla="*/ 24 h 80"/>
                      <a:gd name="T62" fmla="*/ 49 w 79"/>
                      <a:gd name="T63" fmla="*/ 25 h 80"/>
                      <a:gd name="T64" fmla="*/ 49 w 79"/>
                      <a:gd name="T65" fmla="*/ 25 h 80"/>
                      <a:gd name="T66" fmla="*/ 48 w 79"/>
                      <a:gd name="T67" fmla="*/ 25 h 80"/>
                      <a:gd name="T68" fmla="*/ 48 w 79"/>
                      <a:gd name="T69" fmla="*/ 25 h 80"/>
                      <a:gd name="T70" fmla="*/ 48 w 79"/>
                      <a:gd name="T71" fmla="*/ 25 h 80"/>
                      <a:gd name="T72" fmla="*/ 38 w 79"/>
                      <a:gd name="T73" fmla="*/ 23 h 80"/>
                      <a:gd name="T74" fmla="*/ 47 w 79"/>
                      <a:gd name="T75" fmla="*/ 4 h 80"/>
                      <a:gd name="T76" fmla="*/ 75 w 79"/>
                      <a:gd name="T77" fmla="*/ 19 h 80"/>
                      <a:gd name="T78" fmla="*/ 71 w 79"/>
                      <a:gd name="T79" fmla="*/ 45 h 80"/>
                      <a:gd name="T80" fmla="*/ 62 w 79"/>
                      <a:gd name="T81" fmla="*/ 74 h 80"/>
                      <a:gd name="T82" fmla="*/ 61 w 79"/>
                      <a:gd name="T83" fmla="*/ 76 h 80"/>
                      <a:gd name="T84" fmla="*/ 61 w 79"/>
                      <a:gd name="T85" fmla="*/ 76 h 80"/>
                      <a:gd name="T86" fmla="*/ 61 w 79"/>
                      <a:gd name="T87" fmla="*/ 76 h 80"/>
                      <a:gd name="T88" fmla="*/ 60 w 79"/>
                      <a:gd name="T89" fmla="*/ 76 h 80"/>
                      <a:gd name="T90" fmla="*/ 59 w 79"/>
                      <a:gd name="T91" fmla="*/ 76 h 80"/>
                      <a:gd name="T92" fmla="*/ 24 w 79"/>
                      <a:gd name="T93" fmla="*/ 71 h 80"/>
                      <a:gd name="T94" fmla="*/ 6 w 79"/>
                      <a:gd name="T95" fmla="*/ 70 h 80"/>
                      <a:gd name="T96" fmla="*/ 5 w 79"/>
                      <a:gd name="T97" fmla="*/ 70 h 80"/>
                      <a:gd name="T98" fmla="*/ 20 w 79"/>
                      <a:gd name="T99" fmla="*/ 15 h 80"/>
                      <a:gd name="T100" fmla="*/ 38 w 79"/>
                      <a:gd name="T101" fmla="*/ 18 h 80"/>
                      <a:gd name="T102" fmla="*/ 34 w 79"/>
                      <a:gd name="T103" fmla="*/ 24 h 80"/>
                      <a:gd name="T104" fmla="*/ 34 w 79"/>
                      <a:gd name="T105" fmla="*/ 25 h 80"/>
                      <a:gd name="T106" fmla="*/ 35 w 79"/>
                      <a:gd name="T107" fmla="*/ 27 h 80"/>
                      <a:gd name="T108" fmla="*/ 47 w 79"/>
                      <a:gd name="T109" fmla="*/ 29 h 80"/>
                      <a:gd name="T110" fmla="*/ 47 w 79"/>
                      <a:gd name="T111" fmla="*/ 29 h 80"/>
                      <a:gd name="T112" fmla="*/ 48 w 79"/>
                      <a:gd name="T113" fmla="*/ 29 h 80"/>
                      <a:gd name="T114" fmla="*/ 50 w 79"/>
                      <a:gd name="T115" fmla="*/ 28 h 80"/>
                      <a:gd name="T116" fmla="*/ 50 w 79"/>
                      <a:gd name="T117" fmla="*/ 28 h 80"/>
                      <a:gd name="T118" fmla="*/ 53 w 79"/>
                      <a:gd name="T119" fmla="*/ 26 h 80"/>
                      <a:gd name="T120" fmla="*/ 56 w 79"/>
                      <a:gd name="T121" fmla="*/ 18 h 80"/>
                      <a:gd name="T122" fmla="*/ 75 w 79"/>
                      <a:gd name="T123" fmla="*/ 19 h 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79" h="80">
                        <a:moveTo>
                          <a:pt x="61" y="4"/>
                        </a:moveTo>
                        <a:cubicBezTo>
                          <a:pt x="61" y="4"/>
                          <a:pt x="61" y="4"/>
                          <a:pt x="60" y="3"/>
                        </a:cubicBezTo>
                        <a:cubicBezTo>
                          <a:pt x="56" y="2"/>
                          <a:pt x="51" y="1"/>
                          <a:pt x="46" y="0"/>
                        </a:cubicBezTo>
                        <a:cubicBezTo>
                          <a:pt x="45" y="0"/>
                          <a:pt x="45" y="1"/>
                          <a:pt x="44" y="2"/>
                        </a:cubicBezTo>
                        <a:cubicBezTo>
                          <a:pt x="43" y="6"/>
                          <a:pt x="41" y="10"/>
                          <a:pt x="39" y="14"/>
                        </a:cubicBezTo>
                        <a:cubicBezTo>
                          <a:pt x="32" y="14"/>
                          <a:pt x="26" y="14"/>
                          <a:pt x="20" y="10"/>
                        </a:cubicBezTo>
                        <a:cubicBezTo>
                          <a:pt x="19" y="10"/>
                          <a:pt x="19" y="10"/>
                          <a:pt x="18" y="10"/>
                        </a:cubicBezTo>
                        <a:cubicBezTo>
                          <a:pt x="18" y="11"/>
                          <a:pt x="17" y="11"/>
                          <a:pt x="17" y="12"/>
                        </a:cubicBezTo>
                        <a:cubicBezTo>
                          <a:pt x="14" y="29"/>
                          <a:pt x="12" y="54"/>
                          <a:pt x="0" y="71"/>
                        </a:cubicBezTo>
                        <a:cubicBezTo>
                          <a:pt x="0" y="71"/>
                          <a:pt x="0" y="72"/>
                          <a:pt x="0" y="72"/>
                        </a:cubicBezTo>
                        <a:cubicBezTo>
                          <a:pt x="0" y="73"/>
                          <a:pt x="1" y="73"/>
                          <a:pt x="2" y="73"/>
                        </a:cubicBezTo>
                        <a:cubicBezTo>
                          <a:pt x="3" y="73"/>
                          <a:pt x="5" y="73"/>
                          <a:pt x="6" y="73"/>
                        </a:cubicBezTo>
                        <a:cubicBezTo>
                          <a:pt x="12" y="73"/>
                          <a:pt x="18" y="74"/>
                          <a:pt x="23" y="75"/>
                        </a:cubicBezTo>
                        <a:cubicBezTo>
                          <a:pt x="35" y="77"/>
                          <a:pt x="47" y="78"/>
                          <a:pt x="59" y="80"/>
                        </a:cubicBezTo>
                        <a:cubicBezTo>
                          <a:pt x="59" y="80"/>
                          <a:pt x="59" y="80"/>
                          <a:pt x="59" y="80"/>
                        </a:cubicBezTo>
                        <a:cubicBezTo>
                          <a:pt x="59" y="80"/>
                          <a:pt x="60" y="80"/>
                          <a:pt x="60" y="80"/>
                        </a:cubicBezTo>
                        <a:cubicBezTo>
                          <a:pt x="61" y="80"/>
                          <a:pt x="61" y="80"/>
                          <a:pt x="62" y="80"/>
                        </a:cubicBezTo>
                        <a:cubicBezTo>
                          <a:pt x="62" y="80"/>
                          <a:pt x="62" y="80"/>
                          <a:pt x="62" y="80"/>
                        </a:cubicBezTo>
                        <a:cubicBezTo>
                          <a:pt x="63" y="79"/>
                          <a:pt x="63" y="79"/>
                          <a:pt x="63" y="79"/>
                        </a:cubicBezTo>
                        <a:cubicBezTo>
                          <a:pt x="64" y="78"/>
                          <a:pt x="64" y="77"/>
                          <a:pt x="64" y="77"/>
                        </a:cubicBezTo>
                        <a:cubicBezTo>
                          <a:pt x="64" y="76"/>
                          <a:pt x="65" y="76"/>
                          <a:pt x="65" y="76"/>
                        </a:cubicBezTo>
                        <a:cubicBezTo>
                          <a:pt x="70" y="67"/>
                          <a:pt x="73" y="56"/>
                          <a:pt x="75" y="46"/>
                        </a:cubicBezTo>
                        <a:cubicBezTo>
                          <a:pt x="77" y="36"/>
                          <a:pt x="77" y="26"/>
                          <a:pt x="79" y="18"/>
                        </a:cubicBezTo>
                        <a:cubicBezTo>
                          <a:pt x="79" y="17"/>
                          <a:pt x="79" y="17"/>
                          <a:pt x="79" y="16"/>
                        </a:cubicBezTo>
                        <a:cubicBezTo>
                          <a:pt x="79" y="16"/>
                          <a:pt x="78" y="16"/>
                          <a:pt x="78" y="16"/>
                        </a:cubicBezTo>
                        <a:cubicBezTo>
                          <a:pt x="71" y="14"/>
                          <a:pt x="64" y="14"/>
                          <a:pt x="58" y="14"/>
                        </a:cubicBezTo>
                        <a:cubicBezTo>
                          <a:pt x="59" y="11"/>
                          <a:pt x="60" y="9"/>
                          <a:pt x="61" y="6"/>
                        </a:cubicBezTo>
                        <a:cubicBezTo>
                          <a:pt x="62" y="5"/>
                          <a:pt x="62" y="5"/>
                          <a:pt x="61" y="4"/>
                        </a:cubicBezTo>
                        <a:close/>
                        <a:moveTo>
                          <a:pt x="47" y="4"/>
                        </a:moveTo>
                        <a:cubicBezTo>
                          <a:pt x="51" y="4"/>
                          <a:pt x="54" y="5"/>
                          <a:pt x="57" y="6"/>
                        </a:cubicBezTo>
                        <a:cubicBezTo>
                          <a:pt x="55" y="12"/>
                          <a:pt x="52" y="18"/>
                          <a:pt x="49" y="24"/>
                        </a:cubicBezTo>
                        <a:cubicBezTo>
                          <a:pt x="49" y="25"/>
                          <a:pt x="49" y="25"/>
                          <a:pt x="49" y="25"/>
                        </a:cubicBezTo>
                        <a:cubicBezTo>
                          <a:pt x="49" y="25"/>
                          <a:pt x="49" y="25"/>
                          <a:pt x="49" y="25"/>
                        </a:cubicBezTo>
                        <a:cubicBezTo>
                          <a:pt x="48" y="25"/>
                          <a:pt x="48" y="25"/>
                          <a:pt x="48" y="25"/>
                        </a:cubicBezTo>
                        <a:cubicBezTo>
                          <a:pt x="48" y="25"/>
                          <a:pt x="48" y="25"/>
                          <a:pt x="48" y="25"/>
                        </a:cubicBezTo>
                        <a:cubicBezTo>
                          <a:pt x="48" y="25"/>
                          <a:pt x="48" y="25"/>
                          <a:pt x="48" y="25"/>
                        </a:cubicBezTo>
                        <a:cubicBezTo>
                          <a:pt x="45" y="24"/>
                          <a:pt x="41" y="24"/>
                          <a:pt x="38" y="23"/>
                        </a:cubicBezTo>
                        <a:cubicBezTo>
                          <a:pt x="42" y="17"/>
                          <a:pt x="45" y="11"/>
                          <a:pt x="47" y="4"/>
                        </a:cubicBezTo>
                        <a:close/>
                        <a:moveTo>
                          <a:pt x="75" y="19"/>
                        </a:moveTo>
                        <a:cubicBezTo>
                          <a:pt x="74" y="27"/>
                          <a:pt x="73" y="36"/>
                          <a:pt x="71" y="45"/>
                        </a:cubicBezTo>
                        <a:cubicBezTo>
                          <a:pt x="70" y="56"/>
                          <a:pt x="67" y="66"/>
                          <a:pt x="62" y="74"/>
                        </a:cubicBezTo>
                        <a:cubicBezTo>
                          <a:pt x="61" y="75"/>
                          <a:pt x="61" y="76"/>
                          <a:pt x="61" y="76"/>
                        </a:cubicBezTo>
                        <a:cubicBezTo>
                          <a:pt x="61" y="76"/>
                          <a:pt x="61" y="76"/>
                          <a:pt x="61" y="76"/>
                        </a:cubicBezTo>
                        <a:cubicBezTo>
                          <a:pt x="61" y="76"/>
                          <a:pt x="61" y="76"/>
                          <a:pt x="61" y="76"/>
                        </a:cubicBezTo>
                        <a:cubicBezTo>
                          <a:pt x="60" y="76"/>
                          <a:pt x="60" y="76"/>
                          <a:pt x="60" y="76"/>
                        </a:cubicBezTo>
                        <a:cubicBezTo>
                          <a:pt x="60" y="76"/>
                          <a:pt x="60" y="76"/>
                          <a:pt x="59" y="76"/>
                        </a:cubicBezTo>
                        <a:cubicBezTo>
                          <a:pt x="47" y="75"/>
                          <a:pt x="36" y="73"/>
                          <a:pt x="24" y="71"/>
                        </a:cubicBezTo>
                        <a:cubicBezTo>
                          <a:pt x="18" y="70"/>
                          <a:pt x="12" y="70"/>
                          <a:pt x="6" y="70"/>
                        </a:cubicBezTo>
                        <a:cubicBezTo>
                          <a:pt x="6" y="70"/>
                          <a:pt x="5" y="70"/>
                          <a:pt x="5" y="70"/>
                        </a:cubicBezTo>
                        <a:cubicBezTo>
                          <a:pt x="15" y="53"/>
                          <a:pt x="18" y="31"/>
                          <a:pt x="20" y="15"/>
                        </a:cubicBezTo>
                        <a:cubicBezTo>
                          <a:pt x="26" y="17"/>
                          <a:pt x="32" y="18"/>
                          <a:pt x="38" y="18"/>
                        </a:cubicBezTo>
                        <a:cubicBezTo>
                          <a:pt x="36" y="20"/>
                          <a:pt x="35" y="22"/>
                          <a:pt x="34" y="24"/>
                        </a:cubicBezTo>
                        <a:cubicBezTo>
                          <a:pt x="34" y="24"/>
                          <a:pt x="33" y="25"/>
                          <a:pt x="34" y="25"/>
                        </a:cubicBezTo>
                        <a:cubicBezTo>
                          <a:pt x="34" y="26"/>
                          <a:pt x="34" y="26"/>
                          <a:pt x="35" y="27"/>
                        </a:cubicBezTo>
                        <a:cubicBezTo>
                          <a:pt x="39" y="27"/>
                          <a:pt x="43" y="28"/>
                          <a:pt x="47" y="29"/>
                        </a:cubicBezTo>
                        <a:cubicBezTo>
                          <a:pt x="47" y="29"/>
                          <a:pt x="47" y="29"/>
                          <a:pt x="47" y="29"/>
                        </a:cubicBezTo>
                        <a:cubicBezTo>
                          <a:pt x="47" y="29"/>
                          <a:pt x="48" y="29"/>
                          <a:pt x="48" y="29"/>
                        </a:cubicBezTo>
                        <a:cubicBezTo>
                          <a:pt x="49" y="29"/>
                          <a:pt x="50" y="29"/>
                          <a:pt x="50" y="28"/>
                        </a:cubicBezTo>
                        <a:cubicBezTo>
                          <a:pt x="50" y="28"/>
                          <a:pt x="50" y="28"/>
                          <a:pt x="50" y="28"/>
                        </a:cubicBezTo>
                        <a:cubicBezTo>
                          <a:pt x="52" y="28"/>
                          <a:pt x="52" y="26"/>
                          <a:pt x="53" y="26"/>
                        </a:cubicBezTo>
                        <a:cubicBezTo>
                          <a:pt x="54" y="23"/>
                          <a:pt x="55" y="20"/>
                          <a:pt x="56" y="18"/>
                        </a:cubicBezTo>
                        <a:cubicBezTo>
                          <a:pt x="63" y="18"/>
                          <a:pt x="69" y="18"/>
                          <a:pt x="75" y="1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91" name="Freeform 240"/>
                  <p:cNvSpPr/>
                  <p:nvPr/>
                </p:nvSpPr>
                <p:spPr bwMode="auto">
                  <a:xfrm>
                    <a:off x="3094" y="1627"/>
                    <a:ext cx="90" cy="19"/>
                  </a:xfrm>
                  <a:custGeom>
                    <a:avLst/>
                    <a:gdLst>
                      <a:gd name="T0" fmla="*/ 0 w 38"/>
                      <a:gd name="T1" fmla="*/ 2 h 8"/>
                      <a:gd name="T2" fmla="*/ 1 w 38"/>
                      <a:gd name="T3" fmla="*/ 4 h 8"/>
                      <a:gd name="T4" fmla="*/ 36 w 38"/>
                      <a:gd name="T5" fmla="*/ 8 h 8"/>
                      <a:gd name="T6" fmla="*/ 38 w 38"/>
                      <a:gd name="T7" fmla="*/ 6 h 8"/>
                      <a:gd name="T8" fmla="*/ 36 w 38"/>
                      <a:gd name="T9" fmla="*/ 5 h 8"/>
                      <a:gd name="T10" fmla="*/ 2 w 38"/>
                      <a:gd name="T11" fmla="*/ 1 h 8"/>
                      <a:gd name="T12" fmla="*/ 0 w 38"/>
                      <a:gd name="T13" fmla="*/ 2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8" h="8">
                        <a:moveTo>
                          <a:pt x="0" y="2"/>
                        </a:moveTo>
                        <a:cubicBezTo>
                          <a:pt x="0" y="3"/>
                          <a:pt x="0" y="4"/>
                          <a:pt x="1" y="4"/>
                        </a:cubicBezTo>
                        <a:cubicBezTo>
                          <a:pt x="13" y="7"/>
                          <a:pt x="25" y="8"/>
                          <a:pt x="36" y="8"/>
                        </a:cubicBezTo>
                        <a:cubicBezTo>
                          <a:pt x="37" y="8"/>
                          <a:pt x="38" y="7"/>
                          <a:pt x="38" y="6"/>
                        </a:cubicBezTo>
                        <a:cubicBezTo>
                          <a:pt x="38" y="5"/>
                          <a:pt x="37" y="5"/>
                          <a:pt x="36" y="5"/>
                        </a:cubicBezTo>
                        <a:cubicBezTo>
                          <a:pt x="25" y="4"/>
                          <a:pt x="13" y="3"/>
                          <a:pt x="2" y="1"/>
                        </a:cubicBezTo>
                        <a:cubicBezTo>
                          <a:pt x="1" y="0"/>
                          <a:pt x="0" y="1"/>
                          <a:pt x="0" y="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92" name="Freeform 241"/>
                  <p:cNvSpPr/>
                  <p:nvPr/>
                </p:nvSpPr>
                <p:spPr bwMode="auto">
                  <a:xfrm>
                    <a:off x="3085" y="1656"/>
                    <a:ext cx="90" cy="19"/>
                  </a:xfrm>
                  <a:custGeom>
                    <a:avLst/>
                    <a:gdLst>
                      <a:gd name="T0" fmla="*/ 36 w 38"/>
                      <a:gd name="T1" fmla="*/ 4 h 8"/>
                      <a:gd name="T2" fmla="*/ 2 w 38"/>
                      <a:gd name="T3" fmla="*/ 0 h 8"/>
                      <a:gd name="T4" fmla="*/ 0 w 38"/>
                      <a:gd name="T5" fmla="*/ 1 h 8"/>
                      <a:gd name="T6" fmla="*/ 1 w 38"/>
                      <a:gd name="T7" fmla="*/ 4 h 8"/>
                      <a:gd name="T8" fmla="*/ 1 w 38"/>
                      <a:gd name="T9" fmla="*/ 4 h 8"/>
                      <a:gd name="T10" fmla="*/ 36 w 38"/>
                      <a:gd name="T11" fmla="*/ 7 h 8"/>
                      <a:gd name="T12" fmla="*/ 38 w 38"/>
                      <a:gd name="T13" fmla="*/ 6 h 8"/>
                      <a:gd name="T14" fmla="*/ 36 w 38"/>
                      <a:gd name="T15" fmla="*/ 4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38" h="8">
                        <a:moveTo>
                          <a:pt x="36" y="4"/>
                        </a:moveTo>
                        <a:cubicBezTo>
                          <a:pt x="25" y="4"/>
                          <a:pt x="13" y="2"/>
                          <a:pt x="2" y="0"/>
                        </a:cubicBezTo>
                        <a:cubicBezTo>
                          <a:pt x="1" y="0"/>
                          <a:pt x="0" y="0"/>
                          <a:pt x="0" y="1"/>
                        </a:cubicBezTo>
                        <a:cubicBezTo>
                          <a:pt x="0" y="2"/>
                          <a:pt x="0" y="3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3" y="6"/>
                          <a:pt x="24" y="7"/>
                          <a:pt x="36" y="7"/>
                        </a:cubicBezTo>
                        <a:cubicBezTo>
                          <a:pt x="37" y="8"/>
                          <a:pt x="38" y="7"/>
                          <a:pt x="38" y="6"/>
                        </a:cubicBezTo>
                        <a:cubicBezTo>
                          <a:pt x="38" y="5"/>
                          <a:pt x="37" y="4"/>
                          <a:pt x="36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93" name="Freeform 242"/>
                  <p:cNvSpPr/>
                  <p:nvPr/>
                </p:nvSpPr>
                <p:spPr bwMode="auto">
                  <a:xfrm>
                    <a:off x="3080" y="1679"/>
                    <a:ext cx="33" cy="15"/>
                  </a:xfrm>
                  <a:custGeom>
                    <a:avLst/>
                    <a:gdLst>
                      <a:gd name="T0" fmla="*/ 13 w 14"/>
                      <a:gd name="T1" fmla="*/ 2 h 6"/>
                      <a:gd name="T2" fmla="*/ 4 w 14"/>
                      <a:gd name="T3" fmla="*/ 0 h 6"/>
                      <a:gd name="T4" fmla="*/ 1 w 14"/>
                      <a:gd name="T5" fmla="*/ 0 h 6"/>
                      <a:gd name="T6" fmla="*/ 0 w 14"/>
                      <a:gd name="T7" fmla="*/ 2 h 6"/>
                      <a:gd name="T8" fmla="*/ 2 w 14"/>
                      <a:gd name="T9" fmla="*/ 3 h 6"/>
                      <a:gd name="T10" fmla="*/ 4 w 14"/>
                      <a:gd name="T11" fmla="*/ 3 h 6"/>
                      <a:gd name="T12" fmla="*/ 11 w 14"/>
                      <a:gd name="T13" fmla="*/ 5 h 6"/>
                      <a:gd name="T14" fmla="*/ 14 w 14"/>
                      <a:gd name="T15" fmla="*/ 5 h 6"/>
                      <a:gd name="T16" fmla="*/ 13 w 14"/>
                      <a:gd name="T17" fmla="*/ 2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4" h="6">
                        <a:moveTo>
                          <a:pt x="13" y="2"/>
                        </a:moveTo>
                        <a:cubicBezTo>
                          <a:pt x="11" y="0"/>
                          <a:pt x="7" y="0"/>
                          <a:pt x="4" y="0"/>
                        </a:cubicBezTo>
                        <a:cubicBezTo>
                          <a:pt x="3" y="0"/>
                          <a:pt x="2" y="0"/>
                          <a:pt x="1" y="0"/>
                        </a:cubicBezTo>
                        <a:cubicBezTo>
                          <a:pt x="0" y="0"/>
                          <a:pt x="0" y="1"/>
                          <a:pt x="0" y="2"/>
                        </a:cubicBezTo>
                        <a:cubicBezTo>
                          <a:pt x="0" y="3"/>
                          <a:pt x="1" y="4"/>
                          <a:pt x="2" y="3"/>
                        </a:cubicBezTo>
                        <a:cubicBezTo>
                          <a:pt x="3" y="3"/>
                          <a:pt x="4" y="3"/>
                          <a:pt x="4" y="3"/>
                        </a:cubicBezTo>
                        <a:cubicBezTo>
                          <a:pt x="7" y="3"/>
                          <a:pt x="9" y="4"/>
                          <a:pt x="11" y="5"/>
                        </a:cubicBezTo>
                        <a:cubicBezTo>
                          <a:pt x="12" y="6"/>
                          <a:pt x="13" y="5"/>
                          <a:pt x="14" y="5"/>
                        </a:cubicBezTo>
                        <a:cubicBezTo>
                          <a:pt x="14" y="4"/>
                          <a:pt x="14" y="3"/>
                          <a:pt x="13" y="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94" name="Rectangle 243"/>
                  <p:cNvSpPr>
                    <a:spLocks noChangeArrowheads="1"/>
                  </p:cNvSpPr>
                  <p:nvPr/>
                </p:nvSpPr>
                <p:spPr bwMode="auto">
                  <a:xfrm>
                    <a:off x="2737" y="1403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95" name="Freeform 244"/>
                  <p:cNvSpPr>
                    <a:spLocks noEditPoints="1"/>
                  </p:cNvSpPr>
                  <p:nvPr/>
                </p:nvSpPr>
                <p:spPr bwMode="auto">
                  <a:xfrm>
                    <a:off x="2734" y="1336"/>
                    <a:ext cx="225" cy="265"/>
                  </a:xfrm>
                  <a:custGeom>
                    <a:avLst/>
                    <a:gdLst>
                      <a:gd name="T0" fmla="*/ 4 w 95"/>
                      <a:gd name="T1" fmla="*/ 27 h 112"/>
                      <a:gd name="T2" fmla="*/ 2 w 95"/>
                      <a:gd name="T3" fmla="*/ 26 h 112"/>
                      <a:gd name="T4" fmla="*/ 6 w 95"/>
                      <a:gd name="T5" fmla="*/ 85 h 112"/>
                      <a:gd name="T6" fmla="*/ 6 w 95"/>
                      <a:gd name="T7" fmla="*/ 105 h 112"/>
                      <a:gd name="T8" fmla="*/ 21 w 95"/>
                      <a:gd name="T9" fmla="*/ 101 h 112"/>
                      <a:gd name="T10" fmla="*/ 22 w 95"/>
                      <a:gd name="T11" fmla="*/ 112 h 112"/>
                      <a:gd name="T12" fmla="*/ 39 w 95"/>
                      <a:gd name="T13" fmla="*/ 106 h 112"/>
                      <a:gd name="T14" fmla="*/ 88 w 95"/>
                      <a:gd name="T15" fmla="*/ 97 h 112"/>
                      <a:gd name="T16" fmla="*/ 95 w 95"/>
                      <a:gd name="T17" fmla="*/ 94 h 112"/>
                      <a:gd name="T18" fmla="*/ 86 w 95"/>
                      <a:gd name="T19" fmla="*/ 21 h 112"/>
                      <a:gd name="T20" fmla="*/ 86 w 95"/>
                      <a:gd name="T21" fmla="*/ 9 h 112"/>
                      <a:gd name="T22" fmla="*/ 74 w 95"/>
                      <a:gd name="T23" fmla="*/ 12 h 112"/>
                      <a:gd name="T24" fmla="*/ 73 w 95"/>
                      <a:gd name="T25" fmla="*/ 5 h 112"/>
                      <a:gd name="T26" fmla="*/ 73 w 95"/>
                      <a:gd name="T27" fmla="*/ 2 h 112"/>
                      <a:gd name="T28" fmla="*/ 72 w 95"/>
                      <a:gd name="T29" fmla="*/ 0 h 112"/>
                      <a:gd name="T30" fmla="*/ 69 w 95"/>
                      <a:gd name="T31" fmla="*/ 1 h 112"/>
                      <a:gd name="T32" fmla="*/ 66 w 95"/>
                      <a:gd name="T33" fmla="*/ 2 h 112"/>
                      <a:gd name="T34" fmla="*/ 42 w 95"/>
                      <a:gd name="T35" fmla="*/ 11 h 112"/>
                      <a:gd name="T36" fmla="*/ 40 w 95"/>
                      <a:gd name="T37" fmla="*/ 3 h 112"/>
                      <a:gd name="T38" fmla="*/ 37 w 95"/>
                      <a:gd name="T39" fmla="*/ 2 h 112"/>
                      <a:gd name="T40" fmla="*/ 23 w 95"/>
                      <a:gd name="T41" fmla="*/ 8 h 112"/>
                      <a:gd name="T42" fmla="*/ 20 w 95"/>
                      <a:gd name="T43" fmla="*/ 12 h 112"/>
                      <a:gd name="T44" fmla="*/ 23 w 95"/>
                      <a:gd name="T45" fmla="*/ 21 h 112"/>
                      <a:gd name="T46" fmla="*/ 25 w 95"/>
                      <a:gd name="T47" fmla="*/ 107 h 112"/>
                      <a:gd name="T48" fmla="*/ 90 w 95"/>
                      <a:gd name="T49" fmla="*/ 85 h 112"/>
                      <a:gd name="T50" fmla="*/ 90 w 95"/>
                      <a:gd name="T51" fmla="*/ 94 h 112"/>
                      <a:gd name="T52" fmla="*/ 87 w 95"/>
                      <a:gd name="T53" fmla="*/ 93 h 112"/>
                      <a:gd name="T54" fmla="*/ 84 w 95"/>
                      <a:gd name="T55" fmla="*/ 93 h 112"/>
                      <a:gd name="T56" fmla="*/ 39 w 95"/>
                      <a:gd name="T57" fmla="*/ 103 h 112"/>
                      <a:gd name="T58" fmla="*/ 82 w 95"/>
                      <a:gd name="T59" fmla="*/ 21 h 112"/>
                      <a:gd name="T60" fmla="*/ 88 w 95"/>
                      <a:gd name="T61" fmla="*/ 72 h 112"/>
                      <a:gd name="T62" fmla="*/ 83 w 95"/>
                      <a:gd name="T63" fmla="*/ 14 h 112"/>
                      <a:gd name="T64" fmla="*/ 69 w 95"/>
                      <a:gd name="T65" fmla="*/ 5 h 112"/>
                      <a:gd name="T66" fmla="*/ 24 w 95"/>
                      <a:gd name="T67" fmla="*/ 96 h 112"/>
                      <a:gd name="T68" fmla="*/ 21 w 95"/>
                      <a:gd name="T69" fmla="*/ 97 h 112"/>
                      <a:gd name="T70" fmla="*/ 9 w 95"/>
                      <a:gd name="T71" fmla="*/ 85 h 112"/>
                      <a:gd name="T72" fmla="*/ 5 w 95"/>
                      <a:gd name="T73" fmla="*/ 30 h 112"/>
                      <a:gd name="T74" fmla="*/ 24 w 95"/>
                      <a:gd name="T75" fmla="*/ 25 h 112"/>
                      <a:gd name="T76" fmla="*/ 27 w 95"/>
                      <a:gd name="T77" fmla="*/ 37 h 112"/>
                      <a:gd name="T78" fmla="*/ 39 w 95"/>
                      <a:gd name="T79" fmla="*/ 35 h 112"/>
                      <a:gd name="T80" fmla="*/ 46 w 95"/>
                      <a:gd name="T81" fmla="*/ 30 h 112"/>
                      <a:gd name="T82" fmla="*/ 47 w 95"/>
                      <a:gd name="T83" fmla="*/ 27 h 112"/>
                      <a:gd name="T84" fmla="*/ 44 w 95"/>
                      <a:gd name="T85" fmla="*/ 17 h 112"/>
                      <a:gd name="T86" fmla="*/ 25 w 95"/>
                      <a:gd name="T87" fmla="*/ 11 h 112"/>
                      <a:gd name="T88" fmla="*/ 36 w 95"/>
                      <a:gd name="T89" fmla="*/ 6 h 112"/>
                      <a:gd name="T90" fmla="*/ 41 w 95"/>
                      <a:gd name="T91" fmla="*/ 20 h 112"/>
                      <a:gd name="T92" fmla="*/ 43 w 95"/>
                      <a:gd name="T93" fmla="*/ 27 h 112"/>
                      <a:gd name="T94" fmla="*/ 43 w 95"/>
                      <a:gd name="T95" fmla="*/ 28 h 112"/>
                      <a:gd name="T96" fmla="*/ 29 w 95"/>
                      <a:gd name="T97" fmla="*/ 34 h 112"/>
                      <a:gd name="T98" fmla="*/ 24 w 95"/>
                      <a:gd name="T99" fmla="*/ 12 h 112"/>
                      <a:gd name="T100" fmla="*/ 25 w 95"/>
                      <a:gd name="T101" fmla="*/ 11 h 1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95" h="112">
                        <a:moveTo>
                          <a:pt x="23" y="21"/>
                        </a:moveTo>
                        <a:cubicBezTo>
                          <a:pt x="17" y="23"/>
                          <a:pt x="10" y="25"/>
                          <a:pt x="4" y="27"/>
                        </a:cubicBezTo>
                        <a:cubicBezTo>
                          <a:pt x="4" y="27"/>
                          <a:pt x="4" y="27"/>
                          <a:pt x="4" y="27"/>
                        </a:cubicBezTo>
                        <a:cubicBezTo>
                          <a:pt x="3" y="26"/>
                          <a:pt x="3" y="26"/>
                          <a:pt x="2" y="26"/>
                        </a:cubicBezTo>
                        <a:cubicBezTo>
                          <a:pt x="1" y="26"/>
                          <a:pt x="0" y="27"/>
                          <a:pt x="1" y="28"/>
                        </a:cubicBezTo>
                        <a:cubicBezTo>
                          <a:pt x="4" y="47"/>
                          <a:pt x="6" y="66"/>
                          <a:pt x="6" y="85"/>
                        </a:cubicBezTo>
                        <a:cubicBezTo>
                          <a:pt x="6" y="91"/>
                          <a:pt x="6" y="98"/>
                          <a:pt x="5" y="104"/>
                        </a:cubicBezTo>
                        <a:cubicBezTo>
                          <a:pt x="5" y="105"/>
                          <a:pt x="6" y="105"/>
                          <a:pt x="6" y="105"/>
                        </a:cubicBezTo>
                        <a:cubicBezTo>
                          <a:pt x="7" y="106"/>
                          <a:pt x="7" y="106"/>
                          <a:pt x="8" y="106"/>
                        </a:cubicBezTo>
                        <a:cubicBezTo>
                          <a:pt x="12" y="104"/>
                          <a:pt x="17" y="102"/>
                          <a:pt x="21" y="101"/>
                        </a:cubicBezTo>
                        <a:cubicBezTo>
                          <a:pt x="21" y="104"/>
                          <a:pt x="21" y="107"/>
                          <a:pt x="21" y="111"/>
                        </a:cubicBezTo>
                        <a:cubicBezTo>
                          <a:pt x="21" y="111"/>
                          <a:pt x="21" y="112"/>
                          <a:pt x="22" y="112"/>
                        </a:cubicBezTo>
                        <a:cubicBezTo>
                          <a:pt x="23" y="112"/>
                          <a:pt x="23" y="112"/>
                          <a:pt x="24" y="112"/>
                        </a:cubicBezTo>
                        <a:cubicBezTo>
                          <a:pt x="28" y="108"/>
                          <a:pt x="34" y="107"/>
                          <a:pt x="39" y="106"/>
                        </a:cubicBezTo>
                        <a:cubicBezTo>
                          <a:pt x="55" y="103"/>
                          <a:pt x="71" y="100"/>
                          <a:pt x="86" y="97"/>
                        </a:cubicBezTo>
                        <a:cubicBezTo>
                          <a:pt x="87" y="97"/>
                          <a:pt x="88" y="97"/>
                          <a:pt x="88" y="97"/>
                        </a:cubicBezTo>
                        <a:cubicBezTo>
                          <a:pt x="90" y="97"/>
                          <a:pt x="92" y="97"/>
                          <a:pt x="93" y="96"/>
                        </a:cubicBezTo>
                        <a:cubicBezTo>
                          <a:pt x="94" y="96"/>
                          <a:pt x="95" y="95"/>
                          <a:pt x="95" y="94"/>
                        </a:cubicBezTo>
                        <a:cubicBezTo>
                          <a:pt x="92" y="75"/>
                          <a:pt x="90" y="56"/>
                          <a:pt x="87" y="36"/>
                        </a:cubicBezTo>
                        <a:cubicBezTo>
                          <a:pt x="87" y="31"/>
                          <a:pt x="86" y="26"/>
                          <a:pt x="86" y="21"/>
                        </a:cubicBezTo>
                        <a:cubicBezTo>
                          <a:pt x="86" y="17"/>
                          <a:pt x="86" y="14"/>
                          <a:pt x="87" y="11"/>
                        </a:cubicBezTo>
                        <a:cubicBezTo>
                          <a:pt x="87" y="11"/>
                          <a:pt x="87" y="10"/>
                          <a:pt x="86" y="9"/>
                        </a:cubicBezTo>
                        <a:cubicBezTo>
                          <a:pt x="86" y="9"/>
                          <a:pt x="85" y="9"/>
                          <a:pt x="84" y="9"/>
                        </a:cubicBezTo>
                        <a:cubicBezTo>
                          <a:pt x="81" y="11"/>
                          <a:pt x="77" y="12"/>
                          <a:pt x="74" y="12"/>
                        </a:cubicBezTo>
                        <a:cubicBezTo>
                          <a:pt x="74" y="12"/>
                          <a:pt x="74" y="12"/>
                          <a:pt x="74" y="12"/>
                        </a:cubicBezTo>
                        <a:cubicBezTo>
                          <a:pt x="73" y="9"/>
                          <a:pt x="73" y="7"/>
                          <a:pt x="73" y="5"/>
                        </a:cubicBezTo>
                        <a:cubicBezTo>
                          <a:pt x="73" y="4"/>
                          <a:pt x="73" y="4"/>
                          <a:pt x="72" y="4"/>
                        </a:cubicBezTo>
                        <a:cubicBezTo>
                          <a:pt x="73" y="3"/>
                          <a:pt x="73" y="3"/>
                          <a:pt x="73" y="2"/>
                        </a:cubicBezTo>
                        <a:cubicBezTo>
                          <a:pt x="73" y="2"/>
                          <a:pt x="73" y="1"/>
                          <a:pt x="73" y="1"/>
                        </a:cubicBezTo>
                        <a:cubicBezTo>
                          <a:pt x="72" y="0"/>
                          <a:pt x="72" y="0"/>
                          <a:pt x="72" y="0"/>
                        </a:cubicBezTo>
                        <a:cubicBezTo>
                          <a:pt x="71" y="0"/>
                          <a:pt x="70" y="0"/>
                          <a:pt x="69" y="1"/>
                        </a:cubicBezTo>
                        <a:cubicBezTo>
                          <a:pt x="69" y="1"/>
                          <a:pt x="69" y="1"/>
                          <a:pt x="69" y="1"/>
                        </a:cubicBezTo>
                        <a:cubicBezTo>
                          <a:pt x="69" y="1"/>
                          <a:pt x="69" y="2"/>
                          <a:pt x="68" y="2"/>
                        </a:cubicBezTo>
                        <a:cubicBezTo>
                          <a:pt x="68" y="2"/>
                          <a:pt x="67" y="2"/>
                          <a:pt x="66" y="2"/>
                        </a:cubicBezTo>
                        <a:cubicBezTo>
                          <a:pt x="58" y="7"/>
                          <a:pt x="50" y="11"/>
                          <a:pt x="43" y="14"/>
                        </a:cubicBezTo>
                        <a:cubicBezTo>
                          <a:pt x="42" y="13"/>
                          <a:pt x="42" y="12"/>
                          <a:pt x="42" y="11"/>
                        </a:cubicBezTo>
                        <a:cubicBezTo>
                          <a:pt x="41" y="10"/>
                          <a:pt x="41" y="8"/>
                          <a:pt x="40" y="6"/>
                        </a:cubicBezTo>
                        <a:cubicBezTo>
                          <a:pt x="40" y="5"/>
                          <a:pt x="40" y="4"/>
                          <a:pt x="40" y="3"/>
                        </a:cubicBezTo>
                        <a:cubicBezTo>
                          <a:pt x="39" y="3"/>
                          <a:pt x="39" y="2"/>
                          <a:pt x="39" y="2"/>
                        </a:cubicBezTo>
                        <a:cubicBezTo>
                          <a:pt x="38" y="2"/>
                          <a:pt x="38" y="2"/>
                          <a:pt x="37" y="2"/>
                        </a:cubicBezTo>
                        <a:cubicBezTo>
                          <a:pt x="33" y="3"/>
                          <a:pt x="29" y="5"/>
                          <a:pt x="25" y="6"/>
                        </a:cubicBezTo>
                        <a:cubicBezTo>
                          <a:pt x="25" y="7"/>
                          <a:pt x="24" y="7"/>
                          <a:pt x="23" y="8"/>
                        </a:cubicBezTo>
                        <a:cubicBezTo>
                          <a:pt x="22" y="8"/>
                          <a:pt x="22" y="9"/>
                          <a:pt x="21" y="10"/>
                        </a:cubicBezTo>
                        <a:cubicBezTo>
                          <a:pt x="21" y="11"/>
                          <a:pt x="20" y="11"/>
                          <a:pt x="20" y="12"/>
                        </a:cubicBezTo>
                        <a:cubicBezTo>
                          <a:pt x="20" y="13"/>
                          <a:pt x="20" y="13"/>
                          <a:pt x="21" y="14"/>
                        </a:cubicBezTo>
                        <a:cubicBezTo>
                          <a:pt x="21" y="16"/>
                          <a:pt x="22" y="18"/>
                          <a:pt x="23" y="21"/>
                        </a:cubicBezTo>
                        <a:close/>
                        <a:moveTo>
                          <a:pt x="39" y="103"/>
                        </a:moveTo>
                        <a:cubicBezTo>
                          <a:pt x="34" y="103"/>
                          <a:pt x="29" y="104"/>
                          <a:pt x="25" y="107"/>
                        </a:cubicBezTo>
                        <a:cubicBezTo>
                          <a:pt x="25" y="105"/>
                          <a:pt x="25" y="102"/>
                          <a:pt x="25" y="99"/>
                        </a:cubicBezTo>
                        <a:cubicBezTo>
                          <a:pt x="46" y="92"/>
                          <a:pt x="68" y="87"/>
                          <a:pt x="90" y="85"/>
                        </a:cubicBezTo>
                        <a:cubicBezTo>
                          <a:pt x="90" y="87"/>
                          <a:pt x="91" y="90"/>
                          <a:pt x="91" y="93"/>
                        </a:cubicBezTo>
                        <a:cubicBezTo>
                          <a:pt x="91" y="93"/>
                          <a:pt x="90" y="94"/>
                          <a:pt x="90" y="94"/>
                        </a:cubicBezTo>
                        <a:cubicBezTo>
                          <a:pt x="90" y="93"/>
                          <a:pt x="89" y="93"/>
                          <a:pt x="88" y="93"/>
                        </a:cubicBezTo>
                        <a:cubicBezTo>
                          <a:pt x="88" y="93"/>
                          <a:pt x="87" y="93"/>
                          <a:pt x="87" y="93"/>
                        </a:cubicBezTo>
                        <a:cubicBezTo>
                          <a:pt x="87" y="93"/>
                          <a:pt x="87" y="93"/>
                          <a:pt x="86" y="93"/>
                        </a:cubicBezTo>
                        <a:cubicBezTo>
                          <a:pt x="86" y="92"/>
                          <a:pt x="85" y="93"/>
                          <a:pt x="84" y="93"/>
                        </a:cubicBezTo>
                        <a:cubicBezTo>
                          <a:pt x="84" y="93"/>
                          <a:pt x="84" y="94"/>
                          <a:pt x="84" y="94"/>
                        </a:cubicBezTo>
                        <a:cubicBezTo>
                          <a:pt x="69" y="97"/>
                          <a:pt x="54" y="100"/>
                          <a:pt x="39" y="103"/>
                        </a:cubicBezTo>
                        <a:close/>
                        <a:moveTo>
                          <a:pt x="83" y="14"/>
                        </a:moveTo>
                        <a:cubicBezTo>
                          <a:pt x="83" y="16"/>
                          <a:pt x="82" y="18"/>
                          <a:pt x="82" y="21"/>
                        </a:cubicBezTo>
                        <a:cubicBezTo>
                          <a:pt x="82" y="26"/>
                          <a:pt x="83" y="31"/>
                          <a:pt x="84" y="37"/>
                        </a:cubicBezTo>
                        <a:cubicBezTo>
                          <a:pt x="85" y="48"/>
                          <a:pt x="87" y="60"/>
                          <a:pt x="88" y="72"/>
                        </a:cubicBezTo>
                        <a:cubicBezTo>
                          <a:pt x="82" y="53"/>
                          <a:pt x="77" y="34"/>
                          <a:pt x="74" y="15"/>
                        </a:cubicBezTo>
                        <a:cubicBezTo>
                          <a:pt x="77" y="15"/>
                          <a:pt x="80" y="15"/>
                          <a:pt x="83" y="14"/>
                        </a:cubicBezTo>
                        <a:close/>
                        <a:moveTo>
                          <a:pt x="68" y="6"/>
                        </a:moveTo>
                        <a:cubicBezTo>
                          <a:pt x="68" y="5"/>
                          <a:pt x="69" y="5"/>
                          <a:pt x="69" y="5"/>
                        </a:cubicBezTo>
                        <a:cubicBezTo>
                          <a:pt x="72" y="31"/>
                          <a:pt x="78" y="57"/>
                          <a:pt x="88" y="81"/>
                        </a:cubicBezTo>
                        <a:cubicBezTo>
                          <a:pt x="66" y="84"/>
                          <a:pt x="45" y="89"/>
                          <a:pt x="24" y="96"/>
                        </a:cubicBezTo>
                        <a:cubicBezTo>
                          <a:pt x="24" y="96"/>
                          <a:pt x="23" y="96"/>
                          <a:pt x="23" y="96"/>
                        </a:cubicBezTo>
                        <a:cubicBezTo>
                          <a:pt x="22" y="96"/>
                          <a:pt x="21" y="96"/>
                          <a:pt x="21" y="97"/>
                        </a:cubicBezTo>
                        <a:cubicBezTo>
                          <a:pt x="17" y="98"/>
                          <a:pt x="13" y="100"/>
                          <a:pt x="9" y="101"/>
                        </a:cubicBezTo>
                        <a:cubicBezTo>
                          <a:pt x="9" y="96"/>
                          <a:pt x="9" y="91"/>
                          <a:pt x="9" y="85"/>
                        </a:cubicBezTo>
                        <a:cubicBezTo>
                          <a:pt x="9" y="67"/>
                          <a:pt x="8" y="48"/>
                          <a:pt x="5" y="30"/>
                        </a:cubicBezTo>
                        <a:cubicBezTo>
                          <a:pt x="5" y="30"/>
                          <a:pt x="5" y="30"/>
                          <a:pt x="5" y="30"/>
                        </a:cubicBezTo>
                        <a:cubicBezTo>
                          <a:pt x="5" y="30"/>
                          <a:pt x="5" y="30"/>
                          <a:pt x="5" y="30"/>
                        </a:cubicBezTo>
                        <a:cubicBezTo>
                          <a:pt x="11" y="28"/>
                          <a:pt x="17" y="27"/>
                          <a:pt x="24" y="25"/>
                        </a:cubicBezTo>
                        <a:cubicBezTo>
                          <a:pt x="24" y="28"/>
                          <a:pt x="25" y="32"/>
                          <a:pt x="25" y="36"/>
                        </a:cubicBezTo>
                        <a:cubicBezTo>
                          <a:pt x="25" y="37"/>
                          <a:pt x="26" y="37"/>
                          <a:pt x="27" y="37"/>
                        </a:cubicBezTo>
                        <a:cubicBezTo>
                          <a:pt x="28" y="37"/>
                          <a:pt x="28" y="37"/>
                          <a:pt x="28" y="37"/>
                        </a:cubicBezTo>
                        <a:cubicBezTo>
                          <a:pt x="31" y="37"/>
                          <a:pt x="35" y="36"/>
                          <a:pt x="39" y="35"/>
                        </a:cubicBezTo>
                        <a:cubicBezTo>
                          <a:pt x="41" y="34"/>
                          <a:pt x="42" y="33"/>
                          <a:pt x="44" y="32"/>
                        </a:cubicBezTo>
                        <a:cubicBezTo>
                          <a:pt x="44" y="32"/>
                          <a:pt x="45" y="31"/>
                          <a:pt x="46" y="30"/>
                        </a:cubicBezTo>
                        <a:cubicBezTo>
                          <a:pt x="46" y="30"/>
                          <a:pt x="47" y="29"/>
                          <a:pt x="47" y="28"/>
                        </a:cubicBezTo>
                        <a:cubicBezTo>
                          <a:pt x="47" y="27"/>
                          <a:pt x="47" y="27"/>
                          <a:pt x="47" y="27"/>
                        </a:cubicBezTo>
                        <a:cubicBezTo>
                          <a:pt x="47" y="26"/>
                          <a:pt x="46" y="24"/>
                          <a:pt x="45" y="22"/>
                        </a:cubicBezTo>
                        <a:cubicBezTo>
                          <a:pt x="45" y="21"/>
                          <a:pt x="44" y="19"/>
                          <a:pt x="44" y="17"/>
                        </a:cubicBezTo>
                        <a:cubicBezTo>
                          <a:pt x="52" y="14"/>
                          <a:pt x="60" y="10"/>
                          <a:pt x="68" y="6"/>
                        </a:cubicBezTo>
                        <a:close/>
                        <a:moveTo>
                          <a:pt x="25" y="11"/>
                        </a:moveTo>
                        <a:cubicBezTo>
                          <a:pt x="25" y="10"/>
                          <a:pt x="26" y="10"/>
                          <a:pt x="27" y="10"/>
                        </a:cubicBezTo>
                        <a:cubicBezTo>
                          <a:pt x="30" y="8"/>
                          <a:pt x="33" y="7"/>
                          <a:pt x="36" y="6"/>
                        </a:cubicBezTo>
                        <a:cubicBezTo>
                          <a:pt x="37" y="7"/>
                          <a:pt x="37" y="8"/>
                          <a:pt x="37" y="9"/>
                        </a:cubicBezTo>
                        <a:cubicBezTo>
                          <a:pt x="38" y="12"/>
                          <a:pt x="40" y="16"/>
                          <a:pt x="41" y="20"/>
                        </a:cubicBezTo>
                        <a:cubicBezTo>
                          <a:pt x="42" y="21"/>
                          <a:pt x="42" y="23"/>
                          <a:pt x="42" y="24"/>
                        </a:cubicBezTo>
                        <a:cubicBezTo>
                          <a:pt x="43" y="26"/>
                          <a:pt x="43" y="27"/>
                          <a:pt x="43" y="27"/>
                        </a:cubicBezTo>
                        <a:cubicBezTo>
                          <a:pt x="43" y="28"/>
                          <a:pt x="43" y="28"/>
                          <a:pt x="43" y="28"/>
                        </a:cubicBezTo>
                        <a:cubicBezTo>
                          <a:pt x="43" y="28"/>
                          <a:pt x="43" y="28"/>
                          <a:pt x="43" y="28"/>
                        </a:cubicBezTo>
                        <a:cubicBezTo>
                          <a:pt x="42" y="29"/>
                          <a:pt x="39" y="31"/>
                          <a:pt x="36" y="32"/>
                        </a:cubicBezTo>
                        <a:cubicBezTo>
                          <a:pt x="33" y="33"/>
                          <a:pt x="30" y="34"/>
                          <a:pt x="29" y="34"/>
                        </a:cubicBezTo>
                        <a:cubicBezTo>
                          <a:pt x="28" y="26"/>
                          <a:pt x="26" y="18"/>
                          <a:pt x="24" y="13"/>
                        </a:cubicBezTo>
                        <a:cubicBezTo>
                          <a:pt x="24" y="12"/>
                          <a:pt x="24" y="12"/>
                          <a:pt x="24" y="12"/>
                        </a:cubicBezTo>
                        <a:cubicBezTo>
                          <a:pt x="24" y="12"/>
                          <a:pt x="24" y="12"/>
                          <a:pt x="24" y="11"/>
                        </a:cubicBezTo>
                        <a:cubicBezTo>
                          <a:pt x="24" y="11"/>
                          <a:pt x="25" y="11"/>
                          <a:pt x="25" y="1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96" name="Freeform 245"/>
                  <p:cNvSpPr/>
                  <p:nvPr/>
                </p:nvSpPr>
                <p:spPr bwMode="auto">
                  <a:xfrm>
                    <a:off x="2770" y="1433"/>
                    <a:ext cx="116" cy="48"/>
                  </a:xfrm>
                  <a:custGeom>
                    <a:avLst/>
                    <a:gdLst>
                      <a:gd name="T0" fmla="*/ 10 w 49"/>
                      <a:gd name="T1" fmla="*/ 15 h 20"/>
                      <a:gd name="T2" fmla="*/ 1 w 49"/>
                      <a:gd name="T3" fmla="*/ 16 h 20"/>
                      <a:gd name="T4" fmla="*/ 0 w 49"/>
                      <a:gd name="T5" fmla="*/ 18 h 20"/>
                      <a:gd name="T6" fmla="*/ 2 w 49"/>
                      <a:gd name="T7" fmla="*/ 20 h 20"/>
                      <a:gd name="T8" fmla="*/ 13 w 49"/>
                      <a:gd name="T9" fmla="*/ 18 h 20"/>
                      <a:gd name="T10" fmla="*/ 34 w 49"/>
                      <a:gd name="T11" fmla="*/ 9 h 20"/>
                      <a:gd name="T12" fmla="*/ 43 w 49"/>
                      <a:gd name="T13" fmla="*/ 6 h 20"/>
                      <a:gd name="T14" fmla="*/ 46 w 49"/>
                      <a:gd name="T15" fmla="*/ 4 h 20"/>
                      <a:gd name="T16" fmla="*/ 48 w 49"/>
                      <a:gd name="T17" fmla="*/ 3 h 20"/>
                      <a:gd name="T18" fmla="*/ 48 w 49"/>
                      <a:gd name="T19" fmla="*/ 1 h 20"/>
                      <a:gd name="T20" fmla="*/ 46 w 49"/>
                      <a:gd name="T21" fmla="*/ 0 h 20"/>
                      <a:gd name="T22" fmla="*/ 44 w 49"/>
                      <a:gd name="T23" fmla="*/ 2 h 20"/>
                      <a:gd name="T24" fmla="*/ 22 w 49"/>
                      <a:gd name="T25" fmla="*/ 10 h 20"/>
                      <a:gd name="T26" fmla="*/ 10 w 49"/>
                      <a:gd name="T27" fmla="*/ 15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49" h="20">
                        <a:moveTo>
                          <a:pt x="10" y="15"/>
                        </a:moveTo>
                        <a:cubicBezTo>
                          <a:pt x="6" y="16"/>
                          <a:pt x="3" y="16"/>
                          <a:pt x="1" y="16"/>
                        </a:cubicBezTo>
                        <a:cubicBezTo>
                          <a:pt x="0" y="16"/>
                          <a:pt x="0" y="17"/>
                          <a:pt x="0" y="18"/>
                        </a:cubicBezTo>
                        <a:cubicBezTo>
                          <a:pt x="0" y="19"/>
                          <a:pt x="1" y="20"/>
                          <a:pt x="2" y="20"/>
                        </a:cubicBezTo>
                        <a:cubicBezTo>
                          <a:pt x="4" y="20"/>
                          <a:pt x="8" y="19"/>
                          <a:pt x="13" y="18"/>
                        </a:cubicBezTo>
                        <a:cubicBezTo>
                          <a:pt x="19" y="15"/>
                          <a:pt x="28" y="12"/>
                          <a:pt x="34" y="9"/>
                        </a:cubicBezTo>
                        <a:cubicBezTo>
                          <a:pt x="38" y="8"/>
                          <a:pt x="41" y="7"/>
                          <a:pt x="43" y="6"/>
                        </a:cubicBezTo>
                        <a:cubicBezTo>
                          <a:pt x="44" y="5"/>
                          <a:pt x="45" y="5"/>
                          <a:pt x="46" y="4"/>
                        </a:cubicBezTo>
                        <a:cubicBezTo>
                          <a:pt x="47" y="4"/>
                          <a:pt x="47" y="4"/>
                          <a:pt x="48" y="3"/>
                        </a:cubicBezTo>
                        <a:cubicBezTo>
                          <a:pt x="49" y="3"/>
                          <a:pt x="49" y="2"/>
                          <a:pt x="48" y="1"/>
                        </a:cubicBezTo>
                        <a:cubicBezTo>
                          <a:pt x="48" y="0"/>
                          <a:pt x="47" y="0"/>
                          <a:pt x="46" y="0"/>
                        </a:cubicBezTo>
                        <a:cubicBezTo>
                          <a:pt x="46" y="1"/>
                          <a:pt x="45" y="1"/>
                          <a:pt x="44" y="2"/>
                        </a:cubicBezTo>
                        <a:cubicBezTo>
                          <a:pt x="39" y="3"/>
                          <a:pt x="31" y="7"/>
                          <a:pt x="22" y="10"/>
                        </a:cubicBezTo>
                        <a:cubicBezTo>
                          <a:pt x="18" y="12"/>
                          <a:pt x="14" y="14"/>
                          <a:pt x="10" y="1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97" name="Freeform 246"/>
                  <p:cNvSpPr/>
                  <p:nvPr/>
                </p:nvSpPr>
                <p:spPr bwMode="auto">
                  <a:xfrm>
                    <a:off x="2777" y="1466"/>
                    <a:ext cx="109" cy="36"/>
                  </a:xfrm>
                  <a:custGeom>
                    <a:avLst/>
                    <a:gdLst>
                      <a:gd name="T0" fmla="*/ 44 w 46"/>
                      <a:gd name="T1" fmla="*/ 0 h 15"/>
                      <a:gd name="T2" fmla="*/ 44 w 46"/>
                      <a:gd name="T3" fmla="*/ 0 h 15"/>
                      <a:gd name="T4" fmla="*/ 41 w 46"/>
                      <a:gd name="T5" fmla="*/ 0 h 15"/>
                      <a:gd name="T6" fmla="*/ 20 w 46"/>
                      <a:gd name="T7" fmla="*/ 6 h 15"/>
                      <a:gd name="T8" fmla="*/ 2 w 46"/>
                      <a:gd name="T9" fmla="*/ 12 h 15"/>
                      <a:gd name="T10" fmla="*/ 0 w 46"/>
                      <a:gd name="T11" fmla="*/ 14 h 15"/>
                      <a:gd name="T12" fmla="*/ 2 w 46"/>
                      <a:gd name="T13" fmla="*/ 15 h 15"/>
                      <a:gd name="T14" fmla="*/ 2 w 46"/>
                      <a:gd name="T15" fmla="*/ 15 h 15"/>
                      <a:gd name="T16" fmla="*/ 24 w 46"/>
                      <a:gd name="T17" fmla="*/ 9 h 15"/>
                      <a:gd name="T18" fmla="*/ 37 w 46"/>
                      <a:gd name="T19" fmla="*/ 5 h 15"/>
                      <a:gd name="T20" fmla="*/ 41 w 46"/>
                      <a:gd name="T21" fmla="*/ 4 h 15"/>
                      <a:gd name="T22" fmla="*/ 44 w 46"/>
                      <a:gd name="T23" fmla="*/ 3 h 15"/>
                      <a:gd name="T24" fmla="*/ 44 w 46"/>
                      <a:gd name="T25" fmla="*/ 3 h 15"/>
                      <a:gd name="T26" fmla="*/ 46 w 46"/>
                      <a:gd name="T27" fmla="*/ 2 h 15"/>
                      <a:gd name="T28" fmla="*/ 44 w 46"/>
                      <a:gd name="T29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46" h="15">
                        <a:moveTo>
                          <a:pt x="44" y="0"/>
                        </a:moveTo>
                        <a:cubicBezTo>
                          <a:pt x="44" y="0"/>
                          <a:pt x="44" y="0"/>
                          <a:pt x="44" y="0"/>
                        </a:cubicBezTo>
                        <a:cubicBezTo>
                          <a:pt x="43" y="0"/>
                          <a:pt x="42" y="0"/>
                          <a:pt x="41" y="0"/>
                        </a:cubicBezTo>
                        <a:cubicBezTo>
                          <a:pt x="36" y="1"/>
                          <a:pt x="28" y="4"/>
                          <a:pt x="20" y="6"/>
                        </a:cubicBezTo>
                        <a:cubicBezTo>
                          <a:pt x="12" y="9"/>
                          <a:pt x="4" y="11"/>
                          <a:pt x="2" y="12"/>
                        </a:cubicBezTo>
                        <a:cubicBezTo>
                          <a:pt x="1" y="12"/>
                          <a:pt x="0" y="13"/>
                          <a:pt x="0" y="14"/>
                        </a:cubicBezTo>
                        <a:cubicBezTo>
                          <a:pt x="0" y="15"/>
                          <a:pt x="1" y="15"/>
                          <a:pt x="2" y="15"/>
                        </a:cubicBezTo>
                        <a:cubicBezTo>
                          <a:pt x="2" y="15"/>
                          <a:pt x="2" y="15"/>
                          <a:pt x="2" y="15"/>
                        </a:cubicBezTo>
                        <a:cubicBezTo>
                          <a:pt x="6" y="14"/>
                          <a:pt x="15" y="11"/>
                          <a:pt x="24" y="9"/>
                        </a:cubicBezTo>
                        <a:cubicBezTo>
                          <a:pt x="29" y="7"/>
                          <a:pt x="33" y="6"/>
                          <a:pt x="37" y="5"/>
                        </a:cubicBezTo>
                        <a:cubicBezTo>
                          <a:pt x="39" y="5"/>
                          <a:pt x="40" y="4"/>
                          <a:pt x="41" y="4"/>
                        </a:cubicBezTo>
                        <a:cubicBezTo>
                          <a:pt x="43" y="4"/>
                          <a:pt x="43" y="3"/>
                          <a:pt x="44" y="3"/>
                        </a:cubicBezTo>
                        <a:cubicBezTo>
                          <a:pt x="44" y="3"/>
                          <a:pt x="44" y="3"/>
                          <a:pt x="44" y="3"/>
                        </a:cubicBezTo>
                        <a:cubicBezTo>
                          <a:pt x="44" y="4"/>
                          <a:pt x="45" y="3"/>
                          <a:pt x="46" y="2"/>
                        </a:cubicBezTo>
                        <a:cubicBezTo>
                          <a:pt x="46" y="1"/>
                          <a:pt x="45" y="0"/>
                          <a:pt x="4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98" name="Freeform 247"/>
                  <p:cNvSpPr/>
                  <p:nvPr/>
                </p:nvSpPr>
                <p:spPr bwMode="auto">
                  <a:xfrm>
                    <a:off x="2779" y="1511"/>
                    <a:ext cx="33" cy="15"/>
                  </a:xfrm>
                  <a:custGeom>
                    <a:avLst/>
                    <a:gdLst>
                      <a:gd name="T0" fmla="*/ 13 w 14"/>
                      <a:gd name="T1" fmla="*/ 1 h 6"/>
                      <a:gd name="T2" fmla="*/ 13 w 14"/>
                      <a:gd name="T3" fmla="*/ 1 h 6"/>
                      <a:gd name="T4" fmla="*/ 10 w 14"/>
                      <a:gd name="T5" fmla="*/ 0 h 6"/>
                      <a:gd name="T6" fmla="*/ 6 w 14"/>
                      <a:gd name="T7" fmla="*/ 2 h 6"/>
                      <a:gd name="T8" fmla="*/ 3 w 14"/>
                      <a:gd name="T9" fmla="*/ 3 h 6"/>
                      <a:gd name="T10" fmla="*/ 3 w 14"/>
                      <a:gd name="T11" fmla="*/ 3 h 6"/>
                      <a:gd name="T12" fmla="*/ 1 w 14"/>
                      <a:gd name="T13" fmla="*/ 3 h 6"/>
                      <a:gd name="T14" fmla="*/ 1 w 14"/>
                      <a:gd name="T15" fmla="*/ 6 h 6"/>
                      <a:gd name="T16" fmla="*/ 3 w 14"/>
                      <a:gd name="T17" fmla="*/ 6 h 6"/>
                      <a:gd name="T18" fmla="*/ 8 w 14"/>
                      <a:gd name="T19" fmla="*/ 5 h 6"/>
                      <a:gd name="T20" fmla="*/ 10 w 14"/>
                      <a:gd name="T21" fmla="*/ 4 h 6"/>
                      <a:gd name="T22" fmla="*/ 11 w 14"/>
                      <a:gd name="T23" fmla="*/ 4 h 6"/>
                      <a:gd name="T24" fmla="*/ 13 w 14"/>
                      <a:gd name="T25" fmla="*/ 3 h 6"/>
                      <a:gd name="T26" fmla="*/ 13 w 14"/>
                      <a:gd name="T27" fmla="*/ 1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14" h="6">
                        <a:moveTo>
                          <a:pt x="13" y="1"/>
                        </a:moveTo>
                        <a:cubicBezTo>
                          <a:pt x="13" y="1"/>
                          <a:pt x="13" y="1"/>
                          <a:pt x="13" y="1"/>
                        </a:cubicBezTo>
                        <a:cubicBezTo>
                          <a:pt x="12" y="1"/>
                          <a:pt x="11" y="0"/>
                          <a:pt x="10" y="0"/>
                        </a:cubicBezTo>
                        <a:cubicBezTo>
                          <a:pt x="9" y="0"/>
                          <a:pt x="7" y="1"/>
                          <a:pt x="6" y="2"/>
                        </a:cubicBezTo>
                        <a:cubicBezTo>
                          <a:pt x="5" y="2"/>
                          <a:pt x="4" y="3"/>
                          <a:pt x="3" y="3"/>
                        </a:cubicBezTo>
                        <a:cubicBezTo>
                          <a:pt x="3" y="3"/>
                          <a:pt x="3" y="3"/>
                          <a:pt x="3" y="3"/>
                        </a:cubicBezTo>
                        <a:cubicBezTo>
                          <a:pt x="2" y="2"/>
                          <a:pt x="1" y="3"/>
                          <a:pt x="1" y="3"/>
                        </a:cubicBezTo>
                        <a:cubicBezTo>
                          <a:pt x="0" y="4"/>
                          <a:pt x="0" y="5"/>
                          <a:pt x="1" y="6"/>
                        </a:cubicBezTo>
                        <a:cubicBezTo>
                          <a:pt x="2" y="6"/>
                          <a:pt x="3" y="6"/>
                          <a:pt x="3" y="6"/>
                        </a:cubicBezTo>
                        <a:cubicBezTo>
                          <a:pt x="5" y="6"/>
                          <a:pt x="7" y="6"/>
                          <a:pt x="8" y="5"/>
                        </a:cubicBezTo>
                        <a:cubicBezTo>
                          <a:pt x="9" y="4"/>
                          <a:pt x="10" y="4"/>
                          <a:pt x="10" y="4"/>
                        </a:cubicBezTo>
                        <a:cubicBezTo>
                          <a:pt x="11" y="4"/>
                          <a:pt x="11" y="4"/>
                          <a:pt x="11" y="4"/>
                        </a:cubicBezTo>
                        <a:cubicBezTo>
                          <a:pt x="12" y="5"/>
                          <a:pt x="13" y="4"/>
                          <a:pt x="13" y="3"/>
                        </a:cubicBezTo>
                        <a:cubicBezTo>
                          <a:pt x="14" y="2"/>
                          <a:pt x="13" y="1"/>
                          <a:pt x="13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799" name="Freeform 248"/>
                  <p:cNvSpPr/>
                  <p:nvPr/>
                </p:nvSpPr>
                <p:spPr bwMode="auto">
                  <a:xfrm>
                    <a:off x="4903" y="3438"/>
                    <a:ext cx="137" cy="35"/>
                  </a:xfrm>
                  <a:custGeom>
                    <a:avLst/>
                    <a:gdLst>
                      <a:gd name="T0" fmla="*/ 1 w 58"/>
                      <a:gd name="T1" fmla="*/ 4 h 15"/>
                      <a:gd name="T2" fmla="*/ 1 w 58"/>
                      <a:gd name="T3" fmla="*/ 4 h 15"/>
                      <a:gd name="T4" fmla="*/ 13 w 58"/>
                      <a:gd name="T5" fmla="*/ 8 h 15"/>
                      <a:gd name="T6" fmla="*/ 39 w 58"/>
                      <a:gd name="T7" fmla="*/ 13 h 15"/>
                      <a:gd name="T8" fmla="*/ 50 w 58"/>
                      <a:gd name="T9" fmla="*/ 14 h 15"/>
                      <a:gd name="T10" fmla="*/ 56 w 58"/>
                      <a:gd name="T11" fmla="*/ 15 h 15"/>
                      <a:gd name="T12" fmla="*/ 56 w 58"/>
                      <a:gd name="T13" fmla="*/ 15 h 15"/>
                      <a:gd name="T14" fmla="*/ 58 w 58"/>
                      <a:gd name="T15" fmla="*/ 13 h 15"/>
                      <a:gd name="T16" fmla="*/ 56 w 58"/>
                      <a:gd name="T17" fmla="*/ 11 h 15"/>
                      <a:gd name="T18" fmla="*/ 56 w 58"/>
                      <a:gd name="T19" fmla="*/ 11 h 15"/>
                      <a:gd name="T20" fmla="*/ 47 w 58"/>
                      <a:gd name="T21" fmla="*/ 10 h 15"/>
                      <a:gd name="T22" fmla="*/ 22 w 58"/>
                      <a:gd name="T23" fmla="*/ 6 h 15"/>
                      <a:gd name="T24" fmla="*/ 11 w 58"/>
                      <a:gd name="T25" fmla="*/ 3 h 15"/>
                      <a:gd name="T26" fmla="*/ 3 w 58"/>
                      <a:gd name="T27" fmla="*/ 1 h 15"/>
                      <a:gd name="T28" fmla="*/ 0 w 58"/>
                      <a:gd name="T29" fmla="*/ 2 h 15"/>
                      <a:gd name="T30" fmla="*/ 1 w 58"/>
                      <a:gd name="T31" fmla="*/ 4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58" h="15">
                        <a:moveTo>
                          <a:pt x="1" y="4"/>
                        </a:move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4" y="6"/>
                          <a:pt x="8" y="7"/>
                          <a:pt x="13" y="8"/>
                        </a:cubicBezTo>
                        <a:cubicBezTo>
                          <a:pt x="21" y="10"/>
                          <a:pt x="31" y="12"/>
                          <a:pt x="39" y="13"/>
                        </a:cubicBezTo>
                        <a:cubicBezTo>
                          <a:pt x="43" y="13"/>
                          <a:pt x="47" y="14"/>
                          <a:pt x="50" y="14"/>
                        </a:cubicBezTo>
                        <a:cubicBezTo>
                          <a:pt x="53" y="15"/>
                          <a:pt x="55" y="15"/>
                          <a:pt x="56" y="15"/>
                        </a:cubicBezTo>
                        <a:cubicBezTo>
                          <a:pt x="56" y="15"/>
                          <a:pt x="56" y="15"/>
                          <a:pt x="56" y="15"/>
                        </a:cubicBezTo>
                        <a:cubicBezTo>
                          <a:pt x="57" y="15"/>
                          <a:pt x="58" y="14"/>
                          <a:pt x="58" y="13"/>
                        </a:cubicBezTo>
                        <a:cubicBezTo>
                          <a:pt x="58" y="12"/>
                          <a:pt x="57" y="11"/>
                          <a:pt x="56" y="11"/>
                        </a:cubicBezTo>
                        <a:cubicBezTo>
                          <a:pt x="56" y="11"/>
                          <a:pt x="56" y="11"/>
                          <a:pt x="56" y="11"/>
                        </a:cubicBezTo>
                        <a:cubicBezTo>
                          <a:pt x="55" y="11"/>
                          <a:pt x="52" y="10"/>
                          <a:pt x="47" y="10"/>
                        </a:cubicBezTo>
                        <a:cubicBezTo>
                          <a:pt x="40" y="9"/>
                          <a:pt x="31" y="8"/>
                          <a:pt x="22" y="6"/>
                        </a:cubicBezTo>
                        <a:cubicBezTo>
                          <a:pt x="18" y="5"/>
                          <a:pt x="14" y="4"/>
                          <a:pt x="11" y="3"/>
                        </a:cubicBezTo>
                        <a:cubicBezTo>
                          <a:pt x="7" y="3"/>
                          <a:pt x="5" y="2"/>
                          <a:pt x="3" y="1"/>
                        </a:cubicBezTo>
                        <a:cubicBezTo>
                          <a:pt x="2" y="0"/>
                          <a:pt x="1" y="1"/>
                          <a:pt x="0" y="2"/>
                        </a:cubicBezTo>
                        <a:cubicBezTo>
                          <a:pt x="0" y="3"/>
                          <a:pt x="0" y="4"/>
                          <a:pt x="1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00" name="Freeform 249"/>
                  <p:cNvSpPr/>
                  <p:nvPr/>
                </p:nvSpPr>
                <p:spPr bwMode="auto">
                  <a:xfrm>
                    <a:off x="4898" y="3464"/>
                    <a:ext cx="126" cy="43"/>
                  </a:xfrm>
                  <a:custGeom>
                    <a:avLst/>
                    <a:gdLst>
                      <a:gd name="T0" fmla="*/ 2 w 53"/>
                      <a:gd name="T1" fmla="*/ 5 h 18"/>
                      <a:gd name="T2" fmla="*/ 2 w 53"/>
                      <a:gd name="T3" fmla="*/ 5 h 18"/>
                      <a:gd name="T4" fmla="*/ 12 w 53"/>
                      <a:gd name="T5" fmla="*/ 7 h 18"/>
                      <a:gd name="T6" fmla="*/ 36 w 53"/>
                      <a:gd name="T7" fmla="*/ 13 h 18"/>
                      <a:gd name="T8" fmla="*/ 45 w 53"/>
                      <a:gd name="T9" fmla="*/ 16 h 18"/>
                      <a:gd name="T10" fmla="*/ 48 w 53"/>
                      <a:gd name="T11" fmla="*/ 17 h 18"/>
                      <a:gd name="T12" fmla="*/ 49 w 53"/>
                      <a:gd name="T13" fmla="*/ 17 h 18"/>
                      <a:gd name="T14" fmla="*/ 49 w 53"/>
                      <a:gd name="T15" fmla="*/ 17 h 18"/>
                      <a:gd name="T16" fmla="*/ 49 w 53"/>
                      <a:gd name="T17" fmla="*/ 17 h 18"/>
                      <a:gd name="T18" fmla="*/ 52 w 53"/>
                      <a:gd name="T19" fmla="*/ 17 h 18"/>
                      <a:gd name="T20" fmla="*/ 52 w 53"/>
                      <a:gd name="T21" fmla="*/ 14 h 18"/>
                      <a:gd name="T22" fmla="*/ 51 w 53"/>
                      <a:gd name="T23" fmla="*/ 13 h 18"/>
                      <a:gd name="T24" fmla="*/ 41 w 53"/>
                      <a:gd name="T25" fmla="*/ 10 h 18"/>
                      <a:gd name="T26" fmla="*/ 20 w 53"/>
                      <a:gd name="T27" fmla="*/ 5 h 18"/>
                      <a:gd name="T28" fmla="*/ 3 w 53"/>
                      <a:gd name="T29" fmla="*/ 1 h 18"/>
                      <a:gd name="T30" fmla="*/ 0 w 53"/>
                      <a:gd name="T31" fmla="*/ 2 h 18"/>
                      <a:gd name="T32" fmla="*/ 2 w 53"/>
                      <a:gd name="T33" fmla="*/ 5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53" h="18">
                        <a:moveTo>
                          <a:pt x="2" y="5"/>
                        </a:moveTo>
                        <a:cubicBezTo>
                          <a:pt x="2" y="5"/>
                          <a:pt x="2" y="5"/>
                          <a:pt x="2" y="5"/>
                        </a:cubicBezTo>
                        <a:cubicBezTo>
                          <a:pt x="4" y="5"/>
                          <a:pt x="8" y="6"/>
                          <a:pt x="12" y="7"/>
                        </a:cubicBezTo>
                        <a:cubicBezTo>
                          <a:pt x="20" y="9"/>
                          <a:pt x="29" y="11"/>
                          <a:pt x="36" y="13"/>
                        </a:cubicBezTo>
                        <a:cubicBezTo>
                          <a:pt x="40" y="14"/>
                          <a:pt x="43" y="15"/>
                          <a:pt x="45" y="16"/>
                        </a:cubicBezTo>
                        <a:cubicBezTo>
                          <a:pt x="47" y="16"/>
                          <a:pt x="48" y="16"/>
                          <a:pt x="48" y="17"/>
                        </a:cubicBezTo>
                        <a:cubicBezTo>
                          <a:pt x="49" y="17"/>
                          <a:pt x="49" y="17"/>
                          <a:pt x="49" y="17"/>
                        </a:cubicBezTo>
                        <a:cubicBezTo>
                          <a:pt x="49" y="17"/>
                          <a:pt x="49" y="17"/>
                          <a:pt x="49" y="17"/>
                        </a:cubicBezTo>
                        <a:cubicBezTo>
                          <a:pt x="49" y="17"/>
                          <a:pt x="49" y="17"/>
                          <a:pt x="49" y="17"/>
                        </a:cubicBezTo>
                        <a:cubicBezTo>
                          <a:pt x="50" y="18"/>
                          <a:pt x="51" y="18"/>
                          <a:pt x="52" y="17"/>
                        </a:cubicBezTo>
                        <a:cubicBezTo>
                          <a:pt x="53" y="16"/>
                          <a:pt x="53" y="15"/>
                          <a:pt x="52" y="14"/>
                        </a:cubicBezTo>
                        <a:cubicBezTo>
                          <a:pt x="51" y="13"/>
                          <a:pt x="51" y="13"/>
                          <a:pt x="51" y="13"/>
                        </a:cubicBezTo>
                        <a:cubicBezTo>
                          <a:pt x="49" y="12"/>
                          <a:pt x="46" y="11"/>
                          <a:pt x="41" y="10"/>
                        </a:cubicBezTo>
                        <a:cubicBezTo>
                          <a:pt x="35" y="9"/>
                          <a:pt x="27" y="7"/>
                          <a:pt x="20" y="5"/>
                        </a:cubicBezTo>
                        <a:cubicBezTo>
                          <a:pt x="12" y="3"/>
                          <a:pt x="5" y="2"/>
                          <a:pt x="3" y="1"/>
                        </a:cubicBezTo>
                        <a:cubicBezTo>
                          <a:pt x="2" y="0"/>
                          <a:pt x="1" y="1"/>
                          <a:pt x="0" y="2"/>
                        </a:cubicBezTo>
                        <a:cubicBezTo>
                          <a:pt x="0" y="3"/>
                          <a:pt x="0" y="4"/>
                          <a:pt x="2" y="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01" name="Freeform 250"/>
                  <p:cNvSpPr/>
                  <p:nvPr/>
                </p:nvSpPr>
                <p:spPr bwMode="auto">
                  <a:xfrm>
                    <a:off x="4886" y="3490"/>
                    <a:ext cx="38" cy="19"/>
                  </a:xfrm>
                  <a:custGeom>
                    <a:avLst/>
                    <a:gdLst>
                      <a:gd name="T0" fmla="*/ 4 w 16"/>
                      <a:gd name="T1" fmla="*/ 5 h 8"/>
                      <a:gd name="T2" fmla="*/ 9 w 16"/>
                      <a:gd name="T3" fmla="*/ 6 h 8"/>
                      <a:gd name="T4" fmla="*/ 11 w 16"/>
                      <a:gd name="T5" fmla="*/ 6 h 8"/>
                      <a:gd name="T6" fmla="*/ 11 w 16"/>
                      <a:gd name="T7" fmla="*/ 7 h 8"/>
                      <a:gd name="T8" fmla="*/ 14 w 16"/>
                      <a:gd name="T9" fmla="*/ 8 h 8"/>
                      <a:gd name="T10" fmla="*/ 15 w 16"/>
                      <a:gd name="T11" fmla="*/ 5 h 8"/>
                      <a:gd name="T12" fmla="*/ 15 w 16"/>
                      <a:gd name="T13" fmla="*/ 5 h 8"/>
                      <a:gd name="T14" fmla="*/ 12 w 16"/>
                      <a:gd name="T15" fmla="*/ 2 h 8"/>
                      <a:gd name="T16" fmla="*/ 7 w 16"/>
                      <a:gd name="T17" fmla="*/ 2 h 8"/>
                      <a:gd name="T18" fmla="*/ 5 w 16"/>
                      <a:gd name="T19" fmla="*/ 1 h 8"/>
                      <a:gd name="T20" fmla="*/ 4 w 16"/>
                      <a:gd name="T21" fmla="*/ 1 h 8"/>
                      <a:gd name="T22" fmla="*/ 2 w 16"/>
                      <a:gd name="T23" fmla="*/ 0 h 8"/>
                      <a:gd name="T24" fmla="*/ 1 w 16"/>
                      <a:gd name="T25" fmla="*/ 3 h 8"/>
                      <a:gd name="T26" fmla="*/ 4 w 16"/>
                      <a:gd name="T27" fmla="*/ 5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16" h="8">
                        <a:moveTo>
                          <a:pt x="4" y="5"/>
                        </a:moveTo>
                        <a:cubicBezTo>
                          <a:pt x="6" y="6"/>
                          <a:pt x="8" y="6"/>
                          <a:pt x="9" y="6"/>
                        </a:cubicBezTo>
                        <a:cubicBezTo>
                          <a:pt x="10" y="6"/>
                          <a:pt x="11" y="6"/>
                          <a:pt x="11" y="6"/>
                        </a:cubicBezTo>
                        <a:cubicBezTo>
                          <a:pt x="11" y="7"/>
                          <a:pt x="11" y="7"/>
                          <a:pt x="11" y="7"/>
                        </a:cubicBezTo>
                        <a:cubicBezTo>
                          <a:pt x="12" y="8"/>
                          <a:pt x="13" y="8"/>
                          <a:pt x="14" y="8"/>
                        </a:cubicBezTo>
                        <a:cubicBezTo>
                          <a:pt x="15" y="7"/>
                          <a:pt x="16" y="6"/>
                          <a:pt x="15" y="5"/>
                        </a:cubicBezTo>
                        <a:cubicBezTo>
                          <a:pt x="15" y="5"/>
                          <a:pt x="15" y="5"/>
                          <a:pt x="15" y="5"/>
                        </a:cubicBezTo>
                        <a:cubicBezTo>
                          <a:pt x="14" y="3"/>
                          <a:pt x="13" y="3"/>
                          <a:pt x="12" y="2"/>
                        </a:cubicBezTo>
                        <a:cubicBezTo>
                          <a:pt x="10" y="2"/>
                          <a:pt x="8" y="2"/>
                          <a:pt x="7" y="2"/>
                        </a:cubicBezTo>
                        <a:cubicBezTo>
                          <a:pt x="6" y="2"/>
                          <a:pt x="5" y="2"/>
                          <a:pt x="5" y="1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4" y="0"/>
                          <a:pt x="3" y="0"/>
                          <a:pt x="2" y="0"/>
                        </a:cubicBezTo>
                        <a:cubicBezTo>
                          <a:pt x="1" y="1"/>
                          <a:pt x="0" y="2"/>
                          <a:pt x="1" y="3"/>
                        </a:cubicBezTo>
                        <a:cubicBezTo>
                          <a:pt x="2" y="4"/>
                          <a:pt x="3" y="5"/>
                          <a:pt x="4" y="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02" name="Freeform 251"/>
                  <p:cNvSpPr>
                    <a:spLocks noEditPoints="1"/>
                  </p:cNvSpPr>
                  <p:nvPr/>
                </p:nvSpPr>
                <p:spPr bwMode="auto">
                  <a:xfrm>
                    <a:off x="4820" y="3331"/>
                    <a:ext cx="320" cy="306"/>
                  </a:xfrm>
                  <a:custGeom>
                    <a:avLst/>
                    <a:gdLst>
                      <a:gd name="T0" fmla="*/ 121 w 135"/>
                      <a:gd name="T1" fmla="*/ 34 h 129"/>
                      <a:gd name="T2" fmla="*/ 124 w 135"/>
                      <a:gd name="T3" fmla="*/ 25 h 129"/>
                      <a:gd name="T4" fmla="*/ 126 w 135"/>
                      <a:gd name="T5" fmla="*/ 24 h 129"/>
                      <a:gd name="T6" fmla="*/ 126 w 135"/>
                      <a:gd name="T7" fmla="*/ 22 h 129"/>
                      <a:gd name="T8" fmla="*/ 123 w 135"/>
                      <a:gd name="T9" fmla="*/ 21 h 129"/>
                      <a:gd name="T10" fmla="*/ 119 w 135"/>
                      <a:gd name="T11" fmla="*/ 20 h 129"/>
                      <a:gd name="T12" fmla="*/ 89 w 135"/>
                      <a:gd name="T13" fmla="*/ 18 h 129"/>
                      <a:gd name="T14" fmla="*/ 92 w 135"/>
                      <a:gd name="T15" fmla="*/ 6 h 129"/>
                      <a:gd name="T16" fmla="*/ 91 w 135"/>
                      <a:gd name="T17" fmla="*/ 3 h 129"/>
                      <a:gd name="T18" fmla="*/ 74 w 135"/>
                      <a:gd name="T19" fmla="*/ 0 h 129"/>
                      <a:gd name="T20" fmla="*/ 70 w 135"/>
                      <a:gd name="T21" fmla="*/ 2 h 129"/>
                      <a:gd name="T22" fmla="*/ 65 w 135"/>
                      <a:gd name="T23" fmla="*/ 14 h 129"/>
                      <a:gd name="T24" fmla="*/ 43 w 135"/>
                      <a:gd name="T25" fmla="*/ 8 h 129"/>
                      <a:gd name="T26" fmla="*/ 39 w 135"/>
                      <a:gd name="T27" fmla="*/ 8 h 129"/>
                      <a:gd name="T28" fmla="*/ 0 w 135"/>
                      <a:gd name="T29" fmla="*/ 85 h 129"/>
                      <a:gd name="T30" fmla="*/ 2 w 135"/>
                      <a:gd name="T31" fmla="*/ 88 h 129"/>
                      <a:gd name="T32" fmla="*/ 12 w 135"/>
                      <a:gd name="T33" fmla="*/ 101 h 129"/>
                      <a:gd name="T34" fmla="*/ 14 w 135"/>
                      <a:gd name="T35" fmla="*/ 104 h 129"/>
                      <a:gd name="T36" fmla="*/ 33 w 135"/>
                      <a:gd name="T37" fmla="*/ 107 h 129"/>
                      <a:gd name="T38" fmla="*/ 87 w 135"/>
                      <a:gd name="T39" fmla="*/ 127 h 129"/>
                      <a:gd name="T40" fmla="*/ 94 w 135"/>
                      <a:gd name="T41" fmla="*/ 127 h 129"/>
                      <a:gd name="T42" fmla="*/ 134 w 135"/>
                      <a:gd name="T43" fmla="*/ 41 h 129"/>
                      <a:gd name="T44" fmla="*/ 133 w 135"/>
                      <a:gd name="T45" fmla="*/ 37 h 129"/>
                      <a:gd name="T46" fmla="*/ 73 w 135"/>
                      <a:gd name="T47" fmla="*/ 5 h 129"/>
                      <a:gd name="T48" fmla="*/ 73 w 135"/>
                      <a:gd name="T49" fmla="*/ 5 h 129"/>
                      <a:gd name="T50" fmla="*/ 76 w 135"/>
                      <a:gd name="T51" fmla="*/ 5 h 129"/>
                      <a:gd name="T52" fmla="*/ 87 w 135"/>
                      <a:gd name="T53" fmla="*/ 10 h 129"/>
                      <a:gd name="T54" fmla="*/ 83 w 135"/>
                      <a:gd name="T55" fmla="*/ 29 h 129"/>
                      <a:gd name="T56" fmla="*/ 81 w 135"/>
                      <a:gd name="T57" fmla="*/ 32 h 129"/>
                      <a:gd name="T58" fmla="*/ 69 w 135"/>
                      <a:gd name="T59" fmla="*/ 31 h 129"/>
                      <a:gd name="T60" fmla="*/ 71 w 135"/>
                      <a:gd name="T61" fmla="*/ 6 h 129"/>
                      <a:gd name="T62" fmla="*/ 43 w 135"/>
                      <a:gd name="T63" fmla="*/ 12 h 129"/>
                      <a:gd name="T64" fmla="*/ 59 w 135"/>
                      <a:gd name="T65" fmla="*/ 29 h 129"/>
                      <a:gd name="T66" fmla="*/ 68 w 135"/>
                      <a:gd name="T67" fmla="*/ 35 h 129"/>
                      <a:gd name="T68" fmla="*/ 82 w 135"/>
                      <a:gd name="T69" fmla="*/ 36 h 129"/>
                      <a:gd name="T70" fmla="*/ 86 w 135"/>
                      <a:gd name="T71" fmla="*/ 32 h 129"/>
                      <a:gd name="T72" fmla="*/ 119 w 135"/>
                      <a:gd name="T73" fmla="*/ 24 h 129"/>
                      <a:gd name="T74" fmla="*/ 95 w 135"/>
                      <a:gd name="T75" fmla="*/ 110 h 129"/>
                      <a:gd name="T76" fmla="*/ 22 w 135"/>
                      <a:gd name="T77" fmla="*/ 87 h 129"/>
                      <a:gd name="T78" fmla="*/ 5 w 135"/>
                      <a:gd name="T79" fmla="*/ 85 h 129"/>
                      <a:gd name="T80" fmla="*/ 91 w 135"/>
                      <a:gd name="T81" fmla="*/ 124 h 129"/>
                      <a:gd name="T82" fmla="*/ 88 w 135"/>
                      <a:gd name="T83" fmla="*/ 122 h 129"/>
                      <a:gd name="T84" fmla="*/ 87 w 135"/>
                      <a:gd name="T85" fmla="*/ 121 h 129"/>
                      <a:gd name="T86" fmla="*/ 83 w 135"/>
                      <a:gd name="T87" fmla="*/ 121 h 129"/>
                      <a:gd name="T88" fmla="*/ 18 w 135"/>
                      <a:gd name="T89" fmla="*/ 99 h 129"/>
                      <a:gd name="T90" fmla="*/ 22 w 135"/>
                      <a:gd name="T91" fmla="*/ 92 h 129"/>
                      <a:gd name="T92" fmla="*/ 91 w 135"/>
                      <a:gd name="T93" fmla="*/ 124 h 129"/>
                      <a:gd name="T94" fmla="*/ 101 w 135"/>
                      <a:gd name="T95" fmla="*/ 102 h 129"/>
                      <a:gd name="T96" fmla="*/ 129 w 135"/>
                      <a:gd name="T97" fmla="*/ 41 h 1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35" h="129">
                        <a:moveTo>
                          <a:pt x="133" y="37"/>
                        </a:moveTo>
                        <a:cubicBezTo>
                          <a:pt x="129" y="37"/>
                          <a:pt x="125" y="36"/>
                          <a:pt x="121" y="34"/>
                        </a:cubicBezTo>
                        <a:cubicBezTo>
                          <a:pt x="122" y="31"/>
                          <a:pt x="123" y="29"/>
                          <a:pt x="124" y="26"/>
                        </a:cubicBezTo>
                        <a:cubicBezTo>
                          <a:pt x="124" y="26"/>
                          <a:pt x="125" y="26"/>
                          <a:pt x="124" y="25"/>
                        </a:cubicBezTo>
                        <a:cubicBezTo>
                          <a:pt x="125" y="25"/>
                          <a:pt x="125" y="25"/>
                          <a:pt x="125" y="25"/>
                        </a:cubicBezTo>
                        <a:cubicBezTo>
                          <a:pt x="125" y="25"/>
                          <a:pt x="126" y="25"/>
                          <a:pt x="126" y="24"/>
                        </a:cubicBezTo>
                        <a:cubicBezTo>
                          <a:pt x="126" y="24"/>
                          <a:pt x="126" y="23"/>
                          <a:pt x="126" y="23"/>
                        </a:cubicBezTo>
                        <a:cubicBezTo>
                          <a:pt x="126" y="22"/>
                          <a:pt x="126" y="22"/>
                          <a:pt x="126" y="22"/>
                        </a:cubicBezTo>
                        <a:cubicBezTo>
                          <a:pt x="125" y="21"/>
                          <a:pt x="124" y="20"/>
                          <a:pt x="123" y="21"/>
                        </a:cubicBezTo>
                        <a:cubicBezTo>
                          <a:pt x="123" y="21"/>
                          <a:pt x="123" y="21"/>
                          <a:pt x="123" y="21"/>
                        </a:cubicBezTo>
                        <a:cubicBezTo>
                          <a:pt x="122" y="21"/>
                          <a:pt x="122" y="21"/>
                          <a:pt x="122" y="21"/>
                        </a:cubicBezTo>
                        <a:cubicBezTo>
                          <a:pt x="121" y="21"/>
                          <a:pt x="120" y="20"/>
                          <a:pt x="119" y="20"/>
                        </a:cubicBezTo>
                        <a:cubicBezTo>
                          <a:pt x="109" y="20"/>
                          <a:pt x="99" y="19"/>
                          <a:pt x="89" y="18"/>
                        </a:cubicBezTo>
                        <a:cubicBezTo>
                          <a:pt x="89" y="18"/>
                          <a:pt x="89" y="18"/>
                          <a:pt x="89" y="18"/>
                        </a:cubicBezTo>
                        <a:cubicBezTo>
                          <a:pt x="90" y="15"/>
                          <a:pt x="90" y="12"/>
                          <a:pt x="91" y="10"/>
                        </a:cubicBezTo>
                        <a:cubicBezTo>
                          <a:pt x="91" y="8"/>
                          <a:pt x="92" y="6"/>
                          <a:pt x="92" y="6"/>
                        </a:cubicBezTo>
                        <a:cubicBezTo>
                          <a:pt x="93" y="5"/>
                          <a:pt x="93" y="4"/>
                          <a:pt x="92" y="4"/>
                        </a:cubicBezTo>
                        <a:cubicBezTo>
                          <a:pt x="92" y="3"/>
                          <a:pt x="91" y="3"/>
                          <a:pt x="91" y="3"/>
                        </a:cubicBezTo>
                        <a:cubicBezTo>
                          <a:pt x="86" y="2"/>
                          <a:pt x="81" y="1"/>
                          <a:pt x="77" y="1"/>
                        </a:cubicBezTo>
                        <a:cubicBezTo>
                          <a:pt x="76" y="1"/>
                          <a:pt x="75" y="0"/>
                          <a:pt x="74" y="0"/>
                        </a:cubicBezTo>
                        <a:cubicBezTo>
                          <a:pt x="73" y="0"/>
                          <a:pt x="71" y="1"/>
                          <a:pt x="70" y="2"/>
                        </a:cubicBezTo>
                        <a:cubicBezTo>
                          <a:pt x="70" y="2"/>
                          <a:pt x="70" y="2"/>
                          <a:pt x="70" y="2"/>
                        </a:cubicBezTo>
                        <a:cubicBezTo>
                          <a:pt x="69" y="2"/>
                          <a:pt x="68" y="4"/>
                          <a:pt x="67" y="5"/>
                        </a:cubicBezTo>
                        <a:cubicBezTo>
                          <a:pt x="67" y="8"/>
                          <a:pt x="66" y="10"/>
                          <a:pt x="65" y="14"/>
                        </a:cubicBezTo>
                        <a:cubicBezTo>
                          <a:pt x="58" y="12"/>
                          <a:pt x="51" y="10"/>
                          <a:pt x="44" y="8"/>
                        </a:cubicBezTo>
                        <a:cubicBezTo>
                          <a:pt x="44" y="8"/>
                          <a:pt x="43" y="8"/>
                          <a:pt x="43" y="8"/>
                        </a:cubicBezTo>
                        <a:cubicBezTo>
                          <a:pt x="43" y="7"/>
                          <a:pt x="43" y="7"/>
                          <a:pt x="42" y="7"/>
                        </a:cubicBezTo>
                        <a:cubicBezTo>
                          <a:pt x="41" y="6"/>
                          <a:pt x="40" y="7"/>
                          <a:pt x="39" y="8"/>
                        </a:cubicBezTo>
                        <a:cubicBezTo>
                          <a:pt x="39" y="8"/>
                          <a:pt x="39" y="8"/>
                          <a:pt x="39" y="8"/>
                        </a:cubicBezTo>
                        <a:cubicBezTo>
                          <a:pt x="30" y="35"/>
                          <a:pt x="16" y="61"/>
                          <a:pt x="0" y="85"/>
                        </a:cubicBezTo>
                        <a:cubicBezTo>
                          <a:pt x="0" y="86"/>
                          <a:pt x="0" y="86"/>
                          <a:pt x="0" y="87"/>
                        </a:cubicBezTo>
                        <a:cubicBezTo>
                          <a:pt x="0" y="88"/>
                          <a:pt x="1" y="88"/>
                          <a:pt x="2" y="88"/>
                        </a:cubicBezTo>
                        <a:cubicBezTo>
                          <a:pt x="7" y="89"/>
                          <a:pt x="12" y="90"/>
                          <a:pt x="18" y="91"/>
                        </a:cubicBezTo>
                        <a:cubicBezTo>
                          <a:pt x="16" y="94"/>
                          <a:pt x="14" y="98"/>
                          <a:pt x="12" y="101"/>
                        </a:cubicBezTo>
                        <a:cubicBezTo>
                          <a:pt x="12" y="101"/>
                          <a:pt x="12" y="102"/>
                          <a:pt x="12" y="103"/>
                        </a:cubicBezTo>
                        <a:cubicBezTo>
                          <a:pt x="13" y="104"/>
                          <a:pt x="13" y="104"/>
                          <a:pt x="14" y="104"/>
                        </a:cubicBezTo>
                        <a:cubicBezTo>
                          <a:pt x="15" y="104"/>
                          <a:pt x="16" y="103"/>
                          <a:pt x="18" y="103"/>
                        </a:cubicBezTo>
                        <a:cubicBezTo>
                          <a:pt x="22" y="103"/>
                          <a:pt x="28" y="105"/>
                          <a:pt x="33" y="107"/>
                        </a:cubicBezTo>
                        <a:cubicBezTo>
                          <a:pt x="50" y="113"/>
                          <a:pt x="67" y="119"/>
                          <a:pt x="84" y="125"/>
                        </a:cubicBezTo>
                        <a:cubicBezTo>
                          <a:pt x="85" y="126"/>
                          <a:pt x="86" y="127"/>
                          <a:pt x="87" y="127"/>
                        </a:cubicBezTo>
                        <a:cubicBezTo>
                          <a:pt x="88" y="128"/>
                          <a:pt x="90" y="128"/>
                          <a:pt x="92" y="129"/>
                        </a:cubicBezTo>
                        <a:cubicBezTo>
                          <a:pt x="93" y="129"/>
                          <a:pt x="93" y="128"/>
                          <a:pt x="94" y="127"/>
                        </a:cubicBezTo>
                        <a:cubicBezTo>
                          <a:pt x="103" y="107"/>
                          <a:pt x="112" y="86"/>
                          <a:pt x="120" y="66"/>
                        </a:cubicBezTo>
                        <a:cubicBezTo>
                          <a:pt x="124" y="57"/>
                          <a:pt x="128" y="48"/>
                          <a:pt x="134" y="41"/>
                        </a:cubicBezTo>
                        <a:cubicBezTo>
                          <a:pt x="135" y="40"/>
                          <a:pt x="135" y="40"/>
                          <a:pt x="135" y="39"/>
                        </a:cubicBezTo>
                        <a:cubicBezTo>
                          <a:pt x="134" y="38"/>
                          <a:pt x="134" y="38"/>
                          <a:pt x="133" y="37"/>
                        </a:cubicBezTo>
                        <a:close/>
                        <a:moveTo>
                          <a:pt x="71" y="6"/>
                        </a:moveTo>
                        <a:cubicBezTo>
                          <a:pt x="72" y="6"/>
                          <a:pt x="72" y="5"/>
                          <a:pt x="73" y="5"/>
                        </a:cubicBezTo>
                        <a:cubicBezTo>
                          <a:pt x="71" y="3"/>
                          <a:pt x="71" y="3"/>
                          <a:pt x="71" y="3"/>
                        </a:cubicBezTo>
                        <a:cubicBezTo>
                          <a:pt x="73" y="5"/>
                          <a:pt x="73" y="5"/>
                          <a:pt x="73" y="5"/>
                        </a:cubicBezTo>
                        <a:cubicBezTo>
                          <a:pt x="73" y="5"/>
                          <a:pt x="73" y="5"/>
                          <a:pt x="74" y="5"/>
                        </a:cubicBezTo>
                        <a:cubicBezTo>
                          <a:pt x="75" y="5"/>
                          <a:pt x="75" y="5"/>
                          <a:pt x="76" y="5"/>
                        </a:cubicBezTo>
                        <a:cubicBezTo>
                          <a:pt x="80" y="5"/>
                          <a:pt x="84" y="6"/>
                          <a:pt x="88" y="6"/>
                        </a:cubicBezTo>
                        <a:cubicBezTo>
                          <a:pt x="87" y="8"/>
                          <a:pt x="87" y="9"/>
                          <a:pt x="87" y="10"/>
                        </a:cubicBezTo>
                        <a:cubicBezTo>
                          <a:pt x="86" y="14"/>
                          <a:pt x="85" y="19"/>
                          <a:pt x="84" y="23"/>
                        </a:cubicBezTo>
                        <a:cubicBezTo>
                          <a:pt x="84" y="25"/>
                          <a:pt x="83" y="27"/>
                          <a:pt x="83" y="29"/>
                        </a:cubicBezTo>
                        <a:cubicBezTo>
                          <a:pt x="82" y="30"/>
                          <a:pt x="82" y="32"/>
                          <a:pt x="82" y="32"/>
                        </a:cubicBezTo>
                        <a:cubicBezTo>
                          <a:pt x="82" y="32"/>
                          <a:pt x="81" y="32"/>
                          <a:pt x="81" y="32"/>
                        </a:cubicBezTo>
                        <a:cubicBezTo>
                          <a:pt x="80" y="32"/>
                          <a:pt x="79" y="33"/>
                          <a:pt x="78" y="33"/>
                        </a:cubicBezTo>
                        <a:cubicBezTo>
                          <a:pt x="75" y="33"/>
                          <a:pt x="72" y="32"/>
                          <a:pt x="69" y="31"/>
                        </a:cubicBezTo>
                        <a:cubicBezTo>
                          <a:pt x="67" y="31"/>
                          <a:pt x="65" y="30"/>
                          <a:pt x="64" y="29"/>
                        </a:cubicBezTo>
                        <a:cubicBezTo>
                          <a:pt x="68" y="21"/>
                          <a:pt x="70" y="12"/>
                          <a:pt x="71" y="6"/>
                        </a:cubicBezTo>
                        <a:close/>
                        <a:moveTo>
                          <a:pt x="42" y="12"/>
                        </a:moveTo>
                        <a:cubicBezTo>
                          <a:pt x="42" y="12"/>
                          <a:pt x="43" y="12"/>
                          <a:pt x="43" y="12"/>
                        </a:cubicBezTo>
                        <a:cubicBezTo>
                          <a:pt x="50" y="14"/>
                          <a:pt x="57" y="16"/>
                          <a:pt x="64" y="18"/>
                        </a:cubicBezTo>
                        <a:cubicBezTo>
                          <a:pt x="63" y="22"/>
                          <a:pt x="61" y="26"/>
                          <a:pt x="59" y="29"/>
                        </a:cubicBezTo>
                        <a:cubicBezTo>
                          <a:pt x="59" y="30"/>
                          <a:pt x="59" y="31"/>
                          <a:pt x="60" y="32"/>
                        </a:cubicBezTo>
                        <a:cubicBezTo>
                          <a:pt x="62" y="33"/>
                          <a:pt x="65" y="34"/>
                          <a:pt x="68" y="35"/>
                        </a:cubicBezTo>
                        <a:cubicBezTo>
                          <a:pt x="71" y="36"/>
                          <a:pt x="75" y="37"/>
                          <a:pt x="78" y="37"/>
                        </a:cubicBezTo>
                        <a:cubicBezTo>
                          <a:pt x="79" y="37"/>
                          <a:pt x="80" y="37"/>
                          <a:pt x="82" y="36"/>
                        </a:cubicBezTo>
                        <a:cubicBezTo>
                          <a:pt x="83" y="36"/>
                          <a:pt x="84" y="35"/>
                          <a:pt x="85" y="34"/>
                        </a:cubicBezTo>
                        <a:cubicBezTo>
                          <a:pt x="86" y="33"/>
                          <a:pt x="86" y="33"/>
                          <a:pt x="86" y="32"/>
                        </a:cubicBezTo>
                        <a:cubicBezTo>
                          <a:pt x="87" y="29"/>
                          <a:pt x="88" y="26"/>
                          <a:pt x="89" y="22"/>
                        </a:cubicBezTo>
                        <a:cubicBezTo>
                          <a:pt x="98" y="23"/>
                          <a:pt x="108" y="24"/>
                          <a:pt x="119" y="24"/>
                        </a:cubicBezTo>
                        <a:cubicBezTo>
                          <a:pt x="119" y="24"/>
                          <a:pt x="120" y="24"/>
                          <a:pt x="121" y="25"/>
                        </a:cubicBezTo>
                        <a:cubicBezTo>
                          <a:pt x="108" y="52"/>
                          <a:pt x="100" y="81"/>
                          <a:pt x="95" y="110"/>
                        </a:cubicBezTo>
                        <a:cubicBezTo>
                          <a:pt x="72" y="101"/>
                          <a:pt x="48" y="93"/>
                          <a:pt x="23" y="88"/>
                        </a:cubicBezTo>
                        <a:cubicBezTo>
                          <a:pt x="23" y="88"/>
                          <a:pt x="23" y="87"/>
                          <a:pt x="22" y="87"/>
                        </a:cubicBezTo>
                        <a:cubicBezTo>
                          <a:pt x="22" y="87"/>
                          <a:pt x="21" y="87"/>
                          <a:pt x="20" y="87"/>
                        </a:cubicBezTo>
                        <a:cubicBezTo>
                          <a:pt x="15" y="86"/>
                          <a:pt x="10" y="86"/>
                          <a:pt x="5" y="85"/>
                        </a:cubicBezTo>
                        <a:cubicBezTo>
                          <a:pt x="20" y="62"/>
                          <a:pt x="33" y="37"/>
                          <a:pt x="42" y="12"/>
                        </a:cubicBezTo>
                        <a:close/>
                        <a:moveTo>
                          <a:pt x="91" y="124"/>
                        </a:moveTo>
                        <a:cubicBezTo>
                          <a:pt x="90" y="124"/>
                          <a:pt x="90" y="124"/>
                          <a:pt x="90" y="124"/>
                        </a:cubicBezTo>
                        <a:cubicBezTo>
                          <a:pt x="90" y="123"/>
                          <a:pt x="89" y="123"/>
                          <a:pt x="88" y="122"/>
                        </a:cubicBezTo>
                        <a:cubicBezTo>
                          <a:pt x="88" y="122"/>
                          <a:pt x="87" y="122"/>
                          <a:pt x="87" y="122"/>
                        </a:cubicBezTo>
                        <a:cubicBezTo>
                          <a:pt x="87" y="122"/>
                          <a:pt x="87" y="122"/>
                          <a:pt x="87" y="121"/>
                        </a:cubicBezTo>
                        <a:cubicBezTo>
                          <a:pt x="86" y="120"/>
                          <a:pt x="85" y="120"/>
                          <a:pt x="84" y="120"/>
                        </a:cubicBezTo>
                        <a:cubicBezTo>
                          <a:pt x="84" y="120"/>
                          <a:pt x="83" y="120"/>
                          <a:pt x="83" y="121"/>
                        </a:cubicBezTo>
                        <a:cubicBezTo>
                          <a:pt x="67" y="115"/>
                          <a:pt x="50" y="109"/>
                          <a:pt x="34" y="103"/>
                        </a:cubicBezTo>
                        <a:cubicBezTo>
                          <a:pt x="29" y="101"/>
                          <a:pt x="23" y="99"/>
                          <a:pt x="18" y="99"/>
                        </a:cubicBezTo>
                        <a:cubicBezTo>
                          <a:pt x="18" y="99"/>
                          <a:pt x="18" y="99"/>
                          <a:pt x="18" y="99"/>
                        </a:cubicBezTo>
                        <a:cubicBezTo>
                          <a:pt x="19" y="97"/>
                          <a:pt x="20" y="94"/>
                          <a:pt x="22" y="92"/>
                        </a:cubicBezTo>
                        <a:cubicBezTo>
                          <a:pt x="47" y="97"/>
                          <a:pt x="71" y="105"/>
                          <a:pt x="95" y="115"/>
                        </a:cubicBezTo>
                        <a:cubicBezTo>
                          <a:pt x="93" y="118"/>
                          <a:pt x="92" y="121"/>
                          <a:pt x="91" y="124"/>
                        </a:cubicBezTo>
                        <a:close/>
                        <a:moveTo>
                          <a:pt x="117" y="64"/>
                        </a:moveTo>
                        <a:cubicBezTo>
                          <a:pt x="111" y="77"/>
                          <a:pt x="106" y="89"/>
                          <a:pt x="101" y="102"/>
                        </a:cubicBezTo>
                        <a:cubicBezTo>
                          <a:pt x="105" y="80"/>
                          <a:pt x="111" y="58"/>
                          <a:pt x="120" y="37"/>
                        </a:cubicBezTo>
                        <a:cubicBezTo>
                          <a:pt x="122" y="39"/>
                          <a:pt x="126" y="40"/>
                          <a:pt x="129" y="41"/>
                        </a:cubicBezTo>
                        <a:cubicBezTo>
                          <a:pt x="123" y="48"/>
                          <a:pt x="120" y="56"/>
                          <a:pt x="117" y="6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03" name="Freeform 252"/>
                  <p:cNvSpPr>
                    <a:spLocks noEditPoints="1"/>
                  </p:cNvSpPr>
                  <p:nvPr/>
                </p:nvSpPr>
                <p:spPr bwMode="auto">
                  <a:xfrm>
                    <a:off x="3269" y="2685"/>
                    <a:ext cx="410" cy="377"/>
                  </a:xfrm>
                  <a:custGeom>
                    <a:avLst/>
                    <a:gdLst>
                      <a:gd name="T0" fmla="*/ 142 w 173"/>
                      <a:gd name="T1" fmla="*/ 72 h 159"/>
                      <a:gd name="T2" fmla="*/ 114 w 173"/>
                      <a:gd name="T3" fmla="*/ 73 h 159"/>
                      <a:gd name="T4" fmla="*/ 114 w 173"/>
                      <a:gd name="T5" fmla="*/ 47 h 159"/>
                      <a:gd name="T6" fmla="*/ 113 w 173"/>
                      <a:gd name="T7" fmla="*/ 46 h 159"/>
                      <a:gd name="T8" fmla="*/ 87 w 173"/>
                      <a:gd name="T9" fmla="*/ 48 h 159"/>
                      <a:gd name="T10" fmla="*/ 87 w 173"/>
                      <a:gd name="T11" fmla="*/ 25 h 159"/>
                      <a:gd name="T12" fmla="*/ 86 w 173"/>
                      <a:gd name="T13" fmla="*/ 24 h 159"/>
                      <a:gd name="T14" fmla="*/ 61 w 173"/>
                      <a:gd name="T15" fmla="*/ 25 h 159"/>
                      <a:gd name="T16" fmla="*/ 60 w 173"/>
                      <a:gd name="T17" fmla="*/ 2 h 159"/>
                      <a:gd name="T18" fmla="*/ 59 w 173"/>
                      <a:gd name="T19" fmla="*/ 0 h 159"/>
                      <a:gd name="T20" fmla="*/ 58 w 173"/>
                      <a:gd name="T21" fmla="*/ 0 h 159"/>
                      <a:gd name="T22" fmla="*/ 22 w 173"/>
                      <a:gd name="T23" fmla="*/ 6 h 159"/>
                      <a:gd name="T24" fmla="*/ 2 w 173"/>
                      <a:gd name="T25" fmla="*/ 20 h 159"/>
                      <a:gd name="T26" fmla="*/ 2 w 173"/>
                      <a:gd name="T27" fmla="*/ 124 h 159"/>
                      <a:gd name="T28" fmla="*/ 84 w 173"/>
                      <a:gd name="T29" fmla="*/ 156 h 159"/>
                      <a:gd name="T30" fmla="*/ 152 w 173"/>
                      <a:gd name="T31" fmla="*/ 157 h 159"/>
                      <a:gd name="T32" fmla="*/ 172 w 173"/>
                      <a:gd name="T33" fmla="*/ 133 h 159"/>
                      <a:gd name="T34" fmla="*/ 171 w 173"/>
                      <a:gd name="T35" fmla="*/ 120 h 159"/>
                      <a:gd name="T36" fmla="*/ 172 w 173"/>
                      <a:gd name="T37" fmla="*/ 99 h 159"/>
                      <a:gd name="T38" fmla="*/ 170 w 173"/>
                      <a:gd name="T39" fmla="*/ 97 h 159"/>
                      <a:gd name="T40" fmla="*/ 146 w 173"/>
                      <a:gd name="T41" fmla="*/ 98 h 159"/>
                      <a:gd name="T42" fmla="*/ 144 w 173"/>
                      <a:gd name="T43" fmla="*/ 90 h 159"/>
                      <a:gd name="T44" fmla="*/ 144 w 173"/>
                      <a:gd name="T45" fmla="*/ 74 h 159"/>
                      <a:gd name="T46" fmla="*/ 140 w 173"/>
                      <a:gd name="T47" fmla="*/ 99 h 159"/>
                      <a:gd name="T48" fmla="*/ 122 w 173"/>
                      <a:gd name="T49" fmla="*/ 94 h 159"/>
                      <a:gd name="T50" fmla="*/ 127 w 173"/>
                      <a:gd name="T51" fmla="*/ 76 h 159"/>
                      <a:gd name="T52" fmla="*/ 98 w 173"/>
                      <a:gd name="T53" fmla="*/ 91 h 159"/>
                      <a:gd name="T54" fmla="*/ 114 w 173"/>
                      <a:gd name="T55" fmla="*/ 77 h 159"/>
                      <a:gd name="T56" fmla="*/ 64 w 173"/>
                      <a:gd name="T57" fmla="*/ 46 h 159"/>
                      <a:gd name="T58" fmla="*/ 83 w 173"/>
                      <a:gd name="T59" fmla="*/ 42 h 159"/>
                      <a:gd name="T60" fmla="*/ 64 w 173"/>
                      <a:gd name="T61" fmla="*/ 52 h 159"/>
                      <a:gd name="T62" fmla="*/ 89 w 173"/>
                      <a:gd name="T63" fmla="*/ 65 h 159"/>
                      <a:gd name="T64" fmla="*/ 111 w 173"/>
                      <a:gd name="T65" fmla="*/ 72 h 159"/>
                      <a:gd name="T66" fmla="*/ 92 w 173"/>
                      <a:gd name="T67" fmla="*/ 68 h 159"/>
                      <a:gd name="T68" fmla="*/ 79 w 173"/>
                      <a:gd name="T69" fmla="*/ 28 h 159"/>
                      <a:gd name="T70" fmla="*/ 41 w 173"/>
                      <a:gd name="T71" fmla="*/ 41 h 159"/>
                      <a:gd name="T72" fmla="*/ 56 w 173"/>
                      <a:gd name="T73" fmla="*/ 18 h 159"/>
                      <a:gd name="T74" fmla="*/ 35 w 173"/>
                      <a:gd name="T75" fmla="*/ 21 h 159"/>
                      <a:gd name="T76" fmla="*/ 24 w 173"/>
                      <a:gd name="T77" fmla="*/ 9 h 159"/>
                      <a:gd name="T78" fmla="*/ 32 w 173"/>
                      <a:gd name="T79" fmla="*/ 19 h 159"/>
                      <a:gd name="T80" fmla="*/ 5 w 173"/>
                      <a:gd name="T81" fmla="*/ 154 h 159"/>
                      <a:gd name="T82" fmla="*/ 24 w 173"/>
                      <a:gd name="T83" fmla="*/ 22 h 159"/>
                      <a:gd name="T84" fmla="*/ 36 w 173"/>
                      <a:gd name="T85" fmla="*/ 45 h 159"/>
                      <a:gd name="T86" fmla="*/ 60 w 173"/>
                      <a:gd name="T87" fmla="*/ 52 h 159"/>
                      <a:gd name="T88" fmla="*/ 62 w 173"/>
                      <a:gd name="T89" fmla="*/ 69 h 159"/>
                      <a:gd name="T90" fmla="*/ 62 w 173"/>
                      <a:gd name="T91" fmla="*/ 69 h 159"/>
                      <a:gd name="T92" fmla="*/ 64 w 173"/>
                      <a:gd name="T93" fmla="*/ 70 h 159"/>
                      <a:gd name="T94" fmla="*/ 88 w 173"/>
                      <a:gd name="T95" fmla="*/ 69 h 159"/>
                      <a:gd name="T96" fmla="*/ 106 w 173"/>
                      <a:gd name="T97" fmla="*/ 94 h 159"/>
                      <a:gd name="T98" fmla="*/ 120 w 173"/>
                      <a:gd name="T99" fmla="*/ 119 h 159"/>
                      <a:gd name="T100" fmla="*/ 149 w 173"/>
                      <a:gd name="T101" fmla="*/ 154 h 159"/>
                      <a:gd name="T102" fmla="*/ 168 w 173"/>
                      <a:gd name="T103" fmla="*/ 130 h 159"/>
                      <a:gd name="T104" fmla="*/ 168 w 173"/>
                      <a:gd name="T105" fmla="*/ 103 h 159"/>
                      <a:gd name="T106" fmla="*/ 152 w 173"/>
                      <a:gd name="T107" fmla="*/ 102 h 159"/>
                      <a:gd name="T108" fmla="*/ 126 w 173"/>
                      <a:gd name="T109" fmla="*/ 117 h 159"/>
                      <a:gd name="T110" fmla="*/ 143 w 173"/>
                      <a:gd name="T111" fmla="*/ 102 h 1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</a:cxnLst>
                    <a:rect l="0" t="0" r="r" b="b"/>
                    <a:pathLst>
                      <a:path w="173" h="159">
                        <a:moveTo>
                          <a:pt x="144" y="74"/>
                        </a:moveTo>
                        <a:cubicBezTo>
                          <a:pt x="144" y="73"/>
                          <a:pt x="143" y="73"/>
                          <a:pt x="143" y="73"/>
                        </a:cubicBezTo>
                        <a:cubicBezTo>
                          <a:pt x="143" y="73"/>
                          <a:pt x="143" y="73"/>
                          <a:pt x="143" y="73"/>
                        </a:cubicBezTo>
                        <a:cubicBezTo>
                          <a:pt x="143" y="73"/>
                          <a:pt x="143" y="72"/>
                          <a:pt x="142" y="72"/>
                        </a:cubicBezTo>
                        <a:cubicBezTo>
                          <a:pt x="142" y="72"/>
                          <a:pt x="142" y="72"/>
                          <a:pt x="142" y="72"/>
                        </a:cubicBezTo>
                        <a:cubicBezTo>
                          <a:pt x="142" y="72"/>
                          <a:pt x="142" y="72"/>
                          <a:pt x="142" y="72"/>
                        </a:cubicBezTo>
                        <a:cubicBezTo>
                          <a:pt x="137" y="73"/>
                          <a:pt x="132" y="73"/>
                          <a:pt x="127" y="73"/>
                        </a:cubicBezTo>
                        <a:cubicBezTo>
                          <a:pt x="122" y="73"/>
                          <a:pt x="117" y="73"/>
                          <a:pt x="114" y="73"/>
                        </a:cubicBezTo>
                        <a:cubicBezTo>
                          <a:pt x="114" y="73"/>
                          <a:pt x="114" y="72"/>
                          <a:pt x="114" y="72"/>
                        </a:cubicBezTo>
                        <a:cubicBezTo>
                          <a:pt x="114" y="65"/>
                          <a:pt x="114" y="59"/>
                          <a:pt x="114" y="54"/>
                        </a:cubicBezTo>
                        <a:cubicBezTo>
                          <a:pt x="114" y="52"/>
                          <a:pt x="114" y="50"/>
                          <a:pt x="114" y="48"/>
                        </a:cubicBezTo>
                        <a:cubicBezTo>
                          <a:pt x="114" y="48"/>
                          <a:pt x="114" y="48"/>
                          <a:pt x="114" y="47"/>
                        </a:cubicBezTo>
                        <a:cubicBezTo>
                          <a:pt x="114" y="47"/>
                          <a:pt x="114" y="47"/>
                          <a:pt x="114" y="47"/>
                        </a:cubicBezTo>
                        <a:cubicBezTo>
                          <a:pt x="114" y="47"/>
                          <a:pt x="114" y="47"/>
                          <a:pt x="114" y="47"/>
                        </a:cubicBezTo>
                        <a:cubicBezTo>
                          <a:pt x="114" y="47"/>
                          <a:pt x="114" y="47"/>
                          <a:pt x="113" y="47"/>
                        </a:cubicBezTo>
                        <a:cubicBezTo>
                          <a:pt x="113" y="47"/>
                          <a:pt x="113" y="46"/>
                          <a:pt x="113" y="46"/>
                        </a:cubicBezTo>
                        <a:cubicBezTo>
                          <a:pt x="113" y="46"/>
                          <a:pt x="113" y="46"/>
                          <a:pt x="112" y="46"/>
                        </a:cubicBezTo>
                        <a:cubicBezTo>
                          <a:pt x="112" y="46"/>
                          <a:pt x="112" y="46"/>
                          <a:pt x="112" y="46"/>
                        </a:cubicBezTo>
                        <a:cubicBezTo>
                          <a:pt x="112" y="46"/>
                          <a:pt x="112" y="46"/>
                          <a:pt x="112" y="46"/>
                        </a:cubicBezTo>
                        <a:cubicBezTo>
                          <a:pt x="103" y="47"/>
                          <a:pt x="93" y="47"/>
                          <a:pt x="87" y="48"/>
                        </a:cubicBezTo>
                        <a:cubicBezTo>
                          <a:pt x="87" y="46"/>
                          <a:pt x="87" y="44"/>
                          <a:pt x="87" y="42"/>
                        </a:cubicBezTo>
                        <a:cubicBezTo>
                          <a:pt x="87" y="40"/>
                          <a:pt x="87" y="38"/>
                          <a:pt x="87" y="37"/>
                        </a:cubicBezTo>
                        <a:cubicBezTo>
                          <a:pt x="87" y="33"/>
                          <a:pt x="87" y="29"/>
                          <a:pt x="87" y="26"/>
                        </a:cubicBezTo>
                        <a:cubicBezTo>
                          <a:pt x="87" y="26"/>
                          <a:pt x="87" y="25"/>
                          <a:pt x="87" y="25"/>
                        </a:cubicBezTo>
                        <a:cubicBezTo>
                          <a:pt x="87" y="25"/>
                          <a:pt x="87" y="25"/>
                          <a:pt x="87" y="25"/>
                        </a:cubicBezTo>
                        <a:cubicBezTo>
                          <a:pt x="87" y="25"/>
                          <a:pt x="87" y="25"/>
                          <a:pt x="87" y="25"/>
                        </a:cubicBezTo>
                        <a:cubicBezTo>
                          <a:pt x="87" y="25"/>
                          <a:pt x="87" y="24"/>
                          <a:pt x="86" y="24"/>
                        </a:cubicBezTo>
                        <a:cubicBezTo>
                          <a:pt x="86" y="24"/>
                          <a:pt x="86" y="24"/>
                          <a:pt x="86" y="24"/>
                        </a:cubicBezTo>
                        <a:cubicBezTo>
                          <a:pt x="86" y="24"/>
                          <a:pt x="86" y="24"/>
                          <a:pt x="85" y="24"/>
                        </a:cubicBezTo>
                        <a:cubicBezTo>
                          <a:pt x="85" y="24"/>
                          <a:pt x="85" y="24"/>
                          <a:pt x="85" y="24"/>
                        </a:cubicBezTo>
                        <a:cubicBezTo>
                          <a:pt x="85" y="24"/>
                          <a:pt x="85" y="24"/>
                          <a:pt x="85" y="24"/>
                        </a:cubicBezTo>
                        <a:cubicBezTo>
                          <a:pt x="77" y="24"/>
                          <a:pt x="67" y="25"/>
                          <a:pt x="61" y="25"/>
                        </a:cubicBezTo>
                        <a:cubicBezTo>
                          <a:pt x="60" y="25"/>
                          <a:pt x="60" y="25"/>
                          <a:pt x="59" y="25"/>
                        </a:cubicBezTo>
                        <a:cubicBezTo>
                          <a:pt x="59" y="23"/>
                          <a:pt x="59" y="20"/>
                          <a:pt x="59" y="18"/>
                        </a:cubicBezTo>
                        <a:cubicBezTo>
                          <a:pt x="59" y="16"/>
                          <a:pt x="59" y="14"/>
                          <a:pt x="59" y="13"/>
                        </a:cubicBezTo>
                        <a:cubicBezTo>
                          <a:pt x="59" y="9"/>
                          <a:pt x="59" y="5"/>
                          <a:pt x="60" y="2"/>
                        </a:cubicBezTo>
                        <a:cubicBezTo>
                          <a:pt x="60" y="2"/>
                          <a:pt x="60" y="1"/>
                          <a:pt x="60" y="1"/>
                        </a:cubicBezTo>
                        <a:cubicBezTo>
                          <a:pt x="60" y="1"/>
                          <a:pt x="60" y="1"/>
                          <a:pt x="60" y="1"/>
                        </a:cubicBezTo>
                        <a:cubicBezTo>
                          <a:pt x="60" y="1"/>
                          <a:pt x="60" y="1"/>
                          <a:pt x="60" y="1"/>
                        </a:cubicBezTo>
                        <a:cubicBezTo>
                          <a:pt x="60" y="1"/>
                          <a:pt x="59" y="1"/>
                          <a:pt x="59" y="0"/>
                        </a:cubicBezTo>
                        <a:cubicBezTo>
                          <a:pt x="59" y="0"/>
                          <a:pt x="59" y="0"/>
                          <a:pt x="59" y="0"/>
                        </a:cubicBezTo>
                        <a:cubicBezTo>
                          <a:pt x="59" y="0"/>
                          <a:pt x="58" y="0"/>
                          <a:pt x="58" y="0"/>
                        </a:cubicBezTo>
                        <a:cubicBezTo>
                          <a:pt x="58" y="0"/>
                          <a:pt x="58" y="0"/>
                          <a:pt x="58" y="0"/>
                        </a:cubicBezTo>
                        <a:cubicBezTo>
                          <a:pt x="58" y="0"/>
                          <a:pt x="58" y="0"/>
                          <a:pt x="58" y="0"/>
                        </a:cubicBezTo>
                        <a:cubicBezTo>
                          <a:pt x="53" y="0"/>
                          <a:pt x="48" y="1"/>
                          <a:pt x="42" y="1"/>
                        </a:cubicBezTo>
                        <a:cubicBezTo>
                          <a:pt x="37" y="1"/>
                          <a:pt x="32" y="1"/>
                          <a:pt x="29" y="2"/>
                        </a:cubicBezTo>
                        <a:cubicBezTo>
                          <a:pt x="29" y="2"/>
                          <a:pt x="29" y="2"/>
                          <a:pt x="29" y="2"/>
                        </a:cubicBezTo>
                        <a:cubicBezTo>
                          <a:pt x="26" y="3"/>
                          <a:pt x="24" y="4"/>
                          <a:pt x="22" y="6"/>
                        </a:cubicBezTo>
                        <a:cubicBezTo>
                          <a:pt x="16" y="10"/>
                          <a:pt x="9" y="14"/>
                          <a:pt x="3" y="18"/>
                        </a:cubicBezTo>
                        <a:cubicBezTo>
                          <a:pt x="2" y="18"/>
                          <a:pt x="2" y="19"/>
                          <a:pt x="2" y="20"/>
                        </a:cubicBezTo>
                        <a:cubicBezTo>
                          <a:pt x="2" y="20"/>
                          <a:pt x="2" y="20"/>
                          <a:pt x="2" y="20"/>
                        </a:cubicBezTo>
                        <a:cubicBezTo>
                          <a:pt x="2" y="20"/>
                          <a:pt x="2" y="20"/>
                          <a:pt x="2" y="20"/>
                        </a:cubicBezTo>
                        <a:cubicBezTo>
                          <a:pt x="2" y="20"/>
                          <a:pt x="2" y="20"/>
                          <a:pt x="2" y="20"/>
                        </a:cubicBezTo>
                        <a:cubicBezTo>
                          <a:pt x="2" y="21"/>
                          <a:pt x="2" y="21"/>
                          <a:pt x="2" y="21"/>
                        </a:cubicBezTo>
                        <a:cubicBezTo>
                          <a:pt x="1" y="32"/>
                          <a:pt x="1" y="42"/>
                          <a:pt x="1" y="52"/>
                        </a:cubicBezTo>
                        <a:cubicBezTo>
                          <a:pt x="1" y="78"/>
                          <a:pt x="2" y="98"/>
                          <a:pt x="2" y="124"/>
                        </a:cubicBezTo>
                        <a:cubicBezTo>
                          <a:pt x="2" y="133"/>
                          <a:pt x="2" y="143"/>
                          <a:pt x="2" y="154"/>
                        </a:cubicBezTo>
                        <a:cubicBezTo>
                          <a:pt x="1" y="155"/>
                          <a:pt x="0" y="155"/>
                          <a:pt x="0" y="156"/>
                        </a:cubicBezTo>
                        <a:cubicBezTo>
                          <a:pt x="0" y="157"/>
                          <a:pt x="1" y="158"/>
                          <a:pt x="2" y="158"/>
                        </a:cubicBezTo>
                        <a:cubicBezTo>
                          <a:pt x="33" y="156"/>
                          <a:pt x="58" y="156"/>
                          <a:pt x="84" y="156"/>
                        </a:cubicBezTo>
                        <a:cubicBezTo>
                          <a:pt x="104" y="156"/>
                          <a:pt x="125" y="156"/>
                          <a:pt x="149" y="157"/>
                        </a:cubicBezTo>
                        <a:cubicBezTo>
                          <a:pt x="149" y="158"/>
                          <a:pt x="150" y="159"/>
                          <a:pt x="151" y="159"/>
                        </a:cubicBezTo>
                        <a:cubicBezTo>
                          <a:pt x="151" y="158"/>
                          <a:pt x="152" y="158"/>
                          <a:pt x="152" y="158"/>
                        </a:cubicBezTo>
                        <a:cubicBezTo>
                          <a:pt x="152" y="158"/>
                          <a:pt x="152" y="157"/>
                          <a:pt x="152" y="157"/>
                        </a:cubicBezTo>
                        <a:cubicBezTo>
                          <a:pt x="153" y="157"/>
                          <a:pt x="154" y="157"/>
                          <a:pt x="154" y="157"/>
                        </a:cubicBezTo>
                        <a:cubicBezTo>
                          <a:pt x="155" y="157"/>
                          <a:pt x="156" y="157"/>
                          <a:pt x="156" y="156"/>
                        </a:cubicBezTo>
                        <a:cubicBezTo>
                          <a:pt x="156" y="155"/>
                          <a:pt x="156" y="154"/>
                          <a:pt x="155" y="154"/>
                        </a:cubicBezTo>
                        <a:cubicBezTo>
                          <a:pt x="161" y="148"/>
                          <a:pt x="167" y="140"/>
                          <a:pt x="172" y="133"/>
                        </a:cubicBezTo>
                        <a:cubicBezTo>
                          <a:pt x="173" y="132"/>
                          <a:pt x="172" y="131"/>
                          <a:pt x="172" y="131"/>
                        </a:cubicBezTo>
                        <a:cubicBezTo>
                          <a:pt x="171" y="131"/>
                          <a:pt x="171" y="131"/>
                          <a:pt x="171" y="131"/>
                        </a:cubicBezTo>
                        <a:cubicBezTo>
                          <a:pt x="171" y="131"/>
                          <a:pt x="171" y="130"/>
                          <a:pt x="171" y="130"/>
                        </a:cubicBezTo>
                        <a:cubicBezTo>
                          <a:pt x="171" y="127"/>
                          <a:pt x="171" y="124"/>
                          <a:pt x="171" y="120"/>
                        </a:cubicBezTo>
                        <a:cubicBezTo>
                          <a:pt x="171" y="118"/>
                          <a:pt x="171" y="115"/>
                          <a:pt x="171" y="113"/>
                        </a:cubicBezTo>
                        <a:cubicBezTo>
                          <a:pt x="171" y="108"/>
                          <a:pt x="171" y="103"/>
                          <a:pt x="172" y="99"/>
                        </a:cubicBezTo>
                        <a:cubicBezTo>
                          <a:pt x="172" y="99"/>
                          <a:pt x="172" y="99"/>
                          <a:pt x="172" y="99"/>
                        </a:cubicBezTo>
                        <a:cubicBezTo>
                          <a:pt x="172" y="99"/>
                          <a:pt x="172" y="99"/>
                          <a:pt x="172" y="99"/>
                        </a:cubicBezTo>
                        <a:cubicBezTo>
                          <a:pt x="172" y="99"/>
                          <a:pt x="172" y="99"/>
                          <a:pt x="172" y="99"/>
                        </a:cubicBezTo>
                        <a:cubicBezTo>
                          <a:pt x="172" y="98"/>
                          <a:pt x="171" y="98"/>
                          <a:pt x="171" y="98"/>
                        </a:cubicBezTo>
                        <a:cubicBezTo>
                          <a:pt x="171" y="98"/>
                          <a:pt x="171" y="98"/>
                          <a:pt x="171" y="98"/>
                        </a:cubicBezTo>
                        <a:cubicBezTo>
                          <a:pt x="171" y="97"/>
                          <a:pt x="170" y="97"/>
                          <a:pt x="170" y="97"/>
                        </a:cubicBezTo>
                        <a:cubicBezTo>
                          <a:pt x="170" y="97"/>
                          <a:pt x="170" y="97"/>
                          <a:pt x="170" y="97"/>
                        </a:cubicBezTo>
                        <a:cubicBezTo>
                          <a:pt x="170" y="97"/>
                          <a:pt x="170" y="97"/>
                          <a:pt x="170" y="97"/>
                        </a:cubicBezTo>
                        <a:cubicBezTo>
                          <a:pt x="163" y="98"/>
                          <a:pt x="158" y="98"/>
                          <a:pt x="152" y="98"/>
                        </a:cubicBezTo>
                        <a:cubicBezTo>
                          <a:pt x="150" y="98"/>
                          <a:pt x="148" y="98"/>
                          <a:pt x="146" y="98"/>
                        </a:cubicBezTo>
                        <a:cubicBezTo>
                          <a:pt x="145" y="98"/>
                          <a:pt x="145" y="98"/>
                          <a:pt x="145" y="98"/>
                        </a:cubicBezTo>
                        <a:cubicBezTo>
                          <a:pt x="145" y="98"/>
                          <a:pt x="144" y="98"/>
                          <a:pt x="144" y="98"/>
                        </a:cubicBezTo>
                        <a:cubicBezTo>
                          <a:pt x="143" y="98"/>
                          <a:pt x="143" y="98"/>
                          <a:pt x="143" y="98"/>
                        </a:cubicBezTo>
                        <a:cubicBezTo>
                          <a:pt x="144" y="96"/>
                          <a:pt x="144" y="93"/>
                          <a:pt x="144" y="90"/>
                        </a:cubicBezTo>
                        <a:cubicBezTo>
                          <a:pt x="144" y="89"/>
                          <a:pt x="144" y="87"/>
                          <a:pt x="144" y="85"/>
                        </a:cubicBezTo>
                        <a:cubicBezTo>
                          <a:pt x="144" y="81"/>
                          <a:pt x="144" y="78"/>
                          <a:pt x="144" y="74"/>
                        </a:cubicBezTo>
                        <a:cubicBezTo>
                          <a:pt x="144" y="74"/>
                          <a:pt x="144" y="74"/>
                          <a:pt x="144" y="74"/>
                        </a:cubicBezTo>
                        <a:cubicBezTo>
                          <a:pt x="144" y="74"/>
                          <a:pt x="144" y="74"/>
                          <a:pt x="144" y="74"/>
                        </a:cubicBezTo>
                        <a:cubicBezTo>
                          <a:pt x="144" y="74"/>
                          <a:pt x="144" y="74"/>
                          <a:pt x="144" y="74"/>
                        </a:cubicBezTo>
                        <a:close/>
                        <a:moveTo>
                          <a:pt x="140" y="90"/>
                        </a:moveTo>
                        <a:cubicBezTo>
                          <a:pt x="140" y="93"/>
                          <a:pt x="140" y="96"/>
                          <a:pt x="140" y="99"/>
                        </a:cubicBezTo>
                        <a:cubicBezTo>
                          <a:pt x="140" y="99"/>
                          <a:pt x="140" y="99"/>
                          <a:pt x="140" y="99"/>
                        </a:cubicBezTo>
                        <a:cubicBezTo>
                          <a:pt x="140" y="99"/>
                          <a:pt x="139" y="100"/>
                          <a:pt x="139" y="100"/>
                        </a:cubicBezTo>
                        <a:cubicBezTo>
                          <a:pt x="137" y="102"/>
                          <a:pt x="134" y="105"/>
                          <a:pt x="131" y="108"/>
                        </a:cubicBezTo>
                        <a:cubicBezTo>
                          <a:pt x="128" y="111"/>
                          <a:pt x="126" y="113"/>
                          <a:pt x="124" y="114"/>
                        </a:cubicBezTo>
                        <a:cubicBezTo>
                          <a:pt x="123" y="106"/>
                          <a:pt x="123" y="103"/>
                          <a:pt x="122" y="94"/>
                        </a:cubicBezTo>
                        <a:cubicBezTo>
                          <a:pt x="129" y="88"/>
                          <a:pt x="134" y="82"/>
                          <a:pt x="140" y="78"/>
                        </a:cubicBezTo>
                        <a:cubicBezTo>
                          <a:pt x="140" y="80"/>
                          <a:pt x="140" y="83"/>
                          <a:pt x="140" y="85"/>
                        </a:cubicBezTo>
                        <a:cubicBezTo>
                          <a:pt x="140" y="87"/>
                          <a:pt x="140" y="89"/>
                          <a:pt x="140" y="90"/>
                        </a:cubicBezTo>
                        <a:close/>
                        <a:moveTo>
                          <a:pt x="127" y="76"/>
                        </a:moveTo>
                        <a:cubicBezTo>
                          <a:pt x="130" y="76"/>
                          <a:pt x="133" y="76"/>
                          <a:pt x="136" y="76"/>
                        </a:cubicBezTo>
                        <a:cubicBezTo>
                          <a:pt x="130" y="81"/>
                          <a:pt x="125" y="86"/>
                          <a:pt x="119" y="91"/>
                        </a:cubicBezTo>
                        <a:cubicBezTo>
                          <a:pt x="114" y="91"/>
                          <a:pt x="110" y="91"/>
                          <a:pt x="106" y="91"/>
                        </a:cubicBezTo>
                        <a:cubicBezTo>
                          <a:pt x="104" y="91"/>
                          <a:pt x="101" y="91"/>
                          <a:pt x="98" y="91"/>
                        </a:cubicBezTo>
                        <a:cubicBezTo>
                          <a:pt x="100" y="89"/>
                          <a:pt x="103" y="86"/>
                          <a:pt x="106" y="84"/>
                        </a:cubicBezTo>
                        <a:cubicBezTo>
                          <a:pt x="108" y="82"/>
                          <a:pt x="110" y="81"/>
                          <a:pt x="111" y="79"/>
                        </a:cubicBezTo>
                        <a:cubicBezTo>
                          <a:pt x="112" y="79"/>
                          <a:pt x="113" y="78"/>
                          <a:pt x="113" y="78"/>
                        </a:cubicBezTo>
                        <a:cubicBezTo>
                          <a:pt x="114" y="77"/>
                          <a:pt x="114" y="77"/>
                          <a:pt x="114" y="77"/>
                        </a:cubicBezTo>
                        <a:cubicBezTo>
                          <a:pt x="114" y="77"/>
                          <a:pt x="114" y="77"/>
                          <a:pt x="114" y="77"/>
                        </a:cubicBezTo>
                        <a:cubicBezTo>
                          <a:pt x="117" y="77"/>
                          <a:pt x="121" y="76"/>
                          <a:pt x="127" y="76"/>
                        </a:cubicBezTo>
                        <a:close/>
                        <a:moveTo>
                          <a:pt x="64" y="52"/>
                        </a:moveTo>
                        <a:cubicBezTo>
                          <a:pt x="64" y="51"/>
                          <a:pt x="64" y="49"/>
                          <a:pt x="64" y="46"/>
                        </a:cubicBezTo>
                        <a:cubicBezTo>
                          <a:pt x="64" y="46"/>
                          <a:pt x="64" y="46"/>
                          <a:pt x="64" y="46"/>
                        </a:cubicBezTo>
                        <a:cubicBezTo>
                          <a:pt x="71" y="40"/>
                          <a:pt x="76" y="34"/>
                          <a:pt x="83" y="29"/>
                        </a:cubicBezTo>
                        <a:cubicBezTo>
                          <a:pt x="83" y="32"/>
                          <a:pt x="83" y="34"/>
                          <a:pt x="83" y="37"/>
                        </a:cubicBezTo>
                        <a:cubicBezTo>
                          <a:pt x="83" y="38"/>
                          <a:pt x="83" y="40"/>
                          <a:pt x="83" y="42"/>
                        </a:cubicBezTo>
                        <a:cubicBezTo>
                          <a:pt x="83" y="44"/>
                          <a:pt x="83" y="47"/>
                          <a:pt x="83" y="50"/>
                        </a:cubicBezTo>
                        <a:cubicBezTo>
                          <a:pt x="82" y="50"/>
                          <a:pt x="81" y="51"/>
                          <a:pt x="81" y="52"/>
                        </a:cubicBezTo>
                        <a:cubicBezTo>
                          <a:pt x="77" y="55"/>
                          <a:pt x="70" y="61"/>
                          <a:pt x="65" y="65"/>
                        </a:cubicBezTo>
                        <a:cubicBezTo>
                          <a:pt x="64" y="59"/>
                          <a:pt x="64" y="56"/>
                          <a:pt x="64" y="52"/>
                        </a:cubicBezTo>
                        <a:close/>
                        <a:moveTo>
                          <a:pt x="83" y="54"/>
                        </a:moveTo>
                        <a:cubicBezTo>
                          <a:pt x="85" y="53"/>
                          <a:pt x="85" y="53"/>
                          <a:pt x="87" y="52"/>
                        </a:cubicBezTo>
                        <a:cubicBezTo>
                          <a:pt x="92" y="51"/>
                          <a:pt x="99" y="51"/>
                          <a:pt x="106" y="50"/>
                        </a:cubicBezTo>
                        <a:cubicBezTo>
                          <a:pt x="100" y="55"/>
                          <a:pt x="95" y="60"/>
                          <a:pt x="89" y="65"/>
                        </a:cubicBezTo>
                        <a:cubicBezTo>
                          <a:pt x="86" y="65"/>
                          <a:pt x="83" y="65"/>
                          <a:pt x="80" y="65"/>
                        </a:cubicBezTo>
                        <a:cubicBezTo>
                          <a:pt x="76" y="65"/>
                          <a:pt x="74" y="65"/>
                          <a:pt x="70" y="65"/>
                        </a:cubicBezTo>
                        <a:cubicBezTo>
                          <a:pt x="75" y="61"/>
                          <a:pt x="80" y="57"/>
                          <a:pt x="83" y="54"/>
                        </a:cubicBezTo>
                        <a:close/>
                        <a:moveTo>
                          <a:pt x="111" y="72"/>
                        </a:moveTo>
                        <a:cubicBezTo>
                          <a:pt x="111" y="73"/>
                          <a:pt x="111" y="74"/>
                          <a:pt x="111" y="75"/>
                        </a:cubicBezTo>
                        <a:cubicBezTo>
                          <a:pt x="108" y="77"/>
                          <a:pt x="105" y="80"/>
                          <a:pt x="102" y="83"/>
                        </a:cubicBezTo>
                        <a:cubicBezTo>
                          <a:pt x="99" y="85"/>
                          <a:pt x="96" y="88"/>
                          <a:pt x="94" y="90"/>
                        </a:cubicBezTo>
                        <a:cubicBezTo>
                          <a:pt x="93" y="81"/>
                          <a:pt x="92" y="77"/>
                          <a:pt x="92" y="68"/>
                        </a:cubicBezTo>
                        <a:cubicBezTo>
                          <a:pt x="98" y="62"/>
                          <a:pt x="104" y="56"/>
                          <a:pt x="110" y="51"/>
                        </a:cubicBezTo>
                        <a:cubicBezTo>
                          <a:pt x="110" y="52"/>
                          <a:pt x="110" y="53"/>
                          <a:pt x="110" y="54"/>
                        </a:cubicBezTo>
                        <a:cubicBezTo>
                          <a:pt x="110" y="59"/>
                          <a:pt x="111" y="66"/>
                          <a:pt x="111" y="72"/>
                        </a:cubicBezTo>
                        <a:close/>
                        <a:moveTo>
                          <a:pt x="79" y="28"/>
                        </a:moveTo>
                        <a:cubicBezTo>
                          <a:pt x="73" y="33"/>
                          <a:pt x="68" y="38"/>
                          <a:pt x="62" y="43"/>
                        </a:cubicBezTo>
                        <a:cubicBezTo>
                          <a:pt x="62" y="43"/>
                          <a:pt x="62" y="43"/>
                          <a:pt x="62" y="43"/>
                        </a:cubicBezTo>
                        <a:cubicBezTo>
                          <a:pt x="56" y="42"/>
                          <a:pt x="51" y="41"/>
                          <a:pt x="46" y="41"/>
                        </a:cubicBezTo>
                        <a:cubicBezTo>
                          <a:pt x="44" y="41"/>
                          <a:pt x="43" y="41"/>
                          <a:pt x="41" y="41"/>
                        </a:cubicBezTo>
                        <a:cubicBezTo>
                          <a:pt x="46" y="37"/>
                          <a:pt x="52" y="33"/>
                          <a:pt x="58" y="28"/>
                        </a:cubicBezTo>
                        <a:cubicBezTo>
                          <a:pt x="59" y="29"/>
                          <a:pt x="60" y="29"/>
                          <a:pt x="61" y="29"/>
                        </a:cubicBezTo>
                        <a:cubicBezTo>
                          <a:pt x="66" y="29"/>
                          <a:pt x="73" y="28"/>
                          <a:pt x="79" y="28"/>
                        </a:cubicBezTo>
                        <a:close/>
                        <a:moveTo>
                          <a:pt x="56" y="18"/>
                        </a:moveTo>
                        <a:cubicBezTo>
                          <a:pt x="56" y="20"/>
                          <a:pt x="56" y="23"/>
                          <a:pt x="56" y="26"/>
                        </a:cubicBezTo>
                        <a:cubicBezTo>
                          <a:pt x="50" y="30"/>
                          <a:pt x="43" y="34"/>
                          <a:pt x="38" y="39"/>
                        </a:cubicBezTo>
                        <a:cubicBezTo>
                          <a:pt x="37" y="32"/>
                          <a:pt x="36" y="29"/>
                          <a:pt x="35" y="21"/>
                        </a:cubicBezTo>
                        <a:cubicBezTo>
                          <a:pt x="35" y="21"/>
                          <a:pt x="35" y="21"/>
                          <a:pt x="35" y="21"/>
                        </a:cubicBezTo>
                        <a:cubicBezTo>
                          <a:pt x="42" y="15"/>
                          <a:pt x="49" y="10"/>
                          <a:pt x="56" y="5"/>
                        </a:cubicBezTo>
                        <a:cubicBezTo>
                          <a:pt x="56" y="8"/>
                          <a:pt x="56" y="10"/>
                          <a:pt x="56" y="13"/>
                        </a:cubicBezTo>
                        <a:cubicBezTo>
                          <a:pt x="56" y="14"/>
                          <a:pt x="56" y="16"/>
                          <a:pt x="56" y="18"/>
                        </a:cubicBezTo>
                        <a:close/>
                        <a:moveTo>
                          <a:pt x="24" y="9"/>
                        </a:moveTo>
                        <a:cubicBezTo>
                          <a:pt x="26" y="8"/>
                          <a:pt x="28" y="6"/>
                          <a:pt x="30" y="6"/>
                        </a:cubicBezTo>
                        <a:cubicBezTo>
                          <a:pt x="33" y="5"/>
                          <a:pt x="37" y="5"/>
                          <a:pt x="42" y="4"/>
                        </a:cubicBezTo>
                        <a:cubicBezTo>
                          <a:pt x="45" y="4"/>
                          <a:pt x="48" y="4"/>
                          <a:pt x="51" y="4"/>
                        </a:cubicBezTo>
                        <a:cubicBezTo>
                          <a:pt x="44" y="9"/>
                          <a:pt x="38" y="14"/>
                          <a:pt x="32" y="19"/>
                        </a:cubicBezTo>
                        <a:cubicBezTo>
                          <a:pt x="29" y="19"/>
                          <a:pt x="27" y="19"/>
                          <a:pt x="24" y="19"/>
                        </a:cubicBezTo>
                        <a:cubicBezTo>
                          <a:pt x="19" y="19"/>
                          <a:pt x="14" y="19"/>
                          <a:pt x="8" y="19"/>
                        </a:cubicBezTo>
                        <a:cubicBezTo>
                          <a:pt x="13" y="16"/>
                          <a:pt x="19" y="12"/>
                          <a:pt x="24" y="9"/>
                        </a:cubicBezTo>
                        <a:close/>
                        <a:moveTo>
                          <a:pt x="5" y="154"/>
                        </a:moveTo>
                        <a:cubicBezTo>
                          <a:pt x="6" y="143"/>
                          <a:pt x="6" y="133"/>
                          <a:pt x="6" y="124"/>
                        </a:cubicBezTo>
                        <a:cubicBezTo>
                          <a:pt x="6" y="97"/>
                          <a:pt x="5" y="78"/>
                          <a:pt x="5" y="52"/>
                        </a:cubicBezTo>
                        <a:cubicBezTo>
                          <a:pt x="5" y="43"/>
                          <a:pt x="5" y="33"/>
                          <a:pt x="5" y="23"/>
                        </a:cubicBezTo>
                        <a:cubicBezTo>
                          <a:pt x="12" y="23"/>
                          <a:pt x="19" y="22"/>
                          <a:pt x="24" y="22"/>
                        </a:cubicBezTo>
                        <a:cubicBezTo>
                          <a:pt x="27" y="22"/>
                          <a:pt x="30" y="22"/>
                          <a:pt x="32" y="23"/>
                        </a:cubicBezTo>
                        <a:cubicBezTo>
                          <a:pt x="33" y="31"/>
                          <a:pt x="34" y="34"/>
                          <a:pt x="34" y="43"/>
                        </a:cubicBezTo>
                        <a:cubicBezTo>
                          <a:pt x="34" y="43"/>
                          <a:pt x="34" y="44"/>
                          <a:pt x="35" y="45"/>
                        </a:cubicBezTo>
                        <a:cubicBezTo>
                          <a:pt x="35" y="45"/>
                          <a:pt x="35" y="45"/>
                          <a:pt x="36" y="45"/>
                        </a:cubicBezTo>
                        <a:cubicBezTo>
                          <a:pt x="36" y="45"/>
                          <a:pt x="36" y="45"/>
                          <a:pt x="36" y="45"/>
                        </a:cubicBezTo>
                        <a:cubicBezTo>
                          <a:pt x="40" y="45"/>
                          <a:pt x="43" y="44"/>
                          <a:pt x="46" y="44"/>
                        </a:cubicBezTo>
                        <a:cubicBezTo>
                          <a:pt x="51" y="44"/>
                          <a:pt x="55" y="45"/>
                          <a:pt x="60" y="46"/>
                        </a:cubicBezTo>
                        <a:cubicBezTo>
                          <a:pt x="60" y="49"/>
                          <a:pt x="60" y="51"/>
                          <a:pt x="60" y="52"/>
                        </a:cubicBezTo>
                        <a:cubicBezTo>
                          <a:pt x="60" y="57"/>
                          <a:pt x="61" y="61"/>
                          <a:pt x="62" y="68"/>
                        </a:cubicBezTo>
                        <a:cubicBezTo>
                          <a:pt x="62" y="68"/>
                          <a:pt x="62" y="68"/>
                          <a:pt x="62" y="68"/>
                        </a:cubicBezTo>
                        <a:cubicBezTo>
                          <a:pt x="62" y="68"/>
                          <a:pt x="62" y="68"/>
                          <a:pt x="62" y="68"/>
                        </a:cubicBezTo>
                        <a:cubicBezTo>
                          <a:pt x="62" y="69"/>
                          <a:pt x="62" y="69"/>
                          <a:pt x="62" y="69"/>
                        </a:cubicBezTo>
                        <a:cubicBezTo>
                          <a:pt x="62" y="69"/>
                          <a:pt x="62" y="69"/>
                          <a:pt x="62" y="69"/>
                        </a:cubicBezTo>
                        <a:cubicBezTo>
                          <a:pt x="62" y="69"/>
                          <a:pt x="62" y="69"/>
                          <a:pt x="62" y="69"/>
                        </a:cubicBezTo>
                        <a:cubicBezTo>
                          <a:pt x="62" y="69"/>
                          <a:pt x="62" y="69"/>
                          <a:pt x="62" y="69"/>
                        </a:cubicBezTo>
                        <a:cubicBezTo>
                          <a:pt x="62" y="69"/>
                          <a:pt x="62" y="69"/>
                          <a:pt x="62" y="69"/>
                        </a:cubicBezTo>
                        <a:cubicBezTo>
                          <a:pt x="63" y="69"/>
                          <a:pt x="63" y="69"/>
                          <a:pt x="63" y="69"/>
                        </a:cubicBezTo>
                        <a:cubicBezTo>
                          <a:pt x="63" y="69"/>
                          <a:pt x="63" y="70"/>
                          <a:pt x="63" y="70"/>
                        </a:cubicBezTo>
                        <a:cubicBezTo>
                          <a:pt x="63" y="70"/>
                          <a:pt x="63" y="70"/>
                          <a:pt x="64" y="70"/>
                        </a:cubicBezTo>
                        <a:cubicBezTo>
                          <a:pt x="64" y="70"/>
                          <a:pt x="64" y="70"/>
                          <a:pt x="64" y="70"/>
                        </a:cubicBezTo>
                        <a:cubicBezTo>
                          <a:pt x="64" y="70"/>
                          <a:pt x="64" y="70"/>
                          <a:pt x="64" y="70"/>
                        </a:cubicBezTo>
                        <a:cubicBezTo>
                          <a:pt x="64" y="70"/>
                          <a:pt x="64" y="70"/>
                          <a:pt x="64" y="70"/>
                        </a:cubicBezTo>
                        <a:cubicBezTo>
                          <a:pt x="70" y="69"/>
                          <a:pt x="74" y="68"/>
                          <a:pt x="80" y="68"/>
                        </a:cubicBezTo>
                        <a:cubicBezTo>
                          <a:pt x="82" y="68"/>
                          <a:pt x="85" y="68"/>
                          <a:pt x="88" y="69"/>
                        </a:cubicBezTo>
                        <a:cubicBezTo>
                          <a:pt x="89" y="79"/>
                          <a:pt x="90" y="83"/>
                          <a:pt x="90" y="93"/>
                        </a:cubicBezTo>
                        <a:cubicBezTo>
                          <a:pt x="90" y="94"/>
                          <a:pt x="91" y="94"/>
                          <a:pt x="91" y="95"/>
                        </a:cubicBezTo>
                        <a:cubicBezTo>
                          <a:pt x="91" y="95"/>
                          <a:pt x="92" y="95"/>
                          <a:pt x="92" y="95"/>
                        </a:cubicBezTo>
                        <a:cubicBezTo>
                          <a:pt x="98" y="95"/>
                          <a:pt x="102" y="94"/>
                          <a:pt x="106" y="94"/>
                        </a:cubicBezTo>
                        <a:cubicBezTo>
                          <a:pt x="110" y="94"/>
                          <a:pt x="114" y="94"/>
                          <a:pt x="119" y="95"/>
                        </a:cubicBezTo>
                        <a:cubicBezTo>
                          <a:pt x="119" y="105"/>
                          <a:pt x="120" y="108"/>
                          <a:pt x="120" y="117"/>
                        </a:cubicBezTo>
                        <a:cubicBezTo>
                          <a:pt x="120" y="118"/>
                          <a:pt x="120" y="119"/>
                          <a:pt x="120" y="119"/>
                        </a:cubicBezTo>
                        <a:cubicBezTo>
                          <a:pt x="120" y="119"/>
                          <a:pt x="120" y="119"/>
                          <a:pt x="120" y="119"/>
                        </a:cubicBezTo>
                        <a:cubicBezTo>
                          <a:pt x="121" y="120"/>
                          <a:pt x="121" y="121"/>
                          <a:pt x="122" y="121"/>
                        </a:cubicBezTo>
                        <a:cubicBezTo>
                          <a:pt x="125" y="121"/>
                          <a:pt x="128" y="121"/>
                          <a:pt x="131" y="121"/>
                        </a:cubicBezTo>
                        <a:cubicBezTo>
                          <a:pt x="136" y="121"/>
                          <a:pt x="140" y="121"/>
                          <a:pt x="146" y="120"/>
                        </a:cubicBezTo>
                        <a:cubicBezTo>
                          <a:pt x="147" y="131"/>
                          <a:pt x="148" y="142"/>
                          <a:pt x="149" y="154"/>
                        </a:cubicBezTo>
                        <a:cubicBezTo>
                          <a:pt x="125" y="153"/>
                          <a:pt x="104" y="152"/>
                          <a:pt x="84" y="152"/>
                        </a:cubicBezTo>
                        <a:cubicBezTo>
                          <a:pt x="59" y="152"/>
                          <a:pt x="35" y="153"/>
                          <a:pt x="5" y="154"/>
                        </a:cubicBezTo>
                        <a:close/>
                        <a:moveTo>
                          <a:pt x="168" y="120"/>
                        </a:moveTo>
                        <a:cubicBezTo>
                          <a:pt x="168" y="124"/>
                          <a:pt x="168" y="127"/>
                          <a:pt x="168" y="130"/>
                        </a:cubicBezTo>
                        <a:cubicBezTo>
                          <a:pt x="168" y="131"/>
                          <a:pt x="168" y="132"/>
                          <a:pt x="169" y="132"/>
                        </a:cubicBezTo>
                        <a:cubicBezTo>
                          <a:pt x="164" y="139"/>
                          <a:pt x="158" y="146"/>
                          <a:pt x="152" y="152"/>
                        </a:cubicBezTo>
                        <a:cubicBezTo>
                          <a:pt x="151" y="141"/>
                          <a:pt x="151" y="130"/>
                          <a:pt x="150" y="119"/>
                        </a:cubicBezTo>
                        <a:cubicBezTo>
                          <a:pt x="156" y="113"/>
                          <a:pt x="161" y="107"/>
                          <a:pt x="168" y="103"/>
                        </a:cubicBezTo>
                        <a:cubicBezTo>
                          <a:pt x="168" y="106"/>
                          <a:pt x="168" y="109"/>
                          <a:pt x="168" y="113"/>
                        </a:cubicBezTo>
                        <a:cubicBezTo>
                          <a:pt x="168" y="115"/>
                          <a:pt x="168" y="118"/>
                          <a:pt x="168" y="120"/>
                        </a:cubicBezTo>
                        <a:close/>
                        <a:moveTo>
                          <a:pt x="146" y="102"/>
                        </a:moveTo>
                        <a:cubicBezTo>
                          <a:pt x="148" y="102"/>
                          <a:pt x="150" y="102"/>
                          <a:pt x="152" y="102"/>
                        </a:cubicBezTo>
                        <a:cubicBezTo>
                          <a:pt x="156" y="102"/>
                          <a:pt x="160" y="102"/>
                          <a:pt x="164" y="101"/>
                        </a:cubicBezTo>
                        <a:cubicBezTo>
                          <a:pt x="157" y="106"/>
                          <a:pt x="153" y="111"/>
                          <a:pt x="147" y="116"/>
                        </a:cubicBezTo>
                        <a:cubicBezTo>
                          <a:pt x="140" y="117"/>
                          <a:pt x="136" y="117"/>
                          <a:pt x="131" y="117"/>
                        </a:cubicBezTo>
                        <a:cubicBezTo>
                          <a:pt x="129" y="117"/>
                          <a:pt x="128" y="117"/>
                          <a:pt x="126" y="117"/>
                        </a:cubicBezTo>
                        <a:cubicBezTo>
                          <a:pt x="129" y="115"/>
                          <a:pt x="131" y="113"/>
                          <a:pt x="133" y="111"/>
                        </a:cubicBezTo>
                        <a:cubicBezTo>
                          <a:pt x="137" y="108"/>
                          <a:pt x="140" y="104"/>
                          <a:pt x="142" y="102"/>
                        </a:cubicBezTo>
                        <a:cubicBezTo>
                          <a:pt x="142" y="102"/>
                          <a:pt x="142" y="102"/>
                          <a:pt x="142" y="102"/>
                        </a:cubicBezTo>
                        <a:cubicBezTo>
                          <a:pt x="142" y="102"/>
                          <a:pt x="143" y="102"/>
                          <a:pt x="143" y="102"/>
                        </a:cubicBezTo>
                        <a:cubicBezTo>
                          <a:pt x="144" y="102"/>
                          <a:pt x="144" y="102"/>
                          <a:pt x="144" y="102"/>
                        </a:cubicBezTo>
                        <a:cubicBezTo>
                          <a:pt x="144" y="102"/>
                          <a:pt x="145" y="102"/>
                          <a:pt x="146" y="10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04" name="Freeform 253"/>
                  <p:cNvSpPr>
                    <a:spLocks noEditPoints="1"/>
                  </p:cNvSpPr>
                  <p:nvPr/>
                </p:nvSpPr>
                <p:spPr bwMode="auto">
                  <a:xfrm>
                    <a:off x="3561" y="2974"/>
                    <a:ext cx="52" cy="66"/>
                  </a:xfrm>
                  <a:custGeom>
                    <a:avLst/>
                    <a:gdLst>
                      <a:gd name="T0" fmla="*/ 21 w 22"/>
                      <a:gd name="T1" fmla="*/ 16 h 28"/>
                      <a:gd name="T2" fmla="*/ 17 w 22"/>
                      <a:gd name="T3" fmla="*/ 10 h 28"/>
                      <a:gd name="T4" fmla="*/ 19 w 22"/>
                      <a:gd name="T5" fmla="*/ 9 h 28"/>
                      <a:gd name="T6" fmla="*/ 20 w 22"/>
                      <a:gd name="T7" fmla="*/ 6 h 28"/>
                      <a:gd name="T8" fmla="*/ 20 w 22"/>
                      <a:gd name="T9" fmla="*/ 5 h 28"/>
                      <a:gd name="T10" fmla="*/ 16 w 22"/>
                      <a:gd name="T11" fmla="*/ 1 h 28"/>
                      <a:gd name="T12" fmla="*/ 16 w 22"/>
                      <a:gd name="T13" fmla="*/ 1 h 28"/>
                      <a:gd name="T14" fmla="*/ 15 w 22"/>
                      <a:gd name="T15" fmla="*/ 1 h 28"/>
                      <a:gd name="T16" fmla="*/ 13 w 22"/>
                      <a:gd name="T17" fmla="*/ 1 h 28"/>
                      <a:gd name="T18" fmla="*/ 9 w 22"/>
                      <a:gd name="T19" fmla="*/ 0 h 28"/>
                      <a:gd name="T20" fmla="*/ 2 w 22"/>
                      <a:gd name="T21" fmla="*/ 5 h 28"/>
                      <a:gd name="T22" fmla="*/ 2 w 22"/>
                      <a:gd name="T23" fmla="*/ 15 h 28"/>
                      <a:gd name="T24" fmla="*/ 3 w 22"/>
                      <a:gd name="T25" fmla="*/ 17 h 28"/>
                      <a:gd name="T26" fmla="*/ 5 w 22"/>
                      <a:gd name="T27" fmla="*/ 18 h 28"/>
                      <a:gd name="T28" fmla="*/ 5 w 22"/>
                      <a:gd name="T29" fmla="*/ 18 h 28"/>
                      <a:gd name="T30" fmla="*/ 8 w 22"/>
                      <a:gd name="T31" fmla="*/ 17 h 28"/>
                      <a:gd name="T32" fmla="*/ 10 w 22"/>
                      <a:gd name="T33" fmla="*/ 18 h 28"/>
                      <a:gd name="T34" fmla="*/ 9 w 22"/>
                      <a:gd name="T35" fmla="*/ 19 h 28"/>
                      <a:gd name="T36" fmla="*/ 7 w 22"/>
                      <a:gd name="T37" fmla="*/ 19 h 28"/>
                      <a:gd name="T38" fmla="*/ 5 w 22"/>
                      <a:gd name="T39" fmla="*/ 18 h 28"/>
                      <a:gd name="T40" fmla="*/ 1 w 22"/>
                      <a:gd name="T41" fmla="*/ 20 h 28"/>
                      <a:gd name="T42" fmla="*/ 1 w 22"/>
                      <a:gd name="T43" fmla="*/ 21 h 28"/>
                      <a:gd name="T44" fmla="*/ 1 w 22"/>
                      <a:gd name="T45" fmla="*/ 26 h 28"/>
                      <a:gd name="T46" fmla="*/ 2 w 22"/>
                      <a:gd name="T47" fmla="*/ 27 h 28"/>
                      <a:gd name="T48" fmla="*/ 8 w 22"/>
                      <a:gd name="T49" fmla="*/ 28 h 28"/>
                      <a:gd name="T50" fmla="*/ 15 w 22"/>
                      <a:gd name="T51" fmla="*/ 27 h 28"/>
                      <a:gd name="T52" fmla="*/ 21 w 22"/>
                      <a:gd name="T53" fmla="*/ 16 h 28"/>
                      <a:gd name="T54" fmla="*/ 14 w 22"/>
                      <a:gd name="T55" fmla="*/ 24 h 28"/>
                      <a:gd name="T56" fmla="*/ 8 w 22"/>
                      <a:gd name="T57" fmla="*/ 25 h 28"/>
                      <a:gd name="T58" fmla="*/ 3 w 22"/>
                      <a:gd name="T59" fmla="*/ 24 h 28"/>
                      <a:gd name="T60" fmla="*/ 4 w 22"/>
                      <a:gd name="T61" fmla="*/ 21 h 28"/>
                      <a:gd name="T62" fmla="*/ 5 w 22"/>
                      <a:gd name="T63" fmla="*/ 21 h 28"/>
                      <a:gd name="T64" fmla="*/ 9 w 22"/>
                      <a:gd name="T65" fmla="*/ 22 h 28"/>
                      <a:gd name="T66" fmla="*/ 12 w 22"/>
                      <a:gd name="T67" fmla="*/ 15 h 28"/>
                      <a:gd name="T68" fmla="*/ 8 w 22"/>
                      <a:gd name="T69" fmla="*/ 15 h 28"/>
                      <a:gd name="T70" fmla="*/ 5 w 22"/>
                      <a:gd name="T71" fmla="*/ 15 h 28"/>
                      <a:gd name="T72" fmla="*/ 5 w 22"/>
                      <a:gd name="T73" fmla="*/ 5 h 28"/>
                      <a:gd name="T74" fmla="*/ 9 w 22"/>
                      <a:gd name="T75" fmla="*/ 3 h 28"/>
                      <a:gd name="T76" fmla="*/ 15 w 22"/>
                      <a:gd name="T77" fmla="*/ 4 h 28"/>
                      <a:gd name="T78" fmla="*/ 16 w 22"/>
                      <a:gd name="T79" fmla="*/ 4 h 28"/>
                      <a:gd name="T80" fmla="*/ 17 w 22"/>
                      <a:gd name="T81" fmla="*/ 5 h 28"/>
                      <a:gd name="T82" fmla="*/ 15 w 22"/>
                      <a:gd name="T83" fmla="*/ 7 h 28"/>
                      <a:gd name="T84" fmla="*/ 12 w 22"/>
                      <a:gd name="T85" fmla="*/ 7 h 28"/>
                      <a:gd name="T86" fmla="*/ 9 w 22"/>
                      <a:gd name="T87" fmla="*/ 11 h 28"/>
                      <a:gd name="T88" fmla="*/ 10 w 22"/>
                      <a:gd name="T89" fmla="*/ 11 h 28"/>
                      <a:gd name="T90" fmla="*/ 14 w 22"/>
                      <a:gd name="T91" fmla="*/ 24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22" h="28">
                        <a:moveTo>
                          <a:pt x="21" y="16"/>
                        </a:moveTo>
                        <a:cubicBezTo>
                          <a:pt x="20" y="14"/>
                          <a:pt x="19" y="12"/>
                          <a:pt x="17" y="10"/>
                        </a:cubicBezTo>
                        <a:cubicBezTo>
                          <a:pt x="18" y="10"/>
                          <a:pt x="19" y="10"/>
                          <a:pt x="19" y="9"/>
                        </a:cubicBezTo>
                        <a:cubicBezTo>
                          <a:pt x="20" y="8"/>
                          <a:pt x="20" y="7"/>
                          <a:pt x="20" y="6"/>
                        </a:cubicBezTo>
                        <a:cubicBezTo>
                          <a:pt x="20" y="5"/>
                          <a:pt x="20" y="5"/>
                          <a:pt x="20" y="5"/>
                        </a:cubicBezTo>
                        <a:cubicBezTo>
                          <a:pt x="20" y="1"/>
                          <a:pt x="18" y="1"/>
                          <a:pt x="16" y="1"/>
                        </a:cubicBezTo>
                        <a:cubicBezTo>
                          <a:pt x="16" y="1"/>
                          <a:pt x="16" y="1"/>
                          <a:pt x="16" y="1"/>
                        </a:cubicBezTo>
                        <a:cubicBezTo>
                          <a:pt x="15" y="1"/>
                          <a:pt x="15" y="1"/>
                          <a:pt x="15" y="1"/>
                        </a:cubicBezTo>
                        <a:cubicBezTo>
                          <a:pt x="14" y="1"/>
                          <a:pt x="14" y="1"/>
                          <a:pt x="13" y="1"/>
                        </a:cubicBezTo>
                        <a:cubicBezTo>
                          <a:pt x="12" y="1"/>
                          <a:pt x="10" y="0"/>
                          <a:pt x="9" y="0"/>
                        </a:cubicBezTo>
                        <a:cubicBezTo>
                          <a:pt x="3" y="0"/>
                          <a:pt x="2" y="3"/>
                          <a:pt x="2" y="5"/>
                        </a:cubicBezTo>
                        <a:cubicBezTo>
                          <a:pt x="2" y="15"/>
                          <a:pt x="2" y="15"/>
                          <a:pt x="2" y="15"/>
                        </a:cubicBezTo>
                        <a:cubicBezTo>
                          <a:pt x="2" y="15"/>
                          <a:pt x="2" y="16"/>
                          <a:pt x="3" y="17"/>
                        </a:cubicBezTo>
                        <a:cubicBezTo>
                          <a:pt x="3" y="17"/>
                          <a:pt x="4" y="18"/>
                          <a:pt x="5" y="18"/>
                        </a:cubicBezTo>
                        <a:cubicBezTo>
                          <a:pt x="5" y="18"/>
                          <a:pt x="5" y="18"/>
                          <a:pt x="5" y="18"/>
                        </a:cubicBezTo>
                        <a:cubicBezTo>
                          <a:pt x="6" y="18"/>
                          <a:pt x="7" y="17"/>
                          <a:pt x="8" y="17"/>
                        </a:cubicBezTo>
                        <a:cubicBezTo>
                          <a:pt x="9" y="17"/>
                          <a:pt x="10" y="18"/>
                          <a:pt x="10" y="18"/>
                        </a:cubicBezTo>
                        <a:cubicBezTo>
                          <a:pt x="10" y="18"/>
                          <a:pt x="9" y="19"/>
                          <a:pt x="9" y="19"/>
                        </a:cubicBezTo>
                        <a:cubicBezTo>
                          <a:pt x="8" y="19"/>
                          <a:pt x="8" y="19"/>
                          <a:pt x="7" y="19"/>
                        </a:cubicBezTo>
                        <a:cubicBezTo>
                          <a:pt x="6" y="18"/>
                          <a:pt x="5" y="18"/>
                          <a:pt x="5" y="18"/>
                        </a:cubicBezTo>
                        <a:cubicBezTo>
                          <a:pt x="2" y="18"/>
                          <a:pt x="2" y="20"/>
                          <a:pt x="1" y="20"/>
                        </a:cubicBezTo>
                        <a:cubicBezTo>
                          <a:pt x="1" y="21"/>
                          <a:pt x="1" y="21"/>
                          <a:pt x="1" y="21"/>
                        </a:cubicBezTo>
                        <a:cubicBezTo>
                          <a:pt x="0" y="22"/>
                          <a:pt x="0" y="24"/>
                          <a:pt x="1" y="26"/>
                        </a:cubicBezTo>
                        <a:cubicBezTo>
                          <a:pt x="1" y="26"/>
                          <a:pt x="1" y="27"/>
                          <a:pt x="2" y="27"/>
                        </a:cubicBezTo>
                        <a:cubicBezTo>
                          <a:pt x="4" y="28"/>
                          <a:pt x="6" y="28"/>
                          <a:pt x="8" y="28"/>
                        </a:cubicBezTo>
                        <a:cubicBezTo>
                          <a:pt x="11" y="28"/>
                          <a:pt x="13" y="28"/>
                          <a:pt x="15" y="27"/>
                        </a:cubicBezTo>
                        <a:cubicBezTo>
                          <a:pt x="20" y="25"/>
                          <a:pt x="22" y="21"/>
                          <a:pt x="21" y="16"/>
                        </a:cubicBezTo>
                        <a:close/>
                        <a:moveTo>
                          <a:pt x="14" y="24"/>
                        </a:moveTo>
                        <a:cubicBezTo>
                          <a:pt x="12" y="25"/>
                          <a:pt x="10" y="25"/>
                          <a:pt x="8" y="25"/>
                        </a:cubicBezTo>
                        <a:cubicBezTo>
                          <a:pt x="6" y="25"/>
                          <a:pt x="5" y="25"/>
                          <a:pt x="3" y="24"/>
                        </a:cubicBezTo>
                        <a:cubicBezTo>
                          <a:pt x="3" y="24"/>
                          <a:pt x="4" y="22"/>
                          <a:pt x="4" y="21"/>
                        </a:cubicBezTo>
                        <a:cubicBezTo>
                          <a:pt x="5" y="21"/>
                          <a:pt x="5" y="21"/>
                          <a:pt x="5" y="21"/>
                        </a:cubicBezTo>
                        <a:cubicBezTo>
                          <a:pt x="6" y="21"/>
                          <a:pt x="8" y="22"/>
                          <a:pt x="9" y="22"/>
                        </a:cubicBezTo>
                        <a:cubicBezTo>
                          <a:pt x="12" y="22"/>
                          <a:pt x="16" y="18"/>
                          <a:pt x="12" y="15"/>
                        </a:cubicBezTo>
                        <a:cubicBezTo>
                          <a:pt x="11" y="15"/>
                          <a:pt x="9" y="15"/>
                          <a:pt x="8" y="15"/>
                        </a:cubicBezTo>
                        <a:cubicBezTo>
                          <a:pt x="7" y="15"/>
                          <a:pt x="6" y="15"/>
                          <a:pt x="5" y="15"/>
                        </a:cubicBezTo>
                        <a:cubicBezTo>
                          <a:pt x="5" y="11"/>
                          <a:pt x="5" y="8"/>
                          <a:pt x="5" y="5"/>
                        </a:cubicBezTo>
                        <a:cubicBezTo>
                          <a:pt x="5" y="4"/>
                          <a:pt x="7" y="3"/>
                          <a:pt x="9" y="3"/>
                        </a:cubicBezTo>
                        <a:cubicBezTo>
                          <a:pt x="11" y="3"/>
                          <a:pt x="14" y="4"/>
                          <a:pt x="15" y="4"/>
                        </a:cubicBezTo>
                        <a:cubicBezTo>
                          <a:pt x="15" y="4"/>
                          <a:pt x="16" y="4"/>
                          <a:pt x="16" y="4"/>
                        </a:cubicBezTo>
                        <a:cubicBezTo>
                          <a:pt x="17" y="4"/>
                          <a:pt x="17" y="4"/>
                          <a:pt x="17" y="5"/>
                        </a:cubicBezTo>
                        <a:cubicBezTo>
                          <a:pt x="17" y="7"/>
                          <a:pt x="18" y="7"/>
                          <a:pt x="15" y="7"/>
                        </a:cubicBezTo>
                        <a:cubicBezTo>
                          <a:pt x="14" y="7"/>
                          <a:pt x="13" y="7"/>
                          <a:pt x="12" y="7"/>
                        </a:cubicBezTo>
                        <a:cubicBezTo>
                          <a:pt x="9" y="7"/>
                          <a:pt x="9" y="8"/>
                          <a:pt x="9" y="11"/>
                        </a:cubicBezTo>
                        <a:cubicBezTo>
                          <a:pt x="9" y="11"/>
                          <a:pt x="10" y="11"/>
                          <a:pt x="10" y="11"/>
                        </a:cubicBezTo>
                        <a:cubicBezTo>
                          <a:pt x="18" y="11"/>
                          <a:pt x="21" y="21"/>
                          <a:pt x="14" y="2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05" name="Freeform 254"/>
                  <p:cNvSpPr>
                    <a:spLocks noEditPoints="1"/>
                  </p:cNvSpPr>
                  <p:nvPr/>
                </p:nvSpPr>
                <p:spPr bwMode="auto">
                  <a:xfrm>
                    <a:off x="3293" y="2766"/>
                    <a:ext cx="57" cy="75"/>
                  </a:xfrm>
                  <a:custGeom>
                    <a:avLst/>
                    <a:gdLst>
                      <a:gd name="T0" fmla="*/ 22 w 24"/>
                      <a:gd name="T1" fmla="*/ 21 h 32"/>
                      <a:gd name="T2" fmla="*/ 19 w 24"/>
                      <a:gd name="T3" fmla="*/ 21 h 32"/>
                      <a:gd name="T4" fmla="*/ 18 w 24"/>
                      <a:gd name="T5" fmla="*/ 21 h 32"/>
                      <a:gd name="T6" fmla="*/ 19 w 24"/>
                      <a:gd name="T7" fmla="*/ 5 h 32"/>
                      <a:gd name="T8" fmla="*/ 18 w 24"/>
                      <a:gd name="T9" fmla="*/ 3 h 32"/>
                      <a:gd name="T10" fmla="*/ 17 w 24"/>
                      <a:gd name="T11" fmla="*/ 2 h 32"/>
                      <a:gd name="T12" fmla="*/ 16 w 24"/>
                      <a:gd name="T13" fmla="*/ 1 h 32"/>
                      <a:gd name="T14" fmla="*/ 14 w 24"/>
                      <a:gd name="T15" fmla="*/ 0 h 32"/>
                      <a:gd name="T16" fmla="*/ 14 w 24"/>
                      <a:gd name="T17" fmla="*/ 0 h 32"/>
                      <a:gd name="T18" fmla="*/ 10 w 24"/>
                      <a:gd name="T19" fmla="*/ 2 h 32"/>
                      <a:gd name="T20" fmla="*/ 2 w 24"/>
                      <a:gd name="T21" fmla="*/ 7 h 32"/>
                      <a:gd name="T22" fmla="*/ 0 w 24"/>
                      <a:gd name="T23" fmla="*/ 8 h 32"/>
                      <a:gd name="T24" fmla="*/ 0 w 24"/>
                      <a:gd name="T25" fmla="*/ 11 h 32"/>
                      <a:gd name="T26" fmla="*/ 3 w 24"/>
                      <a:gd name="T27" fmla="*/ 15 h 32"/>
                      <a:gd name="T28" fmla="*/ 4 w 24"/>
                      <a:gd name="T29" fmla="*/ 17 h 32"/>
                      <a:gd name="T30" fmla="*/ 5 w 24"/>
                      <a:gd name="T31" fmla="*/ 17 h 32"/>
                      <a:gd name="T32" fmla="*/ 7 w 24"/>
                      <a:gd name="T33" fmla="*/ 16 h 32"/>
                      <a:gd name="T34" fmla="*/ 8 w 24"/>
                      <a:gd name="T35" fmla="*/ 16 h 32"/>
                      <a:gd name="T36" fmla="*/ 8 w 24"/>
                      <a:gd name="T37" fmla="*/ 17 h 32"/>
                      <a:gd name="T38" fmla="*/ 8 w 24"/>
                      <a:gd name="T39" fmla="*/ 22 h 32"/>
                      <a:gd name="T40" fmla="*/ 6 w 24"/>
                      <a:gd name="T41" fmla="*/ 21 h 32"/>
                      <a:gd name="T42" fmla="*/ 5 w 24"/>
                      <a:gd name="T43" fmla="*/ 21 h 32"/>
                      <a:gd name="T44" fmla="*/ 2 w 24"/>
                      <a:gd name="T45" fmla="*/ 24 h 32"/>
                      <a:gd name="T46" fmla="*/ 2 w 24"/>
                      <a:gd name="T47" fmla="*/ 26 h 32"/>
                      <a:gd name="T48" fmla="*/ 2 w 24"/>
                      <a:gd name="T49" fmla="*/ 28 h 32"/>
                      <a:gd name="T50" fmla="*/ 5 w 24"/>
                      <a:gd name="T51" fmla="*/ 31 h 32"/>
                      <a:gd name="T52" fmla="*/ 13 w 24"/>
                      <a:gd name="T53" fmla="*/ 31 h 32"/>
                      <a:gd name="T54" fmla="*/ 21 w 24"/>
                      <a:gd name="T55" fmla="*/ 32 h 32"/>
                      <a:gd name="T56" fmla="*/ 23 w 24"/>
                      <a:gd name="T57" fmla="*/ 31 h 32"/>
                      <a:gd name="T58" fmla="*/ 24 w 24"/>
                      <a:gd name="T59" fmla="*/ 28 h 32"/>
                      <a:gd name="T60" fmla="*/ 24 w 24"/>
                      <a:gd name="T61" fmla="*/ 24 h 32"/>
                      <a:gd name="T62" fmla="*/ 22 w 24"/>
                      <a:gd name="T63" fmla="*/ 21 h 32"/>
                      <a:gd name="T64" fmla="*/ 21 w 24"/>
                      <a:gd name="T65" fmla="*/ 29 h 32"/>
                      <a:gd name="T66" fmla="*/ 21 w 24"/>
                      <a:gd name="T67" fmla="*/ 29 h 32"/>
                      <a:gd name="T68" fmla="*/ 21 w 24"/>
                      <a:gd name="T69" fmla="*/ 29 h 32"/>
                      <a:gd name="T70" fmla="*/ 5 w 24"/>
                      <a:gd name="T71" fmla="*/ 28 h 32"/>
                      <a:gd name="T72" fmla="*/ 5 w 24"/>
                      <a:gd name="T73" fmla="*/ 24 h 32"/>
                      <a:gd name="T74" fmla="*/ 6 w 24"/>
                      <a:gd name="T75" fmla="*/ 24 h 32"/>
                      <a:gd name="T76" fmla="*/ 10 w 24"/>
                      <a:gd name="T77" fmla="*/ 25 h 32"/>
                      <a:gd name="T78" fmla="*/ 11 w 24"/>
                      <a:gd name="T79" fmla="*/ 10 h 32"/>
                      <a:gd name="T80" fmla="*/ 6 w 24"/>
                      <a:gd name="T81" fmla="*/ 14 h 32"/>
                      <a:gd name="T82" fmla="*/ 5 w 24"/>
                      <a:gd name="T83" fmla="*/ 14 h 32"/>
                      <a:gd name="T84" fmla="*/ 5 w 24"/>
                      <a:gd name="T85" fmla="*/ 14 h 32"/>
                      <a:gd name="T86" fmla="*/ 5 w 24"/>
                      <a:gd name="T87" fmla="*/ 14 h 32"/>
                      <a:gd name="T88" fmla="*/ 3 w 24"/>
                      <a:gd name="T89" fmla="*/ 9 h 32"/>
                      <a:gd name="T90" fmla="*/ 14 w 24"/>
                      <a:gd name="T91" fmla="*/ 3 h 32"/>
                      <a:gd name="T92" fmla="*/ 14 w 24"/>
                      <a:gd name="T93" fmla="*/ 3 h 32"/>
                      <a:gd name="T94" fmla="*/ 14 w 24"/>
                      <a:gd name="T95" fmla="*/ 3 h 32"/>
                      <a:gd name="T96" fmla="*/ 16 w 24"/>
                      <a:gd name="T97" fmla="*/ 5 h 32"/>
                      <a:gd name="T98" fmla="*/ 16 w 24"/>
                      <a:gd name="T99" fmla="*/ 24 h 32"/>
                      <a:gd name="T100" fmla="*/ 19 w 24"/>
                      <a:gd name="T101" fmla="*/ 24 h 32"/>
                      <a:gd name="T102" fmla="*/ 21 w 24"/>
                      <a:gd name="T103" fmla="*/ 24 h 32"/>
                      <a:gd name="T104" fmla="*/ 21 w 24"/>
                      <a:gd name="T105" fmla="*/ 28 h 32"/>
                      <a:gd name="T106" fmla="*/ 21 w 24"/>
                      <a:gd name="T107" fmla="*/ 29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</a:cxnLst>
                    <a:rect l="0" t="0" r="r" b="b"/>
                    <a:pathLst>
                      <a:path w="24" h="32">
                        <a:moveTo>
                          <a:pt x="22" y="21"/>
                        </a:moveTo>
                        <a:cubicBezTo>
                          <a:pt x="21" y="21"/>
                          <a:pt x="20" y="21"/>
                          <a:pt x="19" y="21"/>
                        </a:cubicBezTo>
                        <a:cubicBezTo>
                          <a:pt x="18" y="21"/>
                          <a:pt x="18" y="21"/>
                          <a:pt x="18" y="21"/>
                        </a:cubicBezTo>
                        <a:cubicBezTo>
                          <a:pt x="18" y="16"/>
                          <a:pt x="19" y="10"/>
                          <a:pt x="19" y="5"/>
                        </a:cubicBezTo>
                        <a:cubicBezTo>
                          <a:pt x="19" y="4"/>
                          <a:pt x="18" y="4"/>
                          <a:pt x="18" y="3"/>
                        </a:cubicBezTo>
                        <a:cubicBezTo>
                          <a:pt x="17" y="2"/>
                          <a:pt x="17" y="2"/>
                          <a:pt x="17" y="2"/>
                        </a:cubicBezTo>
                        <a:cubicBezTo>
                          <a:pt x="16" y="1"/>
                          <a:pt x="16" y="1"/>
                          <a:pt x="16" y="1"/>
                        </a:cubicBezTo>
                        <a:cubicBezTo>
                          <a:pt x="16" y="1"/>
                          <a:pt x="15" y="0"/>
                          <a:pt x="14" y="0"/>
                        </a:cubicBezTo>
                        <a:cubicBezTo>
                          <a:pt x="14" y="0"/>
                          <a:pt x="14" y="0"/>
                          <a:pt x="14" y="0"/>
                        </a:cubicBezTo>
                        <a:cubicBezTo>
                          <a:pt x="13" y="0"/>
                          <a:pt x="12" y="0"/>
                          <a:pt x="10" y="2"/>
                        </a:cubicBezTo>
                        <a:cubicBezTo>
                          <a:pt x="8" y="3"/>
                          <a:pt x="4" y="6"/>
                          <a:pt x="2" y="7"/>
                        </a:cubicBezTo>
                        <a:cubicBezTo>
                          <a:pt x="1" y="7"/>
                          <a:pt x="1" y="7"/>
                          <a:pt x="0" y="8"/>
                        </a:cubicBezTo>
                        <a:cubicBezTo>
                          <a:pt x="0" y="9"/>
                          <a:pt x="0" y="10"/>
                          <a:pt x="0" y="11"/>
                        </a:cubicBezTo>
                        <a:cubicBezTo>
                          <a:pt x="1" y="12"/>
                          <a:pt x="2" y="14"/>
                          <a:pt x="3" y="15"/>
                        </a:cubicBezTo>
                        <a:cubicBezTo>
                          <a:pt x="3" y="16"/>
                          <a:pt x="3" y="16"/>
                          <a:pt x="4" y="17"/>
                        </a:cubicBezTo>
                        <a:cubicBezTo>
                          <a:pt x="4" y="17"/>
                          <a:pt x="5" y="17"/>
                          <a:pt x="5" y="17"/>
                        </a:cubicBezTo>
                        <a:cubicBezTo>
                          <a:pt x="6" y="17"/>
                          <a:pt x="7" y="17"/>
                          <a:pt x="7" y="16"/>
                        </a:cubicBezTo>
                        <a:cubicBezTo>
                          <a:pt x="8" y="16"/>
                          <a:pt x="8" y="16"/>
                          <a:pt x="8" y="16"/>
                        </a:cubicBezTo>
                        <a:cubicBezTo>
                          <a:pt x="8" y="16"/>
                          <a:pt x="8" y="17"/>
                          <a:pt x="8" y="17"/>
                        </a:cubicBezTo>
                        <a:cubicBezTo>
                          <a:pt x="8" y="19"/>
                          <a:pt x="8" y="20"/>
                          <a:pt x="8" y="22"/>
                        </a:cubicBezTo>
                        <a:cubicBezTo>
                          <a:pt x="7" y="21"/>
                          <a:pt x="6" y="21"/>
                          <a:pt x="6" y="21"/>
                        </a:cubicBezTo>
                        <a:cubicBezTo>
                          <a:pt x="5" y="21"/>
                          <a:pt x="5" y="21"/>
                          <a:pt x="5" y="21"/>
                        </a:cubicBezTo>
                        <a:cubicBezTo>
                          <a:pt x="3" y="22"/>
                          <a:pt x="2" y="23"/>
                          <a:pt x="2" y="24"/>
                        </a:cubicBezTo>
                        <a:cubicBezTo>
                          <a:pt x="2" y="26"/>
                          <a:pt x="2" y="26"/>
                          <a:pt x="2" y="26"/>
                        </a:cubicBezTo>
                        <a:cubicBezTo>
                          <a:pt x="2" y="28"/>
                          <a:pt x="2" y="28"/>
                          <a:pt x="2" y="28"/>
                        </a:cubicBezTo>
                        <a:cubicBezTo>
                          <a:pt x="2" y="30"/>
                          <a:pt x="3" y="31"/>
                          <a:pt x="5" y="31"/>
                        </a:cubicBezTo>
                        <a:cubicBezTo>
                          <a:pt x="7" y="31"/>
                          <a:pt x="10" y="31"/>
                          <a:pt x="13" y="31"/>
                        </a:cubicBezTo>
                        <a:cubicBezTo>
                          <a:pt x="15" y="32"/>
                          <a:pt x="18" y="32"/>
                          <a:pt x="21" y="32"/>
                        </a:cubicBezTo>
                        <a:cubicBezTo>
                          <a:pt x="22" y="32"/>
                          <a:pt x="23" y="32"/>
                          <a:pt x="23" y="31"/>
                        </a:cubicBezTo>
                        <a:cubicBezTo>
                          <a:pt x="24" y="30"/>
                          <a:pt x="24" y="30"/>
                          <a:pt x="24" y="28"/>
                        </a:cubicBezTo>
                        <a:cubicBezTo>
                          <a:pt x="24" y="24"/>
                          <a:pt x="24" y="24"/>
                          <a:pt x="24" y="24"/>
                        </a:cubicBezTo>
                        <a:cubicBezTo>
                          <a:pt x="24" y="23"/>
                          <a:pt x="23" y="22"/>
                          <a:pt x="22" y="21"/>
                        </a:cubicBezTo>
                        <a:close/>
                        <a:moveTo>
                          <a:pt x="21" y="29"/>
                        </a:moveTo>
                        <a:cubicBezTo>
                          <a:pt x="21" y="29"/>
                          <a:pt x="21" y="29"/>
                          <a:pt x="21" y="29"/>
                        </a:cubicBezTo>
                        <a:cubicBezTo>
                          <a:pt x="21" y="29"/>
                          <a:pt x="21" y="29"/>
                          <a:pt x="21" y="29"/>
                        </a:cubicBezTo>
                        <a:cubicBezTo>
                          <a:pt x="15" y="29"/>
                          <a:pt x="10" y="28"/>
                          <a:pt x="5" y="28"/>
                        </a:cubicBezTo>
                        <a:cubicBezTo>
                          <a:pt x="5" y="27"/>
                          <a:pt x="5" y="26"/>
                          <a:pt x="5" y="24"/>
                        </a:cubicBezTo>
                        <a:cubicBezTo>
                          <a:pt x="6" y="24"/>
                          <a:pt x="6" y="24"/>
                          <a:pt x="6" y="24"/>
                        </a:cubicBezTo>
                        <a:cubicBezTo>
                          <a:pt x="7" y="24"/>
                          <a:pt x="9" y="25"/>
                          <a:pt x="10" y="25"/>
                        </a:cubicBezTo>
                        <a:cubicBezTo>
                          <a:pt x="11" y="20"/>
                          <a:pt x="11" y="15"/>
                          <a:pt x="11" y="10"/>
                        </a:cubicBezTo>
                        <a:cubicBezTo>
                          <a:pt x="9" y="12"/>
                          <a:pt x="8" y="13"/>
                          <a:pt x="6" y="14"/>
                        </a:cubicBezTo>
                        <a:cubicBezTo>
                          <a:pt x="5" y="14"/>
                          <a:pt x="5" y="14"/>
                          <a:pt x="5" y="14"/>
                        </a:cubicBezTo>
                        <a:cubicBezTo>
                          <a:pt x="5" y="14"/>
                          <a:pt x="5" y="14"/>
                          <a:pt x="5" y="14"/>
                        </a:cubicBezTo>
                        <a:cubicBezTo>
                          <a:pt x="5" y="14"/>
                          <a:pt x="5" y="14"/>
                          <a:pt x="5" y="14"/>
                        </a:cubicBezTo>
                        <a:cubicBezTo>
                          <a:pt x="4" y="12"/>
                          <a:pt x="4" y="11"/>
                          <a:pt x="3" y="9"/>
                        </a:cubicBezTo>
                        <a:cubicBezTo>
                          <a:pt x="7" y="8"/>
                          <a:pt x="13" y="3"/>
                          <a:pt x="14" y="3"/>
                        </a:cubicBezTo>
                        <a:cubicBezTo>
                          <a:pt x="14" y="3"/>
                          <a:pt x="14" y="3"/>
                          <a:pt x="14" y="3"/>
                        </a:cubicBezTo>
                        <a:cubicBezTo>
                          <a:pt x="14" y="3"/>
                          <a:pt x="14" y="3"/>
                          <a:pt x="14" y="3"/>
                        </a:cubicBezTo>
                        <a:cubicBezTo>
                          <a:pt x="15" y="4"/>
                          <a:pt x="15" y="5"/>
                          <a:pt x="16" y="5"/>
                        </a:cubicBezTo>
                        <a:cubicBezTo>
                          <a:pt x="16" y="11"/>
                          <a:pt x="16" y="18"/>
                          <a:pt x="16" y="24"/>
                        </a:cubicBezTo>
                        <a:cubicBezTo>
                          <a:pt x="17" y="24"/>
                          <a:pt x="18" y="24"/>
                          <a:pt x="19" y="24"/>
                        </a:cubicBezTo>
                        <a:cubicBezTo>
                          <a:pt x="20" y="24"/>
                          <a:pt x="20" y="24"/>
                          <a:pt x="21" y="24"/>
                        </a:cubicBezTo>
                        <a:cubicBezTo>
                          <a:pt x="21" y="26"/>
                          <a:pt x="21" y="27"/>
                          <a:pt x="21" y="28"/>
                        </a:cubicBezTo>
                        <a:lnTo>
                          <a:pt x="21" y="2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06" name="Rectangle 255"/>
                  <p:cNvSpPr>
                    <a:spLocks noChangeArrowheads="1"/>
                  </p:cNvSpPr>
                  <p:nvPr/>
                </p:nvSpPr>
                <p:spPr bwMode="auto">
                  <a:xfrm>
                    <a:off x="3381" y="2811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07" name="Freeform 256"/>
                  <p:cNvSpPr>
                    <a:spLocks noEditPoints="1"/>
                  </p:cNvSpPr>
                  <p:nvPr/>
                </p:nvSpPr>
                <p:spPr bwMode="auto">
                  <a:xfrm>
                    <a:off x="3357" y="2811"/>
                    <a:ext cx="54" cy="73"/>
                  </a:xfrm>
                  <a:custGeom>
                    <a:avLst/>
                    <a:gdLst>
                      <a:gd name="T0" fmla="*/ 22 w 23"/>
                      <a:gd name="T1" fmla="*/ 23 h 31"/>
                      <a:gd name="T2" fmla="*/ 21 w 23"/>
                      <a:gd name="T3" fmla="*/ 22 h 31"/>
                      <a:gd name="T4" fmla="*/ 15 w 23"/>
                      <a:gd name="T5" fmla="*/ 22 h 31"/>
                      <a:gd name="T6" fmla="*/ 17 w 23"/>
                      <a:gd name="T7" fmla="*/ 18 h 31"/>
                      <a:gd name="T8" fmla="*/ 20 w 23"/>
                      <a:gd name="T9" fmla="*/ 10 h 31"/>
                      <a:gd name="T10" fmla="*/ 19 w 23"/>
                      <a:gd name="T11" fmla="*/ 5 h 31"/>
                      <a:gd name="T12" fmla="*/ 10 w 23"/>
                      <a:gd name="T13" fmla="*/ 0 h 31"/>
                      <a:gd name="T14" fmla="*/ 10 w 23"/>
                      <a:gd name="T15" fmla="*/ 0 h 31"/>
                      <a:gd name="T16" fmla="*/ 1 w 23"/>
                      <a:gd name="T17" fmla="*/ 3 h 31"/>
                      <a:gd name="T18" fmla="*/ 0 w 23"/>
                      <a:gd name="T19" fmla="*/ 5 h 31"/>
                      <a:gd name="T20" fmla="*/ 2 w 23"/>
                      <a:gd name="T21" fmla="*/ 11 h 31"/>
                      <a:gd name="T22" fmla="*/ 3 w 23"/>
                      <a:gd name="T23" fmla="*/ 12 h 31"/>
                      <a:gd name="T24" fmla="*/ 4 w 23"/>
                      <a:gd name="T25" fmla="*/ 12 h 31"/>
                      <a:gd name="T26" fmla="*/ 8 w 23"/>
                      <a:gd name="T27" fmla="*/ 11 h 31"/>
                      <a:gd name="T28" fmla="*/ 8 w 23"/>
                      <a:gd name="T29" fmla="*/ 11 h 31"/>
                      <a:gd name="T30" fmla="*/ 9 w 23"/>
                      <a:gd name="T31" fmla="*/ 11 h 31"/>
                      <a:gd name="T32" fmla="*/ 10 w 23"/>
                      <a:gd name="T33" fmla="*/ 11 h 31"/>
                      <a:gd name="T34" fmla="*/ 10 w 23"/>
                      <a:gd name="T35" fmla="*/ 11 h 31"/>
                      <a:gd name="T36" fmla="*/ 11 w 23"/>
                      <a:gd name="T37" fmla="*/ 13 h 31"/>
                      <a:gd name="T38" fmla="*/ 11 w 23"/>
                      <a:gd name="T39" fmla="*/ 13 h 31"/>
                      <a:gd name="T40" fmla="*/ 10 w 23"/>
                      <a:gd name="T41" fmla="*/ 16 h 31"/>
                      <a:gd name="T42" fmla="*/ 3 w 23"/>
                      <a:gd name="T43" fmla="*/ 21 h 31"/>
                      <a:gd name="T44" fmla="*/ 2 w 23"/>
                      <a:gd name="T45" fmla="*/ 23 h 31"/>
                      <a:gd name="T46" fmla="*/ 1 w 23"/>
                      <a:gd name="T47" fmla="*/ 25 h 31"/>
                      <a:gd name="T48" fmla="*/ 1 w 23"/>
                      <a:gd name="T49" fmla="*/ 25 h 31"/>
                      <a:gd name="T50" fmla="*/ 1 w 23"/>
                      <a:gd name="T51" fmla="*/ 30 h 31"/>
                      <a:gd name="T52" fmla="*/ 2 w 23"/>
                      <a:gd name="T53" fmla="*/ 31 h 31"/>
                      <a:gd name="T54" fmla="*/ 3 w 23"/>
                      <a:gd name="T55" fmla="*/ 31 h 31"/>
                      <a:gd name="T56" fmla="*/ 9 w 23"/>
                      <a:gd name="T57" fmla="*/ 31 h 31"/>
                      <a:gd name="T58" fmla="*/ 21 w 23"/>
                      <a:gd name="T59" fmla="*/ 31 h 31"/>
                      <a:gd name="T60" fmla="*/ 22 w 23"/>
                      <a:gd name="T61" fmla="*/ 31 h 31"/>
                      <a:gd name="T62" fmla="*/ 22 w 23"/>
                      <a:gd name="T63" fmla="*/ 30 h 31"/>
                      <a:gd name="T64" fmla="*/ 22 w 23"/>
                      <a:gd name="T65" fmla="*/ 28 h 31"/>
                      <a:gd name="T66" fmla="*/ 22 w 23"/>
                      <a:gd name="T67" fmla="*/ 24 h 31"/>
                      <a:gd name="T68" fmla="*/ 22 w 23"/>
                      <a:gd name="T69" fmla="*/ 23 h 31"/>
                      <a:gd name="T70" fmla="*/ 4 w 23"/>
                      <a:gd name="T71" fmla="*/ 28 h 31"/>
                      <a:gd name="T72" fmla="*/ 4 w 23"/>
                      <a:gd name="T73" fmla="*/ 25 h 31"/>
                      <a:gd name="T74" fmla="*/ 4 w 23"/>
                      <a:gd name="T75" fmla="*/ 25 h 31"/>
                      <a:gd name="T76" fmla="*/ 4 w 23"/>
                      <a:gd name="T77" fmla="*/ 24 h 31"/>
                      <a:gd name="T78" fmla="*/ 5 w 23"/>
                      <a:gd name="T79" fmla="*/ 24 h 31"/>
                      <a:gd name="T80" fmla="*/ 12 w 23"/>
                      <a:gd name="T81" fmla="*/ 17 h 31"/>
                      <a:gd name="T82" fmla="*/ 14 w 23"/>
                      <a:gd name="T83" fmla="*/ 13 h 31"/>
                      <a:gd name="T84" fmla="*/ 14 w 23"/>
                      <a:gd name="T85" fmla="*/ 13 h 31"/>
                      <a:gd name="T86" fmla="*/ 11 w 23"/>
                      <a:gd name="T87" fmla="*/ 8 h 31"/>
                      <a:gd name="T88" fmla="*/ 9 w 23"/>
                      <a:gd name="T89" fmla="*/ 8 h 31"/>
                      <a:gd name="T90" fmla="*/ 8 w 23"/>
                      <a:gd name="T91" fmla="*/ 8 h 31"/>
                      <a:gd name="T92" fmla="*/ 8 w 23"/>
                      <a:gd name="T93" fmla="*/ 8 h 31"/>
                      <a:gd name="T94" fmla="*/ 4 w 23"/>
                      <a:gd name="T95" fmla="*/ 9 h 31"/>
                      <a:gd name="T96" fmla="*/ 3 w 23"/>
                      <a:gd name="T97" fmla="*/ 5 h 31"/>
                      <a:gd name="T98" fmla="*/ 10 w 23"/>
                      <a:gd name="T99" fmla="*/ 3 h 31"/>
                      <a:gd name="T100" fmla="*/ 10 w 23"/>
                      <a:gd name="T101" fmla="*/ 3 h 31"/>
                      <a:gd name="T102" fmla="*/ 10 w 23"/>
                      <a:gd name="T103" fmla="*/ 3 h 31"/>
                      <a:gd name="T104" fmla="*/ 17 w 23"/>
                      <a:gd name="T105" fmla="*/ 7 h 31"/>
                      <a:gd name="T106" fmla="*/ 17 w 23"/>
                      <a:gd name="T107" fmla="*/ 10 h 31"/>
                      <a:gd name="T108" fmla="*/ 15 w 23"/>
                      <a:gd name="T109" fmla="*/ 17 h 31"/>
                      <a:gd name="T110" fmla="*/ 11 w 23"/>
                      <a:gd name="T111" fmla="*/ 22 h 31"/>
                      <a:gd name="T112" fmla="*/ 10 w 23"/>
                      <a:gd name="T113" fmla="*/ 24 h 31"/>
                      <a:gd name="T114" fmla="*/ 12 w 23"/>
                      <a:gd name="T115" fmla="*/ 25 h 31"/>
                      <a:gd name="T116" fmla="*/ 19 w 23"/>
                      <a:gd name="T117" fmla="*/ 25 h 31"/>
                      <a:gd name="T118" fmla="*/ 19 w 23"/>
                      <a:gd name="T119" fmla="*/ 28 h 31"/>
                      <a:gd name="T120" fmla="*/ 19 w 23"/>
                      <a:gd name="T121" fmla="*/ 28 h 31"/>
                      <a:gd name="T122" fmla="*/ 9 w 23"/>
                      <a:gd name="T123" fmla="*/ 28 h 31"/>
                      <a:gd name="T124" fmla="*/ 4 w 23"/>
                      <a:gd name="T125" fmla="*/ 28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23" h="31">
                        <a:moveTo>
                          <a:pt x="22" y="23"/>
                        </a:moveTo>
                        <a:cubicBezTo>
                          <a:pt x="22" y="22"/>
                          <a:pt x="21" y="22"/>
                          <a:pt x="21" y="22"/>
                        </a:cubicBezTo>
                        <a:cubicBezTo>
                          <a:pt x="19" y="22"/>
                          <a:pt x="17" y="22"/>
                          <a:pt x="15" y="22"/>
                        </a:cubicBezTo>
                        <a:cubicBezTo>
                          <a:pt x="16" y="21"/>
                          <a:pt x="17" y="20"/>
                          <a:pt x="17" y="18"/>
                        </a:cubicBezTo>
                        <a:cubicBezTo>
                          <a:pt x="19" y="16"/>
                          <a:pt x="20" y="13"/>
                          <a:pt x="20" y="10"/>
                        </a:cubicBezTo>
                        <a:cubicBezTo>
                          <a:pt x="20" y="8"/>
                          <a:pt x="20" y="6"/>
                          <a:pt x="19" y="5"/>
                        </a:cubicBezTo>
                        <a:cubicBezTo>
                          <a:pt x="17" y="2"/>
                          <a:pt x="14" y="0"/>
                          <a:pt x="10" y="0"/>
                        </a:cubicBezTo>
                        <a:cubicBezTo>
                          <a:pt x="10" y="0"/>
                          <a:pt x="10" y="0"/>
                          <a:pt x="10" y="0"/>
                        </a:cubicBezTo>
                        <a:cubicBezTo>
                          <a:pt x="7" y="0"/>
                          <a:pt x="4" y="1"/>
                          <a:pt x="1" y="3"/>
                        </a:cubicBezTo>
                        <a:cubicBezTo>
                          <a:pt x="0" y="3"/>
                          <a:pt x="0" y="4"/>
                          <a:pt x="0" y="5"/>
                        </a:cubicBezTo>
                        <a:cubicBezTo>
                          <a:pt x="1" y="7"/>
                          <a:pt x="1" y="9"/>
                          <a:pt x="2" y="11"/>
                        </a:cubicBezTo>
                        <a:cubicBezTo>
                          <a:pt x="2" y="11"/>
                          <a:pt x="2" y="12"/>
                          <a:pt x="3" y="12"/>
                        </a:cubicBezTo>
                        <a:cubicBezTo>
                          <a:pt x="3" y="12"/>
                          <a:pt x="3" y="12"/>
                          <a:pt x="4" y="12"/>
                        </a:cubicBezTo>
                        <a:cubicBezTo>
                          <a:pt x="5" y="11"/>
                          <a:pt x="7" y="11"/>
                          <a:pt x="8" y="11"/>
                        </a:cubicBezTo>
                        <a:cubicBezTo>
                          <a:pt x="8" y="11"/>
                          <a:pt x="8" y="11"/>
                          <a:pt x="8" y="11"/>
                        </a:cubicBezTo>
                        <a:cubicBezTo>
                          <a:pt x="9" y="11"/>
                          <a:pt x="9" y="11"/>
                          <a:pt x="9" y="11"/>
                        </a:cubicBezTo>
                        <a:cubicBezTo>
                          <a:pt x="9" y="11"/>
                          <a:pt x="10" y="11"/>
                          <a:pt x="10" y="11"/>
                        </a:cubicBezTo>
                        <a:cubicBezTo>
                          <a:pt x="10" y="11"/>
                          <a:pt x="10" y="11"/>
                          <a:pt x="10" y="11"/>
                        </a:cubicBezTo>
                        <a:cubicBezTo>
                          <a:pt x="10" y="11"/>
                          <a:pt x="11" y="12"/>
                          <a:pt x="11" y="13"/>
                        </a:cubicBezTo>
                        <a:cubicBezTo>
                          <a:pt x="11" y="13"/>
                          <a:pt x="11" y="13"/>
                          <a:pt x="11" y="13"/>
                        </a:cubicBezTo>
                        <a:cubicBezTo>
                          <a:pt x="11" y="14"/>
                          <a:pt x="10" y="15"/>
                          <a:pt x="10" y="16"/>
                        </a:cubicBezTo>
                        <a:cubicBezTo>
                          <a:pt x="8" y="18"/>
                          <a:pt x="6" y="20"/>
                          <a:pt x="3" y="21"/>
                        </a:cubicBezTo>
                        <a:cubicBezTo>
                          <a:pt x="3" y="22"/>
                          <a:pt x="2" y="22"/>
                          <a:pt x="2" y="23"/>
                        </a:cubicBezTo>
                        <a:cubicBezTo>
                          <a:pt x="1" y="24"/>
                          <a:pt x="1" y="24"/>
                          <a:pt x="1" y="25"/>
                        </a:cubicBezTo>
                        <a:cubicBezTo>
                          <a:pt x="1" y="25"/>
                          <a:pt x="1" y="25"/>
                          <a:pt x="1" y="25"/>
                        </a:cubicBezTo>
                        <a:cubicBezTo>
                          <a:pt x="1" y="26"/>
                          <a:pt x="1" y="28"/>
                          <a:pt x="1" y="30"/>
                        </a:cubicBezTo>
                        <a:cubicBezTo>
                          <a:pt x="1" y="30"/>
                          <a:pt x="1" y="31"/>
                          <a:pt x="2" y="31"/>
                        </a:cubicBezTo>
                        <a:cubicBezTo>
                          <a:pt x="2" y="31"/>
                          <a:pt x="2" y="31"/>
                          <a:pt x="3" y="31"/>
                        </a:cubicBezTo>
                        <a:cubicBezTo>
                          <a:pt x="5" y="31"/>
                          <a:pt x="7" y="31"/>
                          <a:pt x="9" y="31"/>
                        </a:cubicBezTo>
                        <a:cubicBezTo>
                          <a:pt x="13" y="31"/>
                          <a:pt x="17" y="31"/>
                          <a:pt x="21" y="31"/>
                        </a:cubicBezTo>
                        <a:cubicBezTo>
                          <a:pt x="21" y="31"/>
                          <a:pt x="22" y="31"/>
                          <a:pt x="22" y="31"/>
                        </a:cubicBezTo>
                        <a:cubicBezTo>
                          <a:pt x="22" y="31"/>
                          <a:pt x="22" y="30"/>
                          <a:pt x="22" y="30"/>
                        </a:cubicBezTo>
                        <a:cubicBezTo>
                          <a:pt x="22" y="29"/>
                          <a:pt x="22" y="29"/>
                          <a:pt x="22" y="28"/>
                        </a:cubicBezTo>
                        <a:cubicBezTo>
                          <a:pt x="22" y="27"/>
                          <a:pt x="22" y="25"/>
                          <a:pt x="22" y="24"/>
                        </a:cubicBezTo>
                        <a:cubicBezTo>
                          <a:pt x="23" y="23"/>
                          <a:pt x="22" y="23"/>
                          <a:pt x="22" y="23"/>
                        </a:cubicBezTo>
                        <a:close/>
                        <a:moveTo>
                          <a:pt x="4" y="28"/>
                        </a:moveTo>
                        <a:cubicBezTo>
                          <a:pt x="4" y="27"/>
                          <a:pt x="4" y="26"/>
                          <a:pt x="4" y="25"/>
                        </a:cubicBezTo>
                        <a:cubicBezTo>
                          <a:pt x="4" y="25"/>
                          <a:pt x="4" y="25"/>
                          <a:pt x="4" y="25"/>
                        </a:cubicBezTo>
                        <a:cubicBezTo>
                          <a:pt x="4" y="24"/>
                          <a:pt x="4" y="24"/>
                          <a:pt x="4" y="24"/>
                        </a:cubicBezTo>
                        <a:cubicBezTo>
                          <a:pt x="5" y="24"/>
                          <a:pt x="5" y="24"/>
                          <a:pt x="5" y="24"/>
                        </a:cubicBezTo>
                        <a:cubicBezTo>
                          <a:pt x="8" y="23"/>
                          <a:pt x="10" y="20"/>
                          <a:pt x="12" y="17"/>
                        </a:cubicBezTo>
                        <a:cubicBezTo>
                          <a:pt x="13" y="16"/>
                          <a:pt x="14" y="14"/>
                          <a:pt x="14" y="13"/>
                        </a:cubicBezTo>
                        <a:cubicBezTo>
                          <a:pt x="14" y="13"/>
                          <a:pt x="14" y="13"/>
                          <a:pt x="14" y="13"/>
                        </a:cubicBezTo>
                        <a:cubicBezTo>
                          <a:pt x="14" y="11"/>
                          <a:pt x="13" y="9"/>
                          <a:pt x="11" y="8"/>
                        </a:cubicBezTo>
                        <a:cubicBezTo>
                          <a:pt x="10" y="8"/>
                          <a:pt x="9" y="8"/>
                          <a:pt x="9" y="8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7" y="8"/>
                          <a:pt x="6" y="8"/>
                          <a:pt x="4" y="9"/>
                        </a:cubicBezTo>
                        <a:cubicBezTo>
                          <a:pt x="4" y="7"/>
                          <a:pt x="4" y="6"/>
                          <a:pt x="3" y="5"/>
                        </a:cubicBezTo>
                        <a:cubicBezTo>
                          <a:pt x="6" y="4"/>
                          <a:pt x="8" y="3"/>
                          <a:pt x="10" y="3"/>
                        </a:cubicBezTo>
                        <a:cubicBezTo>
                          <a:pt x="10" y="3"/>
                          <a:pt x="10" y="3"/>
                          <a:pt x="10" y="3"/>
                        </a:cubicBezTo>
                        <a:cubicBezTo>
                          <a:pt x="10" y="3"/>
                          <a:pt x="10" y="3"/>
                          <a:pt x="10" y="3"/>
                        </a:cubicBezTo>
                        <a:cubicBezTo>
                          <a:pt x="13" y="3"/>
                          <a:pt x="16" y="5"/>
                          <a:pt x="17" y="7"/>
                        </a:cubicBezTo>
                        <a:cubicBezTo>
                          <a:pt x="17" y="7"/>
                          <a:pt x="17" y="8"/>
                          <a:pt x="17" y="10"/>
                        </a:cubicBezTo>
                        <a:cubicBezTo>
                          <a:pt x="17" y="12"/>
                          <a:pt x="16" y="15"/>
                          <a:pt x="15" y="17"/>
                        </a:cubicBezTo>
                        <a:cubicBezTo>
                          <a:pt x="13" y="19"/>
                          <a:pt x="12" y="21"/>
                          <a:pt x="11" y="22"/>
                        </a:cubicBezTo>
                        <a:cubicBezTo>
                          <a:pt x="10" y="23"/>
                          <a:pt x="10" y="23"/>
                          <a:pt x="10" y="24"/>
                        </a:cubicBezTo>
                        <a:cubicBezTo>
                          <a:pt x="10" y="25"/>
                          <a:pt x="11" y="25"/>
                          <a:pt x="12" y="25"/>
                        </a:cubicBezTo>
                        <a:cubicBezTo>
                          <a:pt x="14" y="25"/>
                          <a:pt x="17" y="25"/>
                          <a:pt x="19" y="25"/>
                        </a:cubicBezTo>
                        <a:cubicBezTo>
                          <a:pt x="19" y="26"/>
                          <a:pt x="19" y="27"/>
                          <a:pt x="19" y="28"/>
                        </a:cubicBezTo>
                        <a:cubicBezTo>
                          <a:pt x="19" y="28"/>
                          <a:pt x="19" y="28"/>
                          <a:pt x="19" y="28"/>
                        </a:cubicBezTo>
                        <a:cubicBezTo>
                          <a:pt x="16" y="28"/>
                          <a:pt x="13" y="28"/>
                          <a:pt x="9" y="28"/>
                        </a:cubicBezTo>
                        <a:cubicBezTo>
                          <a:pt x="8" y="28"/>
                          <a:pt x="6" y="28"/>
                          <a:pt x="4" y="2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08" name="Rectangle 257"/>
                  <p:cNvSpPr>
                    <a:spLocks noChangeArrowheads="1"/>
                  </p:cNvSpPr>
                  <p:nvPr/>
                </p:nvSpPr>
                <p:spPr bwMode="auto">
                  <a:xfrm>
                    <a:off x="3383" y="2830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09" name="Freeform 258"/>
                  <p:cNvSpPr>
                    <a:spLocks noEditPoints="1"/>
                  </p:cNvSpPr>
                  <p:nvPr/>
                </p:nvSpPr>
                <p:spPr bwMode="auto">
                  <a:xfrm>
                    <a:off x="3426" y="2863"/>
                    <a:ext cx="52" cy="78"/>
                  </a:xfrm>
                  <a:custGeom>
                    <a:avLst/>
                    <a:gdLst>
                      <a:gd name="T0" fmla="*/ 18 w 22"/>
                      <a:gd name="T1" fmla="*/ 13 h 33"/>
                      <a:gd name="T2" fmla="*/ 17 w 22"/>
                      <a:gd name="T3" fmla="*/ 3 h 33"/>
                      <a:gd name="T4" fmla="*/ 3 w 22"/>
                      <a:gd name="T5" fmla="*/ 2 h 33"/>
                      <a:gd name="T6" fmla="*/ 1 w 22"/>
                      <a:gd name="T7" fmla="*/ 3 h 33"/>
                      <a:gd name="T8" fmla="*/ 1 w 22"/>
                      <a:gd name="T9" fmla="*/ 5 h 33"/>
                      <a:gd name="T10" fmla="*/ 1 w 22"/>
                      <a:gd name="T11" fmla="*/ 10 h 33"/>
                      <a:gd name="T12" fmla="*/ 5 w 22"/>
                      <a:gd name="T13" fmla="*/ 10 h 33"/>
                      <a:gd name="T14" fmla="*/ 9 w 22"/>
                      <a:gd name="T15" fmla="*/ 10 h 33"/>
                      <a:gd name="T16" fmla="*/ 10 w 22"/>
                      <a:gd name="T17" fmla="*/ 11 h 33"/>
                      <a:gd name="T18" fmla="*/ 7 w 22"/>
                      <a:gd name="T19" fmla="*/ 12 h 33"/>
                      <a:gd name="T20" fmla="*/ 6 w 22"/>
                      <a:gd name="T21" fmla="*/ 12 h 33"/>
                      <a:gd name="T22" fmla="*/ 5 w 22"/>
                      <a:gd name="T23" fmla="*/ 12 h 33"/>
                      <a:gd name="T24" fmla="*/ 4 w 22"/>
                      <a:gd name="T25" fmla="*/ 14 h 33"/>
                      <a:gd name="T26" fmla="*/ 4 w 22"/>
                      <a:gd name="T27" fmla="*/ 19 h 33"/>
                      <a:gd name="T28" fmla="*/ 6 w 22"/>
                      <a:gd name="T29" fmla="*/ 20 h 33"/>
                      <a:gd name="T30" fmla="*/ 10 w 22"/>
                      <a:gd name="T31" fmla="*/ 20 h 33"/>
                      <a:gd name="T32" fmla="*/ 12 w 22"/>
                      <a:gd name="T33" fmla="*/ 22 h 33"/>
                      <a:gd name="T34" fmla="*/ 10 w 22"/>
                      <a:gd name="T35" fmla="*/ 23 h 33"/>
                      <a:gd name="T36" fmla="*/ 4 w 22"/>
                      <a:gd name="T37" fmla="*/ 23 h 33"/>
                      <a:gd name="T38" fmla="*/ 0 w 22"/>
                      <a:gd name="T39" fmla="*/ 30 h 33"/>
                      <a:gd name="T40" fmla="*/ 10 w 22"/>
                      <a:gd name="T41" fmla="*/ 33 h 33"/>
                      <a:gd name="T42" fmla="*/ 13 w 22"/>
                      <a:gd name="T43" fmla="*/ 33 h 33"/>
                      <a:gd name="T44" fmla="*/ 22 w 22"/>
                      <a:gd name="T45" fmla="*/ 24 h 33"/>
                      <a:gd name="T46" fmla="*/ 16 w 22"/>
                      <a:gd name="T47" fmla="*/ 15 h 33"/>
                      <a:gd name="T48" fmla="*/ 17 w 22"/>
                      <a:gd name="T49" fmla="*/ 28 h 33"/>
                      <a:gd name="T50" fmla="*/ 10 w 22"/>
                      <a:gd name="T51" fmla="*/ 30 h 33"/>
                      <a:gd name="T52" fmla="*/ 4 w 22"/>
                      <a:gd name="T53" fmla="*/ 26 h 33"/>
                      <a:gd name="T54" fmla="*/ 11 w 22"/>
                      <a:gd name="T55" fmla="*/ 26 h 33"/>
                      <a:gd name="T56" fmla="*/ 15 w 22"/>
                      <a:gd name="T57" fmla="*/ 22 h 33"/>
                      <a:gd name="T58" fmla="*/ 9 w 22"/>
                      <a:gd name="T59" fmla="*/ 17 h 33"/>
                      <a:gd name="T60" fmla="*/ 7 w 22"/>
                      <a:gd name="T61" fmla="*/ 15 h 33"/>
                      <a:gd name="T62" fmla="*/ 12 w 22"/>
                      <a:gd name="T63" fmla="*/ 11 h 33"/>
                      <a:gd name="T64" fmla="*/ 10 w 22"/>
                      <a:gd name="T65" fmla="*/ 7 h 33"/>
                      <a:gd name="T66" fmla="*/ 4 w 22"/>
                      <a:gd name="T67" fmla="*/ 7 h 33"/>
                      <a:gd name="T68" fmla="*/ 4 w 22"/>
                      <a:gd name="T69" fmla="*/ 5 h 33"/>
                      <a:gd name="T70" fmla="*/ 4 w 22"/>
                      <a:gd name="T71" fmla="*/ 4 h 33"/>
                      <a:gd name="T72" fmla="*/ 15 w 22"/>
                      <a:gd name="T73" fmla="*/ 5 h 33"/>
                      <a:gd name="T74" fmla="*/ 15 w 22"/>
                      <a:gd name="T75" fmla="*/ 11 h 33"/>
                      <a:gd name="T76" fmla="*/ 12 w 22"/>
                      <a:gd name="T77" fmla="*/ 15 h 33"/>
                      <a:gd name="T78" fmla="*/ 19 w 22"/>
                      <a:gd name="T79" fmla="*/ 23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22" h="33">
                        <a:moveTo>
                          <a:pt x="16" y="15"/>
                        </a:moveTo>
                        <a:cubicBezTo>
                          <a:pt x="17" y="14"/>
                          <a:pt x="17" y="14"/>
                          <a:pt x="18" y="13"/>
                        </a:cubicBezTo>
                        <a:cubicBezTo>
                          <a:pt x="19" y="12"/>
                          <a:pt x="19" y="10"/>
                          <a:pt x="19" y="8"/>
                        </a:cubicBezTo>
                        <a:cubicBezTo>
                          <a:pt x="19" y="7"/>
                          <a:pt x="19" y="5"/>
                          <a:pt x="17" y="3"/>
                        </a:cubicBezTo>
                        <a:cubicBezTo>
                          <a:pt x="15" y="1"/>
                          <a:pt x="13" y="0"/>
                          <a:pt x="10" y="0"/>
                        </a:cubicBezTo>
                        <a:cubicBezTo>
                          <a:pt x="8" y="0"/>
                          <a:pt x="5" y="1"/>
                          <a:pt x="3" y="2"/>
                        </a:cubicBezTo>
                        <a:cubicBezTo>
                          <a:pt x="3" y="2"/>
                          <a:pt x="2" y="2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1" y="6"/>
                          <a:pt x="1" y="7"/>
                          <a:pt x="1" y="9"/>
                        </a:cubicBezTo>
                        <a:cubicBezTo>
                          <a:pt x="1" y="9"/>
                          <a:pt x="1" y="9"/>
                          <a:pt x="1" y="10"/>
                        </a:cubicBezTo>
                        <a:cubicBezTo>
                          <a:pt x="2" y="10"/>
                          <a:pt x="2" y="10"/>
                          <a:pt x="3" y="10"/>
                        </a:cubicBezTo>
                        <a:cubicBezTo>
                          <a:pt x="3" y="10"/>
                          <a:pt x="4" y="10"/>
                          <a:pt x="5" y="10"/>
                        </a:cubicBezTo>
                        <a:cubicBezTo>
                          <a:pt x="5" y="10"/>
                          <a:pt x="6" y="9"/>
                          <a:pt x="7" y="9"/>
                        </a:cubicBezTo>
                        <a:cubicBezTo>
                          <a:pt x="8" y="9"/>
                          <a:pt x="9" y="10"/>
                          <a:pt x="9" y="10"/>
                        </a:cubicBezTo>
                        <a:cubicBezTo>
                          <a:pt x="9" y="10"/>
                          <a:pt x="9" y="10"/>
                          <a:pt x="10" y="11"/>
                        </a:cubicBezTo>
                        <a:cubicBezTo>
                          <a:pt x="10" y="11"/>
                          <a:pt x="10" y="11"/>
                          <a:pt x="10" y="11"/>
                        </a:cubicBezTo>
                        <a:cubicBezTo>
                          <a:pt x="10" y="11"/>
                          <a:pt x="9" y="11"/>
                          <a:pt x="9" y="12"/>
                        </a:cubicBezTo>
                        <a:cubicBezTo>
                          <a:pt x="8" y="12"/>
                          <a:pt x="7" y="12"/>
                          <a:pt x="7" y="12"/>
                        </a:cubicBezTo>
                        <a:cubicBezTo>
                          <a:pt x="6" y="12"/>
                          <a:pt x="6" y="12"/>
                          <a:pt x="6" y="12"/>
                        </a:cubicBezTo>
                        <a:cubicBezTo>
                          <a:pt x="6" y="12"/>
                          <a:pt x="6" y="12"/>
                          <a:pt x="6" y="12"/>
                        </a:cubicBezTo>
                        <a:cubicBezTo>
                          <a:pt x="6" y="12"/>
                          <a:pt x="6" y="12"/>
                          <a:pt x="6" y="12"/>
                        </a:cubicBezTo>
                        <a:cubicBezTo>
                          <a:pt x="6" y="12"/>
                          <a:pt x="5" y="12"/>
                          <a:pt x="5" y="12"/>
                        </a:cubicBezTo>
                        <a:cubicBezTo>
                          <a:pt x="4" y="13"/>
                          <a:pt x="4" y="13"/>
                          <a:pt x="4" y="14"/>
                        </a:cubicBezTo>
                        <a:cubicBezTo>
                          <a:pt x="4" y="14"/>
                          <a:pt x="4" y="14"/>
                          <a:pt x="4" y="14"/>
                        </a:cubicBezTo>
                        <a:cubicBezTo>
                          <a:pt x="4" y="15"/>
                          <a:pt x="4" y="17"/>
                          <a:pt x="4" y="19"/>
                        </a:cubicBezTo>
                        <a:cubicBezTo>
                          <a:pt x="4" y="19"/>
                          <a:pt x="4" y="19"/>
                          <a:pt x="4" y="19"/>
                        </a:cubicBezTo>
                        <a:cubicBezTo>
                          <a:pt x="4" y="19"/>
                          <a:pt x="4" y="20"/>
                          <a:pt x="4" y="20"/>
                        </a:cubicBezTo>
                        <a:cubicBezTo>
                          <a:pt x="5" y="20"/>
                          <a:pt x="5" y="21"/>
                          <a:pt x="6" y="20"/>
                        </a:cubicBezTo>
                        <a:cubicBezTo>
                          <a:pt x="7" y="20"/>
                          <a:pt x="8" y="20"/>
                          <a:pt x="9" y="20"/>
                        </a:cubicBezTo>
                        <a:cubicBezTo>
                          <a:pt x="9" y="20"/>
                          <a:pt x="10" y="20"/>
                          <a:pt x="10" y="20"/>
                        </a:cubicBezTo>
                        <a:cubicBezTo>
                          <a:pt x="10" y="20"/>
                          <a:pt x="10" y="20"/>
                          <a:pt x="10" y="20"/>
                        </a:cubicBezTo>
                        <a:cubicBezTo>
                          <a:pt x="11" y="21"/>
                          <a:pt x="12" y="22"/>
                          <a:pt x="12" y="22"/>
                        </a:cubicBezTo>
                        <a:cubicBezTo>
                          <a:pt x="11" y="23"/>
                          <a:pt x="11" y="23"/>
                          <a:pt x="11" y="23"/>
                        </a:cubicBezTo>
                        <a:cubicBezTo>
                          <a:pt x="11" y="23"/>
                          <a:pt x="11" y="23"/>
                          <a:pt x="10" y="23"/>
                        </a:cubicBezTo>
                        <a:cubicBezTo>
                          <a:pt x="10" y="24"/>
                          <a:pt x="9" y="24"/>
                          <a:pt x="8" y="24"/>
                        </a:cubicBezTo>
                        <a:cubicBezTo>
                          <a:pt x="7" y="24"/>
                          <a:pt x="5" y="23"/>
                          <a:pt x="4" y="23"/>
                        </a:cubicBezTo>
                        <a:cubicBezTo>
                          <a:pt x="3" y="22"/>
                          <a:pt x="3" y="22"/>
                          <a:pt x="2" y="23"/>
                        </a:cubicBezTo>
                        <a:cubicBezTo>
                          <a:pt x="1" y="25"/>
                          <a:pt x="0" y="27"/>
                          <a:pt x="0" y="30"/>
                        </a:cubicBezTo>
                        <a:cubicBezTo>
                          <a:pt x="0" y="30"/>
                          <a:pt x="0" y="31"/>
                          <a:pt x="0" y="31"/>
                        </a:cubicBezTo>
                        <a:cubicBezTo>
                          <a:pt x="3" y="33"/>
                          <a:pt x="7" y="33"/>
                          <a:pt x="10" y="33"/>
                        </a:cubicBezTo>
                        <a:cubicBezTo>
                          <a:pt x="12" y="33"/>
                          <a:pt x="13" y="33"/>
                          <a:pt x="13" y="33"/>
                        </a:cubicBezTo>
                        <a:cubicBezTo>
                          <a:pt x="13" y="33"/>
                          <a:pt x="13" y="33"/>
                          <a:pt x="13" y="33"/>
                        </a:cubicBezTo>
                        <a:cubicBezTo>
                          <a:pt x="15" y="32"/>
                          <a:pt x="17" y="31"/>
                          <a:pt x="19" y="30"/>
                        </a:cubicBezTo>
                        <a:cubicBezTo>
                          <a:pt x="21" y="29"/>
                          <a:pt x="22" y="27"/>
                          <a:pt x="22" y="24"/>
                        </a:cubicBezTo>
                        <a:cubicBezTo>
                          <a:pt x="22" y="23"/>
                          <a:pt x="22" y="23"/>
                          <a:pt x="22" y="23"/>
                        </a:cubicBezTo>
                        <a:cubicBezTo>
                          <a:pt x="22" y="20"/>
                          <a:pt x="20" y="16"/>
                          <a:pt x="16" y="15"/>
                        </a:cubicBezTo>
                        <a:close/>
                        <a:moveTo>
                          <a:pt x="19" y="24"/>
                        </a:moveTo>
                        <a:cubicBezTo>
                          <a:pt x="19" y="26"/>
                          <a:pt x="18" y="27"/>
                          <a:pt x="17" y="28"/>
                        </a:cubicBezTo>
                        <a:cubicBezTo>
                          <a:pt x="16" y="29"/>
                          <a:pt x="14" y="29"/>
                          <a:pt x="13" y="30"/>
                        </a:cubicBezTo>
                        <a:cubicBezTo>
                          <a:pt x="12" y="30"/>
                          <a:pt x="11" y="30"/>
                          <a:pt x="10" y="30"/>
                        </a:cubicBezTo>
                        <a:cubicBezTo>
                          <a:pt x="8" y="30"/>
                          <a:pt x="5" y="30"/>
                          <a:pt x="3" y="29"/>
                        </a:cubicBezTo>
                        <a:cubicBezTo>
                          <a:pt x="3" y="28"/>
                          <a:pt x="3" y="27"/>
                          <a:pt x="4" y="26"/>
                        </a:cubicBezTo>
                        <a:cubicBezTo>
                          <a:pt x="5" y="26"/>
                          <a:pt x="7" y="27"/>
                          <a:pt x="8" y="27"/>
                        </a:cubicBezTo>
                        <a:cubicBezTo>
                          <a:pt x="9" y="27"/>
                          <a:pt x="10" y="26"/>
                          <a:pt x="11" y="26"/>
                        </a:cubicBezTo>
                        <a:cubicBezTo>
                          <a:pt x="12" y="26"/>
                          <a:pt x="13" y="25"/>
                          <a:pt x="14" y="24"/>
                        </a:cubicBezTo>
                        <a:cubicBezTo>
                          <a:pt x="14" y="24"/>
                          <a:pt x="15" y="23"/>
                          <a:pt x="15" y="22"/>
                        </a:cubicBezTo>
                        <a:cubicBezTo>
                          <a:pt x="15" y="20"/>
                          <a:pt x="13" y="19"/>
                          <a:pt x="11" y="18"/>
                        </a:cubicBezTo>
                        <a:cubicBezTo>
                          <a:pt x="11" y="17"/>
                          <a:pt x="10" y="17"/>
                          <a:pt x="9" y="17"/>
                        </a:cubicBezTo>
                        <a:cubicBezTo>
                          <a:pt x="8" y="17"/>
                          <a:pt x="7" y="17"/>
                          <a:pt x="7" y="17"/>
                        </a:cubicBezTo>
                        <a:cubicBezTo>
                          <a:pt x="7" y="17"/>
                          <a:pt x="7" y="16"/>
                          <a:pt x="7" y="15"/>
                        </a:cubicBezTo>
                        <a:cubicBezTo>
                          <a:pt x="8" y="15"/>
                          <a:pt x="9" y="15"/>
                          <a:pt x="10" y="14"/>
                        </a:cubicBezTo>
                        <a:cubicBezTo>
                          <a:pt x="11" y="14"/>
                          <a:pt x="12" y="13"/>
                          <a:pt x="12" y="11"/>
                        </a:cubicBezTo>
                        <a:cubicBezTo>
                          <a:pt x="12" y="10"/>
                          <a:pt x="12" y="10"/>
                          <a:pt x="12" y="10"/>
                        </a:cubicBezTo>
                        <a:cubicBezTo>
                          <a:pt x="12" y="9"/>
                          <a:pt x="11" y="8"/>
                          <a:pt x="10" y="7"/>
                        </a:cubicBezTo>
                        <a:cubicBezTo>
                          <a:pt x="9" y="7"/>
                          <a:pt x="8" y="6"/>
                          <a:pt x="7" y="6"/>
                        </a:cubicBezTo>
                        <a:cubicBezTo>
                          <a:pt x="6" y="6"/>
                          <a:pt x="5" y="7"/>
                          <a:pt x="4" y="7"/>
                        </a:cubicBezTo>
                        <a:cubicBezTo>
                          <a:pt x="4" y="7"/>
                          <a:pt x="4" y="7"/>
                          <a:pt x="4" y="7"/>
                        </a:cubicBezTo>
                        <a:cubicBezTo>
                          <a:pt x="4" y="6"/>
                          <a:pt x="4" y="5"/>
                          <a:pt x="4" y="5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6" y="4"/>
                          <a:pt x="8" y="3"/>
                          <a:pt x="10" y="3"/>
                        </a:cubicBezTo>
                        <a:cubicBezTo>
                          <a:pt x="12" y="3"/>
                          <a:pt x="14" y="4"/>
                          <a:pt x="15" y="5"/>
                        </a:cubicBezTo>
                        <a:cubicBezTo>
                          <a:pt x="16" y="6"/>
                          <a:pt x="16" y="7"/>
                          <a:pt x="16" y="8"/>
                        </a:cubicBezTo>
                        <a:cubicBezTo>
                          <a:pt x="16" y="9"/>
                          <a:pt x="16" y="10"/>
                          <a:pt x="15" y="11"/>
                        </a:cubicBezTo>
                        <a:cubicBezTo>
                          <a:pt x="14" y="12"/>
                          <a:pt x="13" y="13"/>
                          <a:pt x="13" y="14"/>
                        </a:cubicBezTo>
                        <a:cubicBezTo>
                          <a:pt x="12" y="14"/>
                          <a:pt x="12" y="15"/>
                          <a:pt x="12" y="15"/>
                        </a:cubicBezTo>
                        <a:cubicBezTo>
                          <a:pt x="12" y="16"/>
                          <a:pt x="13" y="16"/>
                          <a:pt x="13" y="17"/>
                        </a:cubicBezTo>
                        <a:cubicBezTo>
                          <a:pt x="17" y="17"/>
                          <a:pt x="19" y="20"/>
                          <a:pt x="19" y="23"/>
                        </a:cubicBezTo>
                        <a:lnTo>
                          <a:pt x="19" y="2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10" name="Rectangle 259"/>
                  <p:cNvSpPr>
                    <a:spLocks noChangeArrowheads="1"/>
                  </p:cNvSpPr>
                  <p:nvPr/>
                </p:nvSpPr>
                <p:spPr bwMode="auto">
                  <a:xfrm>
                    <a:off x="3452" y="2905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11" name="Freeform 260"/>
                  <p:cNvSpPr>
                    <a:spLocks noEditPoints="1"/>
                  </p:cNvSpPr>
                  <p:nvPr/>
                </p:nvSpPr>
                <p:spPr bwMode="auto">
                  <a:xfrm>
                    <a:off x="3499" y="2936"/>
                    <a:ext cx="24" cy="24"/>
                  </a:xfrm>
                  <a:custGeom>
                    <a:avLst/>
                    <a:gdLst>
                      <a:gd name="T0" fmla="*/ 8 w 10"/>
                      <a:gd name="T1" fmla="*/ 0 h 10"/>
                      <a:gd name="T2" fmla="*/ 8 w 10"/>
                      <a:gd name="T3" fmla="*/ 0 h 10"/>
                      <a:gd name="T4" fmla="*/ 8 w 10"/>
                      <a:gd name="T5" fmla="*/ 0 h 10"/>
                      <a:gd name="T6" fmla="*/ 0 w 10"/>
                      <a:gd name="T7" fmla="*/ 8 h 10"/>
                      <a:gd name="T8" fmla="*/ 0 w 10"/>
                      <a:gd name="T9" fmla="*/ 9 h 10"/>
                      <a:gd name="T10" fmla="*/ 2 w 10"/>
                      <a:gd name="T11" fmla="*/ 10 h 10"/>
                      <a:gd name="T12" fmla="*/ 4 w 10"/>
                      <a:gd name="T13" fmla="*/ 10 h 10"/>
                      <a:gd name="T14" fmla="*/ 8 w 10"/>
                      <a:gd name="T15" fmla="*/ 10 h 10"/>
                      <a:gd name="T16" fmla="*/ 10 w 10"/>
                      <a:gd name="T17" fmla="*/ 9 h 10"/>
                      <a:gd name="T18" fmla="*/ 10 w 10"/>
                      <a:gd name="T19" fmla="*/ 2 h 10"/>
                      <a:gd name="T20" fmla="*/ 10 w 10"/>
                      <a:gd name="T21" fmla="*/ 0 h 10"/>
                      <a:gd name="T22" fmla="*/ 8 w 10"/>
                      <a:gd name="T23" fmla="*/ 0 h 10"/>
                      <a:gd name="T24" fmla="*/ 7 w 10"/>
                      <a:gd name="T25" fmla="*/ 7 h 10"/>
                      <a:gd name="T26" fmla="*/ 5 w 10"/>
                      <a:gd name="T27" fmla="*/ 7 h 10"/>
                      <a:gd name="T28" fmla="*/ 7 w 10"/>
                      <a:gd name="T29" fmla="*/ 5 h 10"/>
                      <a:gd name="T30" fmla="*/ 7 w 10"/>
                      <a:gd name="T31" fmla="*/ 7 h 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10" h="10">
                        <a:moveTo>
                          <a:pt x="8" y="0"/>
                        </a:moveTo>
                        <a:cubicBezTo>
                          <a:pt x="8" y="0"/>
                          <a:pt x="8" y="0"/>
                          <a:pt x="8" y="0"/>
                        </a:cubicBezTo>
                        <a:cubicBezTo>
                          <a:pt x="8" y="0"/>
                          <a:pt x="8" y="0"/>
                          <a:pt x="8" y="0"/>
                        </a:cubicBezTo>
                        <a:cubicBezTo>
                          <a:pt x="5" y="3"/>
                          <a:pt x="3" y="5"/>
                          <a:pt x="0" y="8"/>
                        </a:cubicBezTo>
                        <a:cubicBezTo>
                          <a:pt x="0" y="8"/>
                          <a:pt x="0" y="9"/>
                          <a:pt x="0" y="9"/>
                        </a:cubicBezTo>
                        <a:cubicBezTo>
                          <a:pt x="1" y="10"/>
                          <a:pt x="1" y="10"/>
                          <a:pt x="2" y="10"/>
                        </a:cubicBezTo>
                        <a:cubicBezTo>
                          <a:pt x="2" y="10"/>
                          <a:pt x="3" y="10"/>
                          <a:pt x="4" y="10"/>
                        </a:cubicBezTo>
                        <a:cubicBezTo>
                          <a:pt x="5" y="10"/>
                          <a:pt x="7" y="10"/>
                          <a:pt x="8" y="10"/>
                        </a:cubicBezTo>
                        <a:cubicBezTo>
                          <a:pt x="9" y="10"/>
                          <a:pt x="9" y="10"/>
                          <a:pt x="10" y="9"/>
                        </a:cubicBezTo>
                        <a:cubicBezTo>
                          <a:pt x="10" y="6"/>
                          <a:pt x="10" y="4"/>
                          <a:pt x="10" y="2"/>
                        </a:cubicBezTo>
                        <a:cubicBezTo>
                          <a:pt x="10" y="1"/>
                          <a:pt x="10" y="0"/>
                          <a:pt x="10" y="0"/>
                        </a:cubicBezTo>
                        <a:cubicBezTo>
                          <a:pt x="9" y="0"/>
                          <a:pt x="9" y="0"/>
                          <a:pt x="8" y="0"/>
                        </a:cubicBezTo>
                        <a:close/>
                        <a:moveTo>
                          <a:pt x="7" y="7"/>
                        </a:moveTo>
                        <a:cubicBezTo>
                          <a:pt x="6" y="7"/>
                          <a:pt x="6" y="7"/>
                          <a:pt x="5" y="7"/>
                        </a:cubicBezTo>
                        <a:cubicBezTo>
                          <a:pt x="6" y="6"/>
                          <a:pt x="6" y="6"/>
                          <a:pt x="7" y="5"/>
                        </a:cubicBezTo>
                        <a:cubicBezTo>
                          <a:pt x="7" y="6"/>
                          <a:pt x="7" y="7"/>
                          <a:pt x="7" y="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12" name="Freeform 261"/>
                  <p:cNvSpPr>
                    <a:spLocks noEditPoints="1"/>
                  </p:cNvSpPr>
                  <p:nvPr/>
                </p:nvSpPr>
                <p:spPr bwMode="auto">
                  <a:xfrm>
                    <a:off x="3485" y="2920"/>
                    <a:ext cx="64" cy="75"/>
                  </a:xfrm>
                  <a:custGeom>
                    <a:avLst/>
                    <a:gdLst>
                      <a:gd name="T0" fmla="*/ 24 w 27"/>
                      <a:gd name="T1" fmla="*/ 15 h 32"/>
                      <a:gd name="T2" fmla="*/ 21 w 27"/>
                      <a:gd name="T3" fmla="*/ 13 h 32"/>
                      <a:gd name="T4" fmla="*/ 21 w 27"/>
                      <a:gd name="T5" fmla="*/ 0 h 32"/>
                      <a:gd name="T6" fmla="*/ 17 w 27"/>
                      <a:gd name="T7" fmla="*/ 0 h 32"/>
                      <a:gd name="T8" fmla="*/ 14 w 27"/>
                      <a:gd name="T9" fmla="*/ 0 h 32"/>
                      <a:gd name="T10" fmla="*/ 14 w 27"/>
                      <a:gd name="T11" fmla="*/ 0 h 32"/>
                      <a:gd name="T12" fmla="*/ 13 w 27"/>
                      <a:gd name="T13" fmla="*/ 0 h 32"/>
                      <a:gd name="T14" fmla="*/ 5 w 27"/>
                      <a:gd name="T15" fmla="*/ 10 h 32"/>
                      <a:gd name="T16" fmla="*/ 1 w 27"/>
                      <a:gd name="T17" fmla="*/ 16 h 32"/>
                      <a:gd name="T18" fmla="*/ 0 w 27"/>
                      <a:gd name="T19" fmla="*/ 19 h 32"/>
                      <a:gd name="T20" fmla="*/ 2 w 27"/>
                      <a:gd name="T21" fmla="*/ 23 h 32"/>
                      <a:gd name="T22" fmla="*/ 12 w 27"/>
                      <a:gd name="T23" fmla="*/ 23 h 32"/>
                      <a:gd name="T24" fmla="*/ 12 w 27"/>
                      <a:gd name="T25" fmla="*/ 31 h 32"/>
                      <a:gd name="T26" fmla="*/ 14 w 27"/>
                      <a:gd name="T27" fmla="*/ 32 h 32"/>
                      <a:gd name="T28" fmla="*/ 20 w 27"/>
                      <a:gd name="T29" fmla="*/ 30 h 32"/>
                      <a:gd name="T30" fmla="*/ 21 w 27"/>
                      <a:gd name="T31" fmla="*/ 27 h 32"/>
                      <a:gd name="T32" fmla="*/ 23 w 27"/>
                      <a:gd name="T33" fmla="*/ 23 h 32"/>
                      <a:gd name="T34" fmla="*/ 27 w 27"/>
                      <a:gd name="T35" fmla="*/ 21 h 32"/>
                      <a:gd name="T36" fmla="*/ 26 w 27"/>
                      <a:gd name="T37" fmla="*/ 15 h 32"/>
                      <a:gd name="T38" fmla="*/ 20 w 27"/>
                      <a:gd name="T39" fmla="*/ 20 h 32"/>
                      <a:gd name="T40" fmla="*/ 18 w 27"/>
                      <a:gd name="T41" fmla="*/ 21 h 32"/>
                      <a:gd name="T42" fmla="*/ 18 w 27"/>
                      <a:gd name="T43" fmla="*/ 29 h 32"/>
                      <a:gd name="T44" fmla="*/ 15 w 27"/>
                      <a:gd name="T45" fmla="*/ 22 h 32"/>
                      <a:gd name="T46" fmla="*/ 14 w 27"/>
                      <a:gd name="T47" fmla="*/ 20 h 32"/>
                      <a:gd name="T48" fmla="*/ 13 w 27"/>
                      <a:gd name="T49" fmla="*/ 20 h 32"/>
                      <a:gd name="T50" fmla="*/ 3 w 27"/>
                      <a:gd name="T51" fmla="*/ 20 h 32"/>
                      <a:gd name="T52" fmla="*/ 3 w 27"/>
                      <a:gd name="T53" fmla="*/ 18 h 32"/>
                      <a:gd name="T54" fmla="*/ 15 w 27"/>
                      <a:gd name="T55" fmla="*/ 3 h 32"/>
                      <a:gd name="T56" fmla="*/ 17 w 27"/>
                      <a:gd name="T57" fmla="*/ 3 h 32"/>
                      <a:gd name="T58" fmla="*/ 18 w 27"/>
                      <a:gd name="T59" fmla="*/ 13 h 32"/>
                      <a:gd name="T60" fmla="*/ 18 w 27"/>
                      <a:gd name="T61" fmla="*/ 15 h 32"/>
                      <a:gd name="T62" fmla="*/ 20 w 27"/>
                      <a:gd name="T63" fmla="*/ 17 h 32"/>
                      <a:gd name="T64" fmla="*/ 21 w 27"/>
                      <a:gd name="T65" fmla="*/ 18 h 32"/>
                      <a:gd name="T66" fmla="*/ 24 w 27"/>
                      <a:gd name="T67" fmla="*/ 18 h 32"/>
                      <a:gd name="T68" fmla="*/ 23 w 27"/>
                      <a:gd name="T69" fmla="*/ 20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</a:cxnLst>
                    <a:rect l="0" t="0" r="r" b="b"/>
                    <a:pathLst>
                      <a:path w="27" h="32">
                        <a:moveTo>
                          <a:pt x="25" y="15"/>
                        </a:moveTo>
                        <a:cubicBezTo>
                          <a:pt x="25" y="15"/>
                          <a:pt x="24" y="15"/>
                          <a:pt x="24" y="15"/>
                        </a:cubicBezTo>
                        <a:cubicBezTo>
                          <a:pt x="23" y="15"/>
                          <a:pt x="22" y="15"/>
                          <a:pt x="21" y="15"/>
                        </a:cubicBezTo>
                        <a:cubicBezTo>
                          <a:pt x="21" y="14"/>
                          <a:pt x="21" y="13"/>
                          <a:pt x="21" y="13"/>
                        </a:cubicBezTo>
                        <a:cubicBezTo>
                          <a:pt x="21" y="9"/>
                          <a:pt x="22" y="6"/>
                          <a:pt x="22" y="1"/>
                        </a:cubicBezTo>
                        <a:cubicBezTo>
                          <a:pt x="22" y="1"/>
                          <a:pt x="22" y="0"/>
                          <a:pt x="21" y="0"/>
                        </a:cubicBezTo>
                        <a:cubicBezTo>
                          <a:pt x="21" y="0"/>
                          <a:pt x="21" y="0"/>
                          <a:pt x="20" y="0"/>
                        </a:cubicBezTo>
                        <a:cubicBezTo>
                          <a:pt x="20" y="0"/>
                          <a:pt x="18" y="0"/>
                          <a:pt x="17" y="0"/>
                        </a:cubicBezTo>
                        <a:cubicBezTo>
                          <a:pt x="16" y="0"/>
                          <a:pt x="15" y="0"/>
                          <a:pt x="15" y="0"/>
                        </a:cubicBezTo>
                        <a:cubicBezTo>
                          <a:pt x="14" y="0"/>
                          <a:pt x="14" y="0"/>
                          <a:pt x="14" y="0"/>
                        </a:cubicBezTo>
                        <a:cubicBezTo>
                          <a:pt x="14" y="0"/>
                          <a:pt x="14" y="0"/>
                          <a:pt x="14" y="0"/>
                        </a:cubicBezTo>
                        <a:cubicBezTo>
                          <a:pt x="14" y="0"/>
                          <a:pt x="14" y="0"/>
                          <a:pt x="14" y="0"/>
                        </a:cubicBezTo>
                        <a:cubicBezTo>
                          <a:pt x="13" y="0"/>
                          <a:pt x="13" y="0"/>
                          <a:pt x="13" y="0"/>
                        </a:cubicBezTo>
                        <a:cubicBezTo>
                          <a:pt x="13" y="0"/>
                          <a:pt x="13" y="0"/>
                          <a:pt x="13" y="0"/>
                        </a:cubicBezTo>
                        <a:cubicBezTo>
                          <a:pt x="13" y="0"/>
                          <a:pt x="13" y="0"/>
                          <a:pt x="13" y="0"/>
                        </a:cubicBezTo>
                        <a:cubicBezTo>
                          <a:pt x="11" y="3"/>
                          <a:pt x="8" y="6"/>
                          <a:pt x="5" y="10"/>
                        </a:cubicBezTo>
                        <a:cubicBezTo>
                          <a:pt x="4" y="11"/>
                          <a:pt x="3" y="13"/>
                          <a:pt x="2" y="14"/>
                        </a:cubicBezTo>
                        <a:cubicBezTo>
                          <a:pt x="2" y="15"/>
                          <a:pt x="1" y="15"/>
                          <a:pt x="1" y="16"/>
                        </a:cubicBezTo>
                        <a:cubicBezTo>
                          <a:pt x="1" y="16"/>
                          <a:pt x="0" y="17"/>
                          <a:pt x="0" y="17"/>
                        </a:cubicBezTo>
                        <a:cubicBezTo>
                          <a:pt x="0" y="18"/>
                          <a:pt x="0" y="19"/>
                          <a:pt x="0" y="19"/>
                        </a:cubicBezTo>
                        <a:cubicBezTo>
                          <a:pt x="0" y="20"/>
                          <a:pt x="0" y="21"/>
                          <a:pt x="0" y="22"/>
                        </a:cubicBezTo>
                        <a:cubicBezTo>
                          <a:pt x="1" y="22"/>
                          <a:pt x="1" y="23"/>
                          <a:pt x="2" y="23"/>
                        </a:cubicBezTo>
                        <a:cubicBezTo>
                          <a:pt x="3" y="23"/>
                          <a:pt x="4" y="23"/>
                          <a:pt x="6" y="23"/>
                        </a:cubicBezTo>
                        <a:cubicBezTo>
                          <a:pt x="8" y="23"/>
                          <a:pt x="10" y="23"/>
                          <a:pt x="12" y="23"/>
                        </a:cubicBezTo>
                        <a:cubicBezTo>
                          <a:pt x="12" y="25"/>
                          <a:pt x="12" y="27"/>
                          <a:pt x="12" y="29"/>
                        </a:cubicBezTo>
                        <a:cubicBezTo>
                          <a:pt x="12" y="30"/>
                          <a:pt x="12" y="30"/>
                          <a:pt x="12" y="31"/>
                        </a:cubicBezTo>
                        <a:cubicBezTo>
                          <a:pt x="12" y="31"/>
                          <a:pt x="12" y="31"/>
                          <a:pt x="13" y="32"/>
                        </a:cubicBezTo>
                        <a:cubicBezTo>
                          <a:pt x="13" y="32"/>
                          <a:pt x="13" y="32"/>
                          <a:pt x="14" y="32"/>
                        </a:cubicBezTo>
                        <a:cubicBezTo>
                          <a:pt x="15" y="32"/>
                          <a:pt x="17" y="32"/>
                          <a:pt x="19" y="32"/>
                        </a:cubicBezTo>
                        <a:cubicBezTo>
                          <a:pt x="20" y="32"/>
                          <a:pt x="20" y="31"/>
                          <a:pt x="20" y="30"/>
                        </a:cubicBezTo>
                        <a:cubicBezTo>
                          <a:pt x="20" y="30"/>
                          <a:pt x="20" y="30"/>
                          <a:pt x="20" y="30"/>
                        </a:cubicBezTo>
                        <a:cubicBezTo>
                          <a:pt x="20" y="30"/>
                          <a:pt x="21" y="29"/>
                          <a:pt x="21" y="27"/>
                        </a:cubicBezTo>
                        <a:cubicBezTo>
                          <a:pt x="21" y="26"/>
                          <a:pt x="21" y="24"/>
                          <a:pt x="21" y="23"/>
                        </a:cubicBezTo>
                        <a:cubicBezTo>
                          <a:pt x="22" y="23"/>
                          <a:pt x="23" y="23"/>
                          <a:pt x="23" y="23"/>
                        </a:cubicBezTo>
                        <a:cubicBezTo>
                          <a:pt x="24" y="23"/>
                          <a:pt x="25" y="23"/>
                          <a:pt x="25" y="23"/>
                        </a:cubicBezTo>
                        <a:cubicBezTo>
                          <a:pt x="26" y="23"/>
                          <a:pt x="27" y="22"/>
                          <a:pt x="27" y="21"/>
                        </a:cubicBezTo>
                        <a:cubicBezTo>
                          <a:pt x="27" y="20"/>
                          <a:pt x="27" y="17"/>
                          <a:pt x="27" y="16"/>
                        </a:cubicBezTo>
                        <a:cubicBezTo>
                          <a:pt x="27" y="16"/>
                          <a:pt x="27" y="15"/>
                          <a:pt x="26" y="15"/>
                        </a:cubicBezTo>
                        <a:cubicBezTo>
                          <a:pt x="26" y="15"/>
                          <a:pt x="26" y="15"/>
                          <a:pt x="25" y="15"/>
                        </a:cubicBezTo>
                        <a:close/>
                        <a:moveTo>
                          <a:pt x="20" y="20"/>
                        </a:moveTo>
                        <a:cubicBezTo>
                          <a:pt x="19" y="20"/>
                          <a:pt x="19" y="20"/>
                          <a:pt x="19" y="20"/>
                        </a:cubicBezTo>
                        <a:cubicBezTo>
                          <a:pt x="18" y="20"/>
                          <a:pt x="18" y="21"/>
                          <a:pt x="18" y="21"/>
                        </a:cubicBezTo>
                        <a:cubicBezTo>
                          <a:pt x="18" y="23"/>
                          <a:pt x="18" y="25"/>
                          <a:pt x="18" y="27"/>
                        </a:cubicBezTo>
                        <a:cubicBezTo>
                          <a:pt x="18" y="28"/>
                          <a:pt x="18" y="28"/>
                          <a:pt x="18" y="29"/>
                        </a:cubicBezTo>
                        <a:cubicBezTo>
                          <a:pt x="17" y="29"/>
                          <a:pt x="16" y="29"/>
                          <a:pt x="15" y="29"/>
                        </a:cubicBezTo>
                        <a:cubicBezTo>
                          <a:pt x="15" y="26"/>
                          <a:pt x="15" y="25"/>
                          <a:pt x="15" y="22"/>
                        </a:cubicBezTo>
                        <a:cubicBezTo>
                          <a:pt x="15" y="21"/>
                          <a:pt x="15" y="20"/>
                          <a:pt x="14" y="20"/>
                        </a:cubicBezTo>
                        <a:cubicBezTo>
                          <a:pt x="14" y="20"/>
                          <a:pt x="14" y="20"/>
                          <a:pt x="14" y="20"/>
                        </a:cubicBezTo>
                        <a:cubicBezTo>
                          <a:pt x="13" y="20"/>
                          <a:pt x="13" y="20"/>
                          <a:pt x="13" y="20"/>
                        </a:cubicBezTo>
                        <a:cubicBezTo>
                          <a:pt x="13" y="20"/>
                          <a:pt x="13" y="20"/>
                          <a:pt x="13" y="20"/>
                        </a:cubicBezTo>
                        <a:cubicBezTo>
                          <a:pt x="10" y="20"/>
                          <a:pt x="8" y="20"/>
                          <a:pt x="6" y="20"/>
                        </a:cubicBezTo>
                        <a:cubicBezTo>
                          <a:pt x="5" y="20"/>
                          <a:pt x="4" y="20"/>
                          <a:pt x="3" y="20"/>
                        </a:cubicBezTo>
                        <a:cubicBezTo>
                          <a:pt x="3" y="20"/>
                          <a:pt x="3" y="19"/>
                          <a:pt x="3" y="19"/>
                        </a:cubicBezTo>
                        <a:cubicBezTo>
                          <a:pt x="3" y="19"/>
                          <a:pt x="3" y="18"/>
                          <a:pt x="3" y="18"/>
                        </a:cubicBezTo>
                        <a:cubicBezTo>
                          <a:pt x="3" y="18"/>
                          <a:pt x="3" y="17"/>
                          <a:pt x="4" y="17"/>
                        </a:cubicBezTo>
                        <a:cubicBezTo>
                          <a:pt x="5" y="14"/>
                          <a:pt x="11" y="7"/>
                          <a:pt x="15" y="3"/>
                        </a:cubicBezTo>
                        <a:cubicBezTo>
                          <a:pt x="15" y="3"/>
                          <a:pt x="15" y="3"/>
                          <a:pt x="15" y="3"/>
                        </a:cubicBezTo>
                        <a:cubicBezTo>
                          <a:pt x="15" y="3"/>
                          <a:pt x="16" y="3"/>
                          <a:pt x="17" y="3"/>
                        </a:cubicBezTo>
                        <a:cubicBezTo>
                          <a:pt x="18" y="3"/>
                          <a:pt x="18" y="3"/>
                          <a:pt x="19" y="3"/>
                        </a:cubicBezTo>
                        <a:cubicBezTo>
                          <a:pt x="19" y="6"/>
                          <a:pt x="18" y="9"/>
                          <a:pt x="18" y="13"/>
                        </a:cubicBezTo>
                        <a:cubicBezTo>
                          <a:pt x="18" y="14"/>
                          <a:pt x="18" y="14"/>
                          <a:pt x="18" y="15"/>
                        </a:cubicBezTo>
                        <a:cubicBezTo>
                          <a:pt x="18" y="15"/>
                          <a:pt x="18" y="15"/>
                          <a:pt x="18" y="15"/>
                        </a:cubicBezTo>
                        <a:cubicBezTo>
                          <a:pt x="19" y="16"/>
                          <a:pt x="19" y="16"/>
                          <a:pt x="19" y="16"/>
                        </a:cubicBezTo>
                        <a:cubicBezTo>
                          <a:pt x="19" y="17"/>
                          <a:pt x="19" y="17"/>
                          <a:pt x="20" y="17"/>
                        </a:cubicBezTo>
                        <a:cubicBezTo>
                          <a:pt x="20" y="17"/>
                          <a:pt x="20" y="17"/>
                          <a:pt x="20" y="17"/>
                        </a:cubicBezTo>
                        <a:cubicBezTo>
                          <a:pt x="21" y="18"/>
                          <a:pt x="21" y="18"/>
                          <a:pt x="21" y="18"/>
                        </a:cubicBezTo>
                        <a:cubicBezTo>
                          <a:pt x="22" y="18"/>
                          <a:pt x="23" y="18"/>
                          <a:pt x="24" y="18"/>
                        </a:cubicBezTo>
                        <a:cubicBezTo>
                          <a:pt x="24" y="18"/>
                          <a:pt x="24" y="18"/>
                          <a:pt x="24" y="18"/>
                        </a:cubicBezTo>
                        <a:cubicBezTo>
                          <a:pt x="24" y="18"/>
                          <a:pt x="24" y="19"/>
                          <a:pt x="24" y="20"/>
                        </a:cubicBezTo>
                        <a:cubicBezTo>
                          <a:pt x="24" y="20"/>
                          <a:pt x="24" y="20"/>
                          <a:pt x="23" y="20"/>
                        </a:cubicBezTo>
                        <a:cubicBezTo>
                          <a:pt x="22" y="20"/>
                          <a:pt x="21" y="20"/>
                          <a:pt x="20" y="2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13" name="Rectangle 262"/>
                  <p:cNvSpPr>
                    <a:spLocks noChangeArrowheads="1"/>
                  </p:cNvSpPr>
                  <p:nvPr/>
                </p:nvSpPr>
                <p:spPr bwMode="auto">
                  <a:xfrm>
                    <a:off x="2519" y="2600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14" name="Freeform 263"/>
                  <p:cNvSpPr/>
                  <p:nvPr/>
                </p:nvSpPr>
                <p:spPr bwMode="auto">
                  <a:xfrm>
                    <a:off x="2557" y="2744"/>
                    <a:ext cx="0" cy="0"/>
                  </a:xfrm>
                  <a:custGeom>
                    <a:av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15" name="Freeform 264"/>
                  <p:cNvSpPr>
                    <a:spLocks noEditPoints="1"/>
                  </p:cNvSpPr>
                  <p:nvPr/>
                </p:nvSpPr>
                <p:spPr bwMode="auto">
                  <a:xfrm>
                    <a:off x="2372" y="2534"/>
                    <a:ext cx="623" cy="345"/>
                  </a:xfrm>
                  <a:custGeom>
                    <a:avLst/>
                    <a:gdLst>
                      <a:gd name="T0" fmla="*/ 110 w 263"/>
                      <a:gd name="T1" fmla="*/ 143 h 146"/>
                      <a:gd name="T2" fmla="*/ 145 w 263"/>
                      <a:gd name="T3" fmla="*/ 146 h 146"/>
                      <a:gd name="T4" fmla="*/ 169 w 263"/>
                      <a:gd name="T5" fmla="*/ 131 h 146"/>
                      <a:gd name="T6" fmla="*/ 204 w 263"/>
                      <a:gd name="T7" fmla="*/ 104 h 146"/>
                      <a:gd name="T8" fmla="*/ 216 w 263"/>
                      <a:gd name="T9" fmla="*/ 94 h 146"/>
                      <a:gd name="T10" fmla="*/ 260 w 263"/>
                      <a:gd name="T11" fmla="*/ 55 h 146"/>
                      <a:gd name="T12" fmla="*/ 245 w 263"/>
                      <a:gd name="T13" fmla="*/ 74 h 146"/>
                      <a:gd name="T14" fmla="*/ 244 w 263"/>
                      <a:gd name="T15" fmla="*/ 56 h 146"/>
                      <a:gd name="T16" fmla="*/ 224 w 263"/>
                      <a:gd name="T17" fmla="*/ 85 h 146"/>
                      <a:gd name="T18" fmla="*/ 215 w 263"/>
                      <a:gd name="T19" fmla="*/ 89 h 146"/>
                      <a:gd name="T20" fmla="*/ 225 w 263"/>
                      <a:gd name="T21" fmla="*/ 64 h 146"/>
                      <a:gd name="T22" fmla="*/ 221 w 263"/>
                      <a:gd name="T23" fmla="*/ 2 h 146"/>
                      <a:gd name="T24" fmla="*/ 190 w 263"/>
                      <a:gd name="T25" fmla="*/ 14 h 146"/>
                      <a:gd name="T26" fmla="*/ 175 w 263"/>
                      <a:gd name="T27" fmla="*/ 30 h 146"/>
                      <a:gd name="T28" fmla="*/ 69 w 263"/>
                      <a:gd name="T29" fmla="*/ 29 h 146"/>
                      <a:gd name="T30" fmla="*/ 38 w 263"/>
                      <a:gd name="T31" fmla="*/ 9 h 146"/>
                      <a:gd name="T32" fmla="*/ 32 w 263"/>
                      <a:gd name="T33" fmla="*/ 74 h 146"/>
                      <a:gd name="T34" fmla="*/ 23 w 263"/>
                      <a:gd name="T35" fmla="*/ 68 h 146"/>
                      <a:gd name="T36" fmla="*/ 21 w 263"/>
                      <a:gd name="T37" fmla="*/ 62 h 146"/>
                      <a:gd name="T38" fmla="*/ 14 w 263"/>
                      <a:gd name="T39" fmla="*/ 60 h 146"/>
                      <a:gd name="T40" fmla="*/ 10 w 263"/>
                      <a:gd name="T41" fmla="*/ 56 h 146"/>
                      <a:gd name="T42" fmla="*/ 2 w 263"/>
                      <a:gd name="T43" fmla="*/ 80 h 146"/>
                      <a:gd name="T44" fmla="*/ 52 w 263"/>
                      <a:gd name="T45" fmla="*/ 85 h 146"/>
                      <a:gd name="T46" fmla="*/ 78 w 263"/>
                      <a:gd name="T47" fmla="*/ 117 h 146"/>
                      <a:gd name="T48" fmla="*/ 99 w 263"/>
                      <a:gd name="T49" fmla="*/ 130 h 146"/>
                      <a:gd name="T50" fmla="*/ 110 w 263"/>
                      <a:gd name="T51" fmla="*/ 105 h 146"/>
                      <a:gd name="T52" fmla="*/ 113 w 263"/>
                      <a:gd name="T53" fmla="*/ 139 h 146"/>
                      <a:gd name="T54" fmla="*/ 124 w 263"/>
                      <a:gd name="T55" fmla="*/ 123 h 146"/>
                      <a:gd name="T56" fmla="*/ 210 w 263"/>
                      <a:gd name="T57" fmla="*/ 86 h 146"/>
                      <a:gd name="T58" fmla="*/ 212 w 263"/>
                      <a:gd name="T59" fmla="*/ 87 h 146"/>
                      <a:gd name="T60" fmla="*/ 191 w 263"/>
                      <a:gd name="T61" fmla="*/ 13 h 146"/>
                      <a:gd name="T62" fmla="*/ 218 w 263"/>
                      <a:gd name="T63" fmla="*/ 80 h 146"/>
                      <a:gd name="T64" fmla="*/ 213 w 263"/>
                      <a:gd name="T65" fmla="*/ 79 h 146"/>
                      <a:gd name="T66" fmla="*/ 190 w 263"/>
                      <a:gd name="T67" fmla="*/ 25 h 146"/>
                      <a:gd name="T68" fmla="*/ 175 w 263"/>
                      <a:gd name="T69" fmla="*/ 35 h 146"/>
                      <a:gd name="T70" fmla="*/ 131 w 263"/>
                      <a:gd name="T71" fmla="*/ 41 h 146"/>
                      <a:gd name="T72" fmla="*/ 77 w 263"/>
                      <a:gd name="T73" fmla="*/ 45 h 146"/>
                      <a:gd name="T74" fmla="*/ 62 w 263"/>
                      <a:gd name="T75" fmla="*/ 28 h 146"/>
                      <a:gd name="T76" fmla="*/ 39 w 263"/>
                      <a:gd name="T77" fmla="*/ 86 h 146"/>
                      <a:gd name="T78" fmla="*/ 32 w 263"/>
                      <a:gd name="T79" fmla="*/ 80 h 146"/>
                      <a:gd name="T80" fmla="*/ 31 w 263"/>
                      <a:gd name="T81" fmla="*/ 89 h 146"/>
                      <a:gd name="T82" fmla="*/ 36 w 263"/>
                      <a:gd name="T83" fmla="*/ 91 h 146"/>
                      <a:gd name="T84" fmla="*/ 63 w 263"/>
                      <a:gd name="T85" fmla="*/ 32 h 146"/>
                      <a:gd name="T86" fmla="*/ 109 w 263"/>
                      <a:gd name="T87" fmla="*/ 47 h 146"/>
                      <a:gd name="T88" fmla="*/ 199 w 263"/>
                      <a:gd name="T89" fmla="*/ 94 h 146"/>
                      <a:gd name="T90" fmla="*/ 185 w 263"/>
                      <a:gd name="T91" fmla="*/ 108 h 146"/>
                      <a:gd name="T92" fmla="*/ 140 w 263"/>
                      <a:gd name="T93" fmla="*/ 101 h 146"/>
                      <a:gd name="T94" fmla="*/ 157 w 263"/>
                      <a:gd name="T95" fmla="*/ 130 h 146"/>
                      <a:gd name="T96" fmla="*/ 149 w 263"/>
                      <a:gd name="T97" fmla="*/ 137 h 146"/>
                      <a:gd name="T98" fmla="*/ 128 w 263"/>
                      <a:gd name="T99" fmla="*/ 130 h 146"/>
                      <a:gd name="T100" fmla="*/ 110 w 263"/>
                      <a:gd name="T101" fmla="*/ 101 h 146"/>
                      <a:gd name="T102" fmla="*/ 78 w 263"/>
                      <a:gd name="T103" fmla="*/ 89 h 146"/>
                      <a:gd name="T104" fmla="*/ 72 w 263"/>
                      <a:gd name="T105" fmla="*/ 110 h 146"/>
                      <a:gd name="T106" fmla="*/ 84 w 263"/>
                      <a:gd name="T107" fmla="*/ 102 h 146"/>
                      <a:gd name="T108" fmla="*/ 88 w 263"/>
                      <a:gd name="T109" fmla="*/ 104 h 146"/>
                      <a:gd name="T110" fmla="*/ 100 w 263"/>
                      <a:gd name="T111" fmla="*/ 106 h 14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</a:cxnLst>
                    <a:rect l="0" t="0" r="r" b="b"/>
                    <a:pathLst>
                      <a:path w="263" h="146">
                        <a:moveTo>
                          <a:pt x="84" y="128"/>
                        </a:moveTo>
                        <a:cubicBezTo>
                          <a:pt x="86" y="129"/>
                          <a:pt x="87" y="129"/>
                          <a:pt x="89" y="129"/>
                        </a:cubicBezTo>
                        <a:cubicBezTo>
                          <a:pt x="90" y="129"/>
                          <a:pt x="92" y="129"/>
                          <a:pt x="93" y="128"/>
                        </a:cubicBezTo>
                        <a:cubicBezTo>
                          <a:pt x="93" y="128"/>
                          <a:pt x="93" y="128"/>
                          <a:pt x="93" y="128"/>
                        </a:cubicBezTo>
                        <a:cubicBezTo>
                          <a:pt x="94" y="130"/>
                          <a:pt x="94" y="131"/>
                          <a:pt x="95" y="133"/>
                        </a:cubicBezTo>
                        <a:cubicBezTo>
                          <a:pt x="97" y="136"/>
                          <a:pt x="100" y="138"/>
                          <a:pt x="104" y="138"/>
                        </a:cubicBezTo>
                        <a:cubicBezTo>
                          <a:pt x="105" y="138"/>
                          <a:pt x="105" y="138"/>
                          <a:pt x="105" y="138"/>
                        </a:cubicBezTo>
                        <a:cubicBezTo>
                          <a:pt x="106" y="138"/>
                          <a:pt x="106" y="138"/>
                          <a:pt x="107" y="138"/>
                        </a:cubicBezTo>
                        <a:cubicBezTo>
                          <a:pt x="108" y="140"/>
                          <a:pt x="109" y="142"/>
                          <a:pt x="110" y="143"/>
                        </a:cubicBezTo>
                        <a:cubicBezTo>
                          <a:pt x="112" y="144"/>
                          <a:pt x="114" y="145"/>
                          <a:pt x="116" y="145"/>
                        </a:cubicBezTo>
                        <a:cubicBezTo>
                          <a:pt x="116" y="145"/>
                          <a:pt x="116" y="145"/>
                          <a:pt x="116" y="145"/>
                        </a:cubicBezTo>
                        <a:cubicBezTo>
                          <a:pt x="116" y="145"/>
                          <a:pt x="116" y="145"/>
                          <a:pt x="116" y="145"/>
                        </a:cubicBezTo>
                        <a:cubicBezTo>
                          <a:pt x="119" y="145"/>
                          <a:pt x="121" y="143"/>
                          <a:pt x="123" y="141"/>
                        </a:cubicBezTo>
                        <a:cubicBezTo>
                          <a:pt x="123" y="140"/>
                          <a:pt x="124" y="139"/>
                          <a:pt x="124" y="138"/>
                        </a:cubicBezTo>
                        <a:cubicBezTo>
                          <a:pt x="129" y="141"/>
                          <a:pt x="133" y="143"/>
                          <a:pt x="139" y="145"/>
                        </a:cubicBezTo>
                        <a:cubicBezTo>
                          <a:pt x="139" y="145"/>
                          <a:pt x="139" y="145"/>
                          <a:pt x="139" y="145"/>
                        </a:cubicBezTo>
                        <a:cubicBezTo>
                          <a:pt x="140" y="146"/>
                          <a:pt x="142" y="146"/>
                          <a:pt x="143" y="146"/>
                        </a:cubicBezTo>
                        <a:cubicBezTo>
                          <a:pt x="144" y="146"/>
                          <a:pt x="144" y="146"/>
                          <a:pt x="145" y="146"/>
                        </a:cubicBezTo>
                        <a:cubicBezTo>
                          <a:pt x="145" y="146"/>
                          <a:pt x="145" y="146"/>
                          <a:pt x="145" y="146"/>
                        </a:cubicBezTo>
                        <a:cubicBezTo>
                          <a:pt x="146" y="146"/>
                          <a:pt x="148" y="146"/>
                          <a:pt x="150" y="144"/>
                        </a:cubicBezTo>
                        <a:cubicBezTo>
                          <a:pt x="152" y="143"/>
                          <a:pt x="153" y="141"/>
                          <a:pt x="154" y="138"/>
                        </a:cubicBezTo>
                        <a:cubicBezTo>
                          <a:pt x="154" y="137"/>
                          <a:pt x="154" y="137"/>
                          <a:pt x="154" y="136"/>
                        </a:cubicBezTo>
                        <a:cubicBezTo>
                          <a:pt x="154" y="135"/>
                          <a:pt x="154" y="135"/>
                          <a:pt x="154" y="134"/>
                        </a:cubicBezTo>
                        <a:cubicBezTo>
                          <a:pt x="155" y="134"/>
                          <a:pt x="155" y="135"/>
                          <a:pt x="156" y="135"/>
                        </a:cubicBezTo>
                        <a:cubicBezTo>
                          <a:pt x="156" y="135"/>
                          <a:pt x="156" y="135"/>
                          <a:pt x="156" y="135"/>
                        </a:cubicBezTo>
                        <a:cubicBezTo>
                          <a:pt x="157" y="135"/>
                          <a:pt x="158" y="135"/>
                          <a:pt x="160" y="135"/>
                        </a:cubicBezTo>
                        <a:cubicBezTo>
                          <a:pt x="163" y="135"/>
                          <a:pt x="167" y="134"/>
                          <a:pt x="169" y="131"/>
                        </a:cubicBezTo>
                        <a:cubicBezTo>
                          <a:pt x="171" y="130"/>
                          <a:pt x="171" y="128"/>
                          <a:pt x="172" y="127"/>
                        </a:cubicBezTo>
                        <a:cubicBezTo>
                          <a:pt x="172" y="126"/>
                          <a:pt x="172" y="124"/>
                          <a:pt x="172" y="123"/>
                        </a:cubicBezTo>
                        <a:cubicBezTo>
                          <a:pt x="173" y="123"/>
                          <a:pt x="174" y="123"/>
                          <a:pt x="175" y="123"/>
                        </a:cubicBezTo>
                        <a:cubicBezTo>
                          <a:pt x="178" y="123"/>
                          <a:pt x="181" y="123"/>
                          <a:pt x="183" y="121"/>
                        </a:cubicBezTo>
                        <a:cubicBezTo>
                          <a:pt x="187" y="119"/>
                          <a:pt x="190" y="115"/>
                          <a:pt x="190" y="110"/>
                        </a:cubicBezTo>
                        <a:cubicBezTo>
                          <a:pt x="191" y="110"/>
                          <a:pt x="191" y="110"/>
                          <a:pt x="192" y="110"/>
                        </a:cubicBezTo>
                        <a:cubicBezTo>
                          <a:pt x="192" y="110"/>
                          <a:pt x="192" y="110"/>
                          <a:pt x="192" y="110"/>
                        </a:cubicBezTo>
                        <a:cubicBezTo>
                          <a:pt x="192" y="110"/>
                          <a:pt x="193" y="110"/>
                          <a:pt x="193" y="110"/>
                        </a:cubicBezTo>
                        <a:cubicBezTo>
                          <a:pt x="197" y="110"/>
                          <a:pt x="201" y="108"/>
                          <a:pt x="204" y="104"/>
                        </a:cubicBezTo>
                        <a:cubicBezTo>
                          <a:pt x="205" y="103"/>
                          <a:pt x="205" y="100"/>
                          <a:pt x="205" y="98"/>
                        </a:cubicBezTo>
                        <a:cubicBezTo>
                          <a:pt x="205" y="96"/>
                          <a:pt x="205" y="94"/>
                          <a:pt x="204" y="92"/>
                        </a:cubicBezTo>
                        <a:cubicBezTo>
                          <a:pt x="202" y="89"/>
                          <a:pt x="200" y="88"/>
                          <a:pt x="199" y="87"/>
                        </a:cubicBezTo>
                        <a:cubicBezTo>
                          <a:pt x="198" y="86"/>
                          <a:pt x="198" y="86"/>
                          <a:pt x="197" y="86"/>
                        </a:cubicBezTo>
                        <a:cubicBezTo>
                          <a:pt x="198" y="85"/>
                          <a:pt x="199" y="85"/>
                          <a:pt x="200" y="84"/>
                        </a:cubicBezTo>
                        <a:cubicBezTo>
                          <a:pt x="202" y="86"/>
                          <a:pt x="204" y="88"/>
                          <a:pt x="206" y="89"/>
                        </a:cubicBezTo>
                        <a:cubicBezTo>
                          <a:pt x="209" y="92"/>
                          <a:pt x="212" y="93"/>
                          <a:pt x="216" y="94"/>
                        </a:cubicBezTo>
                        <a:cubicBezTo>
                          <a:pt x="216" y="94"/>
                          <a:pt x="216" y="94"/>
                          <a:pt x="216" y="94"/>
                        </a:cubicBezTo>
                        <a:cubicBezTo>
                          <a:pt x="216" y="94"/>
                          <a:pt x="216" y="94"/>
                          <a:pt x="216" y="94"/>
                        </a:cubicBezTo>
                        <a:cubicBezTo>
                          <a:pt x="217" y="94"/>
                          <a:pt x="217" y="94"/>
                          <a:pt x="217" y="94"/>
                        </a:cubicBezTo>
                        <a:cubicBezTo>
                          <a:pt x="218" y="93"/>
                          <a:pt x="220" y="93"/>
                          <a:pt x="222" y="92"/>
                        </a:cubicBezTo>
                        <a:cubicBezTo>
                          <a:pt x="223" y="91"/>
                          <a:pt x="224" y="90"/>
                          <a:pt x="225" y="90"/>
                        </a:cubicBezTo>
                        <a:cubicBezTo>
                          <a:pt x="225" y="90"/>
                          <a:pt x="225" y="90"/>
                          <a:pt x="225" y="90"/>
                        </a:cubicBezTo>
                        <a:cubicBezTo>
                          <a:pt x="235" y="85"/>
                          <a:pt x="241" y="81"/>
                          <a:pt x="251" y="77"/>
                        </a:cubicBezTo>
                        <a:cubicBezTo>
                          <a:pt x="252" y="76"/>
                          <a:pt x="252" y="76"/>
                          <a:pt x="252" y="75"/>
                        </a:cubicBezTo>
                        <a:cubicBezTo>
                          <a:pt x="256" y="69"/>
                          <a:pt x="259" y="62"/>
                          <a:pt x="262" y="56"/>
                        </a:cubicBezTo>
                        <a:cubicBezTo>
                          <a:pt x="263" y="55"/>
                          <a:pt x="262" y="55"/>
                          <a:pt x="262" y="54"/>
                        </a:cubicBezTo>
                        <a:cubicBezTo>
                          <a:pt x="261" y="54"/>
                          <a:pt x="260" y="54"/>
                          <a:pt x="260" y="55"/>
                        </a:cubicBezTo>
                        <a:cubicBezTo>
                          <a:pt x="260" y="55"/>
                          <a:pt x="260" y="55"/>
                          <a:pt x="260" y="55"/>
                        </a:cubicBezTo>
                        <a:cubicBezTo>
                          <a:pt x="257" y="61"/>
                          <a:pt x="254" y="66"/>
                          <a:pt x="251" y="72"/>
                        </a:cubicBezTo>
                        <a:cubicBezTo>
                          <a:pt x="250" y="72"/>
                          <a:pt x="250" y="72"/>
                          <a:pt x="249" y="72"/>
                        </a:cubicBezTo>
                        <a:cubicBezTo>
                          <a:pt x="249" y="72"/>
                          <a:pt x="249" y="72"/>
                          <a:pt x="248" y="72"/>
                        </a:cubicBezTo>
                        <a:cubicBezTo>
                          <a:pt x="251" y="68"/>
                          <a:pt x="253" y="63"/>
                          <a:pt x="255" y="59"/>
                        </a:cubicBezTo>
                        <a:cubicBezTo>
                          <a:pt x="256" y="58"/>
                          <a:pt x="255" y="57"/>
                          <a:pt x="255" y="57"/>
                        </a:cubicBezTo>
                        <a:cubicBezTo>
                          <a:pt x="254" y="57"/>
                          <a:pt x="253" y="57"/>
                          <a:pt x="253" y="58"/>
                        </a:cubicBezTo>
                        <a:cubicBezTo>
                          <a:pt x="253" y="58"/>
                          <a:pt x="253" y="58"/>
                          <a:pt x="253" y="58"/>
                        </a:cubicBezTo>
                        <a:cubicBezTo>
                          <a:pt x="250" y="63"/>
                          <a:pt x="248" y="69"/>
                          <a:pt x="245" y="74"/>
                        </a:cubicBezTo>
                        <a:cubicBezTo>
                          <a:pt x="244" y="75"/>
                          <a:pt x="243" y="75"/>
                          <a:pt x="242" y="76"/>
                        </a:cubicBezTo>
                        <a:cubicBezTo>
                          <a:pt x="246" y="70"/>
                          <a:pt x="249" y="63"/>
                          <a:pt x="251" y="57"/>
                        </a:cubicBezTo>
                        <a:cubicBezTo>
                          <a:pt x="251" y="56"/>
                          <a:pt x="251" y="55"/>
                          <a:pt x="250" y="55"/>
                        </a:cubicBezTo>
                        <a:cubicBezTo>
                          <a:pt x="250" y="55"/>
                          <a:pt x="249" y="55"/>
                          <a:pt x="249" y="56"/>
                        </a:cubicBezTo>
                        <a:cubicBezTo>
                          <a:pt x="246" y="63"/>
                          <a:pt x="243" y="71"/>
                          <a:pt x="238" y="78"/>
                        </a:cubicBezTo>
                        <a:cubicBezTo>
                          <a:pt x="237" y="78"/>
                          <a:pt x="237" y="79"/>
                          <a:pt x="236" y="79"/>
                        </a:cubicBezTo>
                        <a:cubicBezTo>
                          <a:pt x="240" y="72"/>
                          <a:pt x="244" y="65"/>
                          <a:pt x="246" y="57"/>
                        </a:cubicBezTo>
                        <a:cubicBezTo>
                          <a:pt x="247" y="57"/>
                          <a:pt x="246" y="56"/>
                          <a:pt x="246" y="56"/>
                        </a:cubicBezTo>
                        <a:cubicBezTo>
                          <a:pt x="245" y="55"/>
                          <a:pt x="244" y="56"/>
                          <a:pt x="244" y="56"/>
                        </a:cubicBezTo>
                        <a:cubicBezTo>
                          <a:pt x="244" y="56"/>
                          <a:pt x="244" y="56"/>
                          <a:pt x="244" y="56"/>
                        </a:cubicBezTo>
                        <a:cubicBezTo>
                          <a:pt x="241" y="65"/>
                          <a:pt x="237" y="73"/>
                          <a:pt x="232" y="80"/>
                        </a:cubicBezTo>
                        <a:cubicBezTo>
                          <a:pt x="232" y="81"/>
                          <a:pt x="232" y="81"/>
                          <a:pt x="232" y="81"/>
                        </a:cubicBezTo>
                        <a:cubicBezTo>
                          <a:pt x="231" y="81"/>
                          <a:pt x="231" y="82"/>
                          <a:pt x="230" y="82"/>
                        </a:cubicBezTo>
                        <a:cubicBezTo>
                          <a:pt x="234" y="75"/>
                          <a:pt x="238" y="67"/>
                          <a:pt x="241" y="59"/>
                        </a:cubicBezTo>
                        <a:cubicBezTo>
                          <a:pt x="241" y="59"/>
                          <a:pt x="241" y="58"/>
                          <a:pt x="240" y="58"/>
                        </a:cubicBezTo>
                        <a:cubicBezTo>
                          <a:pt x="240" y="58"/>
                          <a:pt x="239" y="58"/>
                          <a:pt x="239" y="59"/>
                        </a:cubicBezTo>
                        <a:cubicBezTo>
                          <a:pt x="235" y="67"/>
                          <a:pt x="231" y="76"/>
                          <a:pt x="226" y="84"/>
                        </a:cubicBezTo>
                        <a:cubicBezTo>
                          <a:pt x="225" y="85"/>
                          <a:pt x="224" y="85"/>
                          <a:pt x="224" y="85"/>
                        </a:cubicBezTo>
                        <a:cubicBezTo>
                          <a:pt x="227" y="78"/>
                          <a:pt x="233" y="71"/>
                          <a:pt x="235" y="62"/>
                        </a:cubicBezTo>
                        <a:cubicBezTo>
                          <a:pt x="235" y="62"/>
                          <a:pt x="235" y="61"/>
                          <a:pt x="234" y="61"/>
                        </a:cubicBezTo>
                        <a:cubicBezTo>
                          <a:pt x="233" y="61"/>
                          <a:pt x="233" y="61"/>
                          <a:pt x="232" y="62"/>
                        </a:cubicBezTo>
                        <a:cubicBezTo>
                          <a:pt x="232" y="62"/>
                          <a:pt x="232" y="62"/>
                          <a:pt x="232" y="62"/>
                        </a:cubicBezTo>
                        <a:cubicBezTo>
                          <a:pt x="230" y="70"/>
                          <a:pt x="224" y="78"/>
                          <a:pt x="220" y="87"/>
                        </a:cubicBezTo>
                        <a:cubicBezTo>
                          <a:pt x="220" y="87"/>
                          <a:pt x="219" y="87"/>
                          <a:pt x="219" y="88"/>
                        </a:cubicBezTo>
                        <a:cubicBezTo>
                          <a:pt x="218" y="88"/>
                          <a:pt x="217" y="88"/>
                          <a:pt x="217" y="89"/>
                        </a:cubicBezTo>
                        <a:cubicBezTo>
                          <a:pt x="216" y="89"/>
                          <a:pt x="216" y="89"/>
                          <a:pt x="216" y="89"/>
                        </a:cubicBezTo>
                        <a:cubicBezTo>
                          <a:pt x="216" y="89"/>
                          <a:pt x="216" y="89"/>
                          <a:pt x="215" y="89"/>
                        </a:cubicBezTo>
                        <a:cubicBezTo>
                          <a:pt x="216" y="88"/>
                          <a:pt x="217" y="87"/>
                          <a:pt x="218" y="86"/>
                        </a:cubicBezTo>
                        <a:cubicBezTo>
                          <a:pt x="219" y="86"/>
                          <a:pt x="219" y="85"/>
                          <a:pt x="220" y="85"/>
                        </a:cubicBezTo>
                        <a:cubicBezTo>
                          <a:pt x="221" y="84"/>
                          <a:pt x="222" y="83"/>
                          <a:pt x="222" y="82"/>
                        </a:cubicBezTo>
                        <a:cubicBezTo>
                          <a:pt x="223" y="79"/>
                          <a:pt x="224" y="76"/>
                          <a:pt x="224" y="73"/>
                        </a:cubicBezTo>
                        <a:cubicBezTo>
                          <a:pt x="224" y="73"/>
                          <a:pt x="224" y="73"/>
                          <a:pt x="224" y="73"/>
                        </a:cubicBezTo>
                        <a:cubicBezTo>
                          <a:pt x="226" y="70"/>
                          <a:pt x="227" y="68"/>
                          <a:pt x="228" y="65"/>
                        </a:cubicBezTo>
                        <a:cubicBezTo>
                          <a:pt x="228" y="64"/>
                          <a:pt x="227" y="64"/>
                          <a:pt x="227" y="64"/>
                        </a:cubicBezTo>
                        <a:cubicBezTo>
                          <a:pt x="226" y="63"/>
                          <a:pt x="225" y="64"/>
                          <a:pt x="225" y="64"/>
                        </a:cubicBezTo>
                        <a:cubicBezTo>
                          <a:pt x="225" y="64"/>
                          <a:pt x="225" y="64"/>
                          <a:pt x="225" y="64"/>
                        </a:cubicBezTo>
                        <a:cubicBezTo>
                          <a:pt x="225" y="66"/>
                          <a:pt x="224" y="67"/>
                          <a:pt x="224" y="68"/>
                        </a:cubicBezTo>
                        <a:cubicBezTo>
                          <a:pt x="224" y="67"/>
                          <a:pt x="224" y="66"/>
                          <a:pt x="223" y="65"/>
                        </a:cubicBezTo>
                        <a:cubicBezTo>
                          <a:pt x="219" y="43"/>
                          <a:pt x="212" y="31"/>
                          <a:pt x="206" y="23"/>
                        </a:cubicBezTo>
                        <a:cubicBezTo>
                          <a:pt x="203" y="19"/>
                          <a:pt x="200" y="17"/>
                          <a:pt x="198" y="16"/>
                        </a:cubicBezTo>
                        <a:cubicBezTo>
                          <a:pt x="198" y="16"/>
                          <a:pt x="198" y="16"/>
                          <a:pt x="198" y="16"/>
                        </a:cubicBezTo>
                        <a:cubicBezTo>
                          <a:pt x="200" y="15"/>
                          <a:pt x="203" y="13"/>
                          <a:pt x="206" y="12"/>
                        </a:cubicBezTo>
                        <a:cubicBezTo>
                          <a:pt x="209" y="11"/>
                          <a:pt x="212" y="9"/>
                          <a:pt x="215" y="8"/>
                        </a:cubicBezTo>
                        <a:cubicBezTo>
                          <a:pt x="218" y="7"/>
                          <a:pt x="219" y="6"/>
                          <a:pt x="221" y="5"/>
                        </a:cubicBezTo>
                        <a:cubicBezTo>
                          <a:pt x="222" y="4"/>
                          <a:pt x="222" y="3"/>
                          <a:pt x="221" y="2"/>
                        </a:cubicBezTo>
                        <a:cubicBezTo>
                          <a:pt x="221" y="1"/>
                          <a:pt x="219" y="0"/>
                          <a:pt x="218" y="1"/>
                        </a:cubicBezTo>
                        <a:cubicBezTo>
                          <a:pt x="217" y="2"/>
                          <a:pt x="215" y="3"/>
                          <a:pt x="212" y="4"/>
                        </a:cubicBezTo>
                        <a:cubicBezTo>
                          <a:pt x="208" y="6"/>
                          <a:pt x="203" y="8"/>
                          <a:pt x="198" y="10"/>
                        </a:cubicBezTo>
                        <a:cubicBezTo>
                          <a:pt x="196" y="11"/>
                          <a:pt x="194" y="12"/>
                          <a:pt x="193" y="12"/>
                        </a:cubicBezTo>
                        <a:cubicBezTo>
                          <a:pt x="192" y="13"/>
                          <a:pt x="192" y="13"/>
                          <a:pt x="191" y="13"/>
                        </a:cubicBezTo>
                        <a:cubicBezTo>
                          <a:pt x="191" y="13"/>
                          <a:pt x="191" y="13"/>
                          <a:pt x="191" y="13"/>
                        </a:cubicBezTo>
                        <a:cubicBezTo>
                          <a:pt x="191" y="13"/>
                          <a:pt x="191" y="13"/>
                          <a:pt x="191" y="13"/>
                        </a:cubicBezTo>
                        <a:cubicBezTo>
                          <a:pt x="191" y="13"/>
                          <a:pt x="191" y="13"/>
                          <a:pt x="191" y="13"/>
                        </a:cubicBezTo>
                        <a:cubicBezTo>
                          <a:pt x="190" y="13"/>
                          <a:pt x="190" y="13"/>
                          <a:pt x="190" y="14"/>
                        </a:cubicBezTo>
                        <a:cubicBezTo>
                          <a:pt x="190" y="14"/>
                          <a:pt x="190" y="14"/>
                          <a:pt x="190" y="14"/>
                        </a:cubicBezTo>
                        <a:cubicBezTo>
                          <a:pt x="189" y="14"/>
                          <a:pt x="189" y="14"/>
                          <a:pt x="189" y="14"/>
                        </a:cubicBezTo>
                        <a:cubicBezTo>
                          <a:pt x="187" y="15"/>
                          <a:pt x="186" y="17"/>
                          <a:pt x="186" y="18"/>
                        </a:cubicBezTo>
                        <a:cubicBezTo>
                          <a:pt x="185" y="20"/>
                          <a:pt x="185" y="22"/>
                          <a:pt x="185" y="24"/>
                        </a:cubicBezTo>
                        <a:cubicBezTo>
                          <a:pt x="185" y="25"/>
                          <a:pt x="185" y="26"/>
                          <a:pt x="185" y="27"/>
                        </a:cubicBezTo>
                        <a:cubicBezTo>
                          <a:pt x="185" y="27"/>
                          <a:pt x="185" y="27"/>
                          <a:pt x="185" y="28"/>
                        </a:cubicBezTo>
                        <a:cubicBezTo>
                          <a:pt x="183" y="29"/>
                          <a:pt x="180" y="30"/>
                          <a:pt x="177" y="30"/>
                        </a:cubicBezTo>
                        <a:cubicBezTo>
                          <a:pt x="176" y="30"/>
                          <a:pt x="175" y="30"/>
                          <a:pt x="175" y="30"/>
                        </a:cubicBezTo>
                        <a:cubicBezTo>
                          <a:pt x="175" y="30"/>
                          <a:pt x="175" y="30"/>
                          <a:pt x="175" y="30"/>
                        </a:cubicBezTo>
                        <a:cubicBezTo>
                          <a:pt x="170" y="30"/>
                          <a:pt x="165" y="27"/>
                          <a:pt x="159" y="25"/>
                        </a:cubicBezTo>
                        <a:cubicBezTo>
                          <a:pt x="148" y="20"/>
                          <a:pt x="137" y="18"/>
                          <a:pt x="126" y="18"/>
                        </a:cubicBezTo>
                        <a:cubicBezTo>
                          <a:pt x="116" y="18"/>
                          <a:pt x="107" y="20"/>
                          <a:pt x="98" y="23"/>
                        </a:cubicBezTo>
                        <a:cubicBezTo>
                          <a:pt x="96" y="23"/>
                          <a:pt x="94" y="24"/>
                          <a:pt x="91" y="26"/>
                        </a:cubicBezTo>
                        <a:cubicBezTo>
                          <a:pt x="89" y="27"/>
                          <a:pt x="87" y="29"/>
                          <a:pt x="85" y="31"/>
                        </a:cubicBezTo>
                        <a:cubicBezTo>
                          <a:pt x="85" y="32"/>
                          <a:pt x="84" y="32"/>
                          <a:pt x="84" y="33"/>
                        </a:cubicBezTo>
                        <a:cubicBezTo>
                          <a:pt x="84" y="32"/>
                          <a:pt x="83" y="32"/>
                          <a:pt x="83" y="32"/>
                        </a:cubicBezTo>
                        <a:cubicBezTo>
                          <a:pt x="83" y="32"/>
                          <a:pt x="83" y="32"/>
                          <a:pt x="83" y="32"/>
                        </a:cubicBezTo>
                        <a:cubicBezTo>
                          <a:pt x="78" y="31"/>
                          <a:pt x="73" y="30"/>
                          <a:pt x="69" y="29"/>
                        </a:cubicBezTo>
                        <a:cubicBezTo>
                          <a:pt x="69" y="28"/>
                          <a:pt x="69" y="27"/>
                          <a:pt x="69" y="26"/>
                        </a:cubicBezTo>
                        <a:cubicBezTo>
                          <a:pt x="69" y="25"/>
                          <a:pt x="68" y="23"/>
                          <a:pt x="67" y="21"/>
                        </a:cubicBezTo>
                        <a:cubicBezTo>
                          <a:pt x="67" y="20"/>
                          <a:pt x="66" y="20"/>
                          <a:pt x="66" y="19"/>
                        </a:cubicBezTo>
                        <a:cubicBezTo>
                          <a:pt x="65" y="19"/>
                          <a:pt x="65" y="18"/>
                          <a:pt x="64" y="18"/>
                        </a:cubicBezTo>
                        <a:cubicBezTo>
                          <a:pt x="64" y="18"/>
                          <a:pt x="63" y="17"/>
                          <a:pt x="61" y="16"/>
                        </a:cubicBezTo>
                        <a:cubicBezTo>
                          <a:pt x="56" y="13"/>
                          <a:pt x="46" y="7"/>
                          <a:pt x="40" y="5"/>
                        </a:cubicBezTo>
                        <a:cubicBezTo>
                          <a:pt x="40" y="5"/>
                          <a:pt x="40" y="5"/>
                          <a:pt x="40" y="5"/>
                        </a:cubicBezTo>
                        <a:cubicBezTo>
                          <a:pt x="39" y="4"/>
                          <a:pt x="38" y="4"/>
                          <a:pt x="37" y="5"/>
                        </a:cubicBezTo>
                        <a:cubicBezTo>
                          <a:pt x="36" y="7"/>
                          <a:pt x="37" y="8"/>
                          <a:pt x="38" y="9"/>
                        </a:cubicBezTo>
                        <a:cubicBezTo>
                          <a:pt x="38" y="9"/>
                          <a:pt x="38" y="9"/>
                          <a:pt x="38" y="9"/>
                        </a:cubicBezTo>
                        <a:cubicBezTo>
                          <a:pt x="38" y="9"/>
                          <a:pt x="38" y="9"/>
                          <a:pt x="38" y="9"/>
                        </a:cubicBezTo>
                        <a:cubicBezTo>
                          <a:pt x="42" y="11"/>
                          <a:pt x="47" y="14"/>
                          <a:pt x="52" y="17"/>
                        </a:cubicBezTo>
                        <a:cubicBezTo>
                          <a:pt x="54" y="18"/>
                          <a:pt x="55" y="18"/>
                          <a:pt x="57" y="19"/>
                        </a:cubicBezTo>
                        <a:cubicBezTo>
                          <a:pt x="54" y="21"/>
                          <a:pt x="52" y="23"/>
                          <a:pt x="50" y="25"/>
                        </a:cubicBezTo>
                        <a:cubicBezTo>
                          <a:pt x="40" y="39"/>
                          <a:pt x="34" y="56"/>
                          <a:pt x="33" y="74"/>
                        </a:cubicBezTo>
                        <a:cubicBezTo>
                          <a:pt x="33" y="74"/>
                          <a:pt x="33" y="74"/>
                          <a:pt x="33" y="74"/>
                        </a:cubicBezTo>
                        <a:cubicBezTo>
                          <a:pt x="33" y="73"/>
                          <a:pt x="32" y="73"/>
                          <a:pt x="32" y="74"/>
                        </a:cubicBezTo>
                        <a:cubicBezTo>
                          <a:pt x="32" y="74"/>
                          <a:pt x="32" y="74"/>
                          <a:pt x="32" y="74"/>
                        </a:cubicBezTo>
                        <a:cubicBezTo>
                          <a:pt x="29" y="77"/>
                          <a:pt x="26" y="81"/>
                          <a:pt x="24" y="85"/>
                        </a:cubicBezTo>
                        <a:cubicBezTo>
                          <a:pt x="22" y="84"/>
                          <a:pt x="21" y="84"/>
                          <a:pt x="20" y="83"/>
                        </a:cubicBezTo>
                        <a:cubicBezTo>
                          <a:pt x="23" y="79"/>
                          <a:pt x="27" y="75"/>
                          <a:pt x="30" y="71"/>
                        </a:cubicBezTo>
                        <a:cubicBezTo>
                          <a:pt x="30" y="70"/>
                          <a:pt x="30" y="70"/>
                          <a:pt x="30" y="69"/>
                        </a:cubicBezTo>
                        <a:cubicBezTo>
                          <a:pt x="29" y="69"/>
                          <a:pt x="28" y="69"/>
                          <a:pt x="28" y="69"/>
                        </a:cubicBezTo>
                        <a:cubicBezTo>
                          <a:pt x="25" y="74"/>
                          <a:pt x="21" y="78"/>
                          <a:pt x="18" y="82"/>
                        </a:cubicBezTo>
                        <a:cubicBezTo>
                          <a:pt x="17" y="82"/>
                          <a:pt x="17" y="81"/>
                          <a:pt x="16" y="81"/>
                        </a:cubicBezTo>
                        <a:cubicBezTo>
                          <a:pt x="19" y="77"/>
                          <a:pt x="21" y="73"/>
                          <a:pt x="24" y="70"/>
                        </a:cubicBezTo>
                        <a:cubicBezTo>
                          <a:pt x="24" y="69"/>
                          <a:pt x="24" y="68"/>
                          <a:pt x="23" y="68"/>
                        </a:cubicBezTo>
                        <a:cubicBezTo>
                          <a:pt x="23" y="68"/>
                          <a:pt x="22" y="68"/>
                          <a:pt x="22" y="68"/>
                        </a:cubicBezTo>
                        <a:cubicBezTo>
                          <a:pt x="22" y="68"/>
                          <a:pt x="22" y="68"/>
                          <a:pt x="22" y="68"/>
                        </a:cubicBezTo>
                        <a:cubicBezTo>
                          <a:pt x="19" y="72"/>
                          <a:pt x="17" y="76"/>
                          <a:pt x="14" y="80"/>
                        </a:cubicBezTo>
                        <a:cubicBezTo>
                          <a:pt x="13" y="80"/>
                          <a:pt x="13" y="79"/>
                          <a:pt x="13" y="79"/>
                        </a:cubicBezTo>
                        <a:cubicBezTo>
                          <a:pt x="13" y="79"/>
                          <a:pt x="13" y="78"/>
                          <a:pt x="12" y="78"/>
                        </a:cubicBezTo>
                        <a:cubicBezTo>
                          <a:pt x="12" y="78"/>
                          <a:pt x="12" y="78"/>
                          <a:pt x="12" y="78"/>
                        </a:cubicBezTo>
                        <a:cubicBezTo>
                          <a:pt x="13" y="78"/>
                          <a:pt x="13" y="78"/>
                          <a:pt x="13" y="77"/>
                        </a:cubicBezTo>
                        <a:cubicBezTo>
                          <a:pt x="16" y="73"/>
                          <a:pt x="19" y="69"/>
                          <a:pt x="22" y="64"/>
                        </a:cubicBezTo>
                        <a:cubicBezTo>
                          <a:pt x="22" y="63"/>
                          <a:pt x="22" y="63"/>
                          <a:pt x="21" y="62"/>
                        </a:cubicBezTo>
                        <a:cubicBezTo>
                          <a:pt x="21" y="62"/>
                          <a:pt x="20" y="62"/>
                          <a:pt x="20" y="63"/>
                        </a:cubicBezTo>
                        <a:cubicBezTo>
                          <a:pt x="17" y="67"/>
                          <a:pt x="14" y="72"/>
                          <a:pt x="11" y="76"/>
                        </a:cubicBezTo>
                        <a:cubicBezTo>
                          <a:pt x="10" y="77"/>
                          <a:pt x="10" y="77"/>
                          <a:pt x="10" y="78"/>
                        </a:cubicBezTo>
                        <a:cubicBezTo>
                          <a:pt x="9" y="77"/>
                          <a:pt x="8" y="77"/>
                          <a:pt x="6" y="76"/>
                        </a:cubicBezTo>
                        <a:cubicBezTo>
                          <a:pt x="9" y="71"/>
                          <a:pt x="12" y="67"/>
                          <a:pt x="15" y="62"/>
                        </a:cubicBezTo>
                        <a:cubicBezTo>
                          <a:pt x="16" y="62"/>
                          <a:pt x="16" y="61"/>
                          <a:pt x="16" y="61"/>
                        </a:cubicBezTo>
                        <a:cubicBezTo>
                          <a:pt x="17" y="60"/>
                          <a:pt x="17" y="60"/>
                          <a:pt x="16" y="59"/>
                        </a:cubicBezTo>
                        <a:cubicBezTo>
                          <a:pt x="16" y="59"/>
                          <a:pt x="15" y="59"/>
                          <a:pt x="14" y="60"/>
                        </a:cubicBezTo>
                        <a:cubicBezTo>
                          <a:pt x="14" y="60"/>
                          <a:pt x="14" y="60"/>
                          <a:pt x="14" y="60"/>
                        </a:cubicBezTo>
                        <a:cubicBezTo>
                          <a:pt x="14" y="60"/>
                          <a:pt x="14" y="60"/>
                          <a:pt x="13" y="61"/>
                        </a:cubicBezTo>
                        <a:cubicBezTo>
                          <a:pt x="11" y="65"/>
                          <a:pt x="8" y="70"/>
                          <a:pt x="5" y="74"/>
                        </a:cubicBezTo>
                        <a:cubicBezTo>
                          <a:pt x="4" y="74"/>
                          <a:pt x="4" y="74"/>
                          <a:pt x="4" y="74"/>
                        </a:cubicBezTo>
                        <a:cubicBezTo>
                          <a:pt x="4" y="73"/>
                          <a:pt x="4" y="73"/>
                          <a:pt x="4" y="73"/>
                        </a:cubicBezTo>
                        <a:cubicBezTo>
                          <a:pt x="4" y="73"/>
                          <a:pt x="4" y="73"/>
                          <a:pt x="4" y="72"/>
                        </a:cubicBezTo>
                        <a:cubicBezTo>
                          <a:pt x="7" y="68"/>
                          <a:pt x="9" y="63"/>
                          <a:pt x="12" y="58"/>
                        </a:cubicBezTo>
                        <a:cubicBezTo>
                          <a:pt x="12" y="57"/>
                          <a:pt x="12" y="57"/>
                          <a:pt x="12" y="57"/>
                        </a:cubicBezTo>
                        <a:cubicBezTo>
                          <a:pt x="11" y="56"/>
                          <a:pt x="11" y="56"/>
                          <a:pt x="11" y="56"/>
                        </a:cubicBezTo>
                        <a:cubicBezTo>
                          <a:pt x="11" y="56"/>
                          <a:pt x="10" y="55"/>
                          <a:pt x="10" y="56"/>
                        </a:cubicBezTo>
                        <a:cubicBezTo>
                          <a:pt x="9" y="56"/>
                          <a:pt x="9" y="57"/>
                          <a:pt x="9" y="57"/>
                        </a:cubicBezTo>
                        <a:cubicBezTo>
                          <a:pt x="7" y="63"/>
                          <a:pt x="4" y="68"/>
                          <a:pt x="1" y="73"/>
                        </a:cubicBezTo>
                        <a:cubicBezTo>
                          <a:pt x="1" y="73"/>
                          <a:pt x="1" y="74"/>
                          <a:pt x="1" y="74"/>
                        </a:cubicBezTo>
                        <a:cubicBezTo>
                          <a:pt x="1" y="74"/>
                          <a:pt x="1" y="74"/>
                          <a:pt x="1" y="74"/>
                        </a:cubicBezTo>
                        <a:cubicBezTo>
                          <a:pt x="1" y="75"/>
                          <a:pt x="0" y="75"/>
                          <a:pt x="0" y="76"/>
                        </a:cubicBezTo>
                        <a:cubicBezTo>
                          <a:pt x="0" y="77"/>
                          <a:pt x="0" y="77"/>
                          <a:pt x="0" y="77"/>
                        </a:cubicBezTo>
                        <a:cubicBezTo>
                          <a:pt x="0" y="78"/>
                          <a:pt x="1" y="79"/>
                          <a:pt x="1" y="79"/>
                        </a:cubicBezTo>
                        <a:cubicBezTo>
                          <a:pt x="2" y="79"/>
                          <a:pt x="2" y="79"/>
                          <a:pt x="2" y="79"/>
                        </a:cubicBezTo>
                        <a:cubicBezTo>
                          <a:pt x="2" y="79"/>
                          <a:pt x="2" y="79"/>
                          <a:pt x="2" y="80"/>
                        </a:cubicBezTo>
                        <a:cubicBezTo>
                          <a:pt x="3" y="80"/>
                          <a:pt x="3" y="80"/>
                          <a:pt x="3" y="80"/>
                        </a:cubicBezTo>
                        <a:cubicBezTo>
                          <a:pt x="11" y="84"/>
                          <a:pt x="17" y="87"/>
                          <a:pt x="26" y="92"/>
                        </a:cubicBezTo>
                        <a:cubicBezTo>
                          <a:pt x="27" y="92"/>
                          <a:pt x="29" y="93"/>
                          <a:pt x="30" y="94"/>
                        </a:cubicBezTo>
                        <a:cubicBezTo>
                          <a:pt x="31" y="94"/>
                          <a:pt x="32" y="95"/>
                          <a:pt x="33" y="95"/>
                        </a:cubicBezTo>
                        <a:cubicBezTo>
                          <a:pt x="34" y="95"/>
                          <a:pt x="35" y="96"/>
                          <a:pt x="36" y="96"/>
                        </a:cubicBezTo>
                        <a:cubicBezTo>
                          <a:pt x="36" y="96"/>
                          <a:pt x="36" y="96"/>
                          <a:pt x="36" y="96"/>
                        </a:cubicBezTo>
                        <a:cubicBezTo>
                          <a:pt x="36" y="96"/>
                          <a:pt x="36" y="96"/>
                          <a:pt x="36" y="96"/>
                        </a:cubicBezTo>
                        <a:cubicBezTo>
                          <a:pt x="39" y="96"/>
                          <a:pt x="41" y="95"/>
                          <a:pt x="44" y="93"/>
                        </a:cubicBezTo>
                        <a:cubicBezTo>
                          <a:pt x="47" y="91"/>
                          <a:pt x="49" y="89"/>
                          <a:pt x="52" y="85"/>
                        </a:cubicBezTo>
                        <a:cubicBezTo>
                          <a:pt x="59" y="89"/>
                          <a:pt x="65" y="94"/>
                          <a:pt x="69" y="101"/>
                        </a:cubicBezTo>
                        <a:cubicBezTo>
                          <a:pt x="69" y="101"/>
                          <a:pt x="69" y="101"/>
                          <a:pt x="69" y="101"/>
                        </a:cubicBezTo>
                        <a:cubicBezTo>
                          <a:pt x="69" y="103"/>
                          <a:pt x="68" y="104"/>
                          <a:pt x="68" y="106"/>
                        </a:cubicBezTo>
                        <a:cubicBezTo>
                          <a:pt x="68" y="107"/>
                          <a:pt x="67" y="108"/>
                          <a:pt x="67" y="110"/>
                        </a:cubicBezTo>
                        <a:cubicBezTo>
                          <a:pt x="67" y="110"/>
                          <a:pt x="67" y="110"/>
                          <a:pt x="67" y="110"/>
                        </a:cubicBezTo>
                        <a:cubicBezTo>
                          <a:pt x="67" y="112"/>
                          <a:pt x="68" y="113"/>
                          <a:pt x="69" y="115"/>
                        </a:cubicBezTo>
                        <a:cubicBezTo>
                          <a:pt x="70" y="116"/>
                          <a:pt x="72" y="117"/>
                          <a:pt x="74" y="118"/>
                        </a:cubicBezTo>
                        <a:cubicBezTo>
                          <a:pt x="74" y="118"/>
                          <a:pt x="75" y="118"/>
                          <a:pt x="75" y="118"/>
                        </a:cubicBezTo>
                        <a:cubicBezTo>
                          <a:pt x="76" y="118"/>
                          <a:pt x="77" y="118"/>
                          <a:pt x="78" y="117"/>
                        </a:cubicBezTo>
                        <a:cubicBezTo>
                          <a:pt x="78" y="119"/>
                          <a:pt x="79" y="121"/>
                          <a:pt x="79" y="122"/>
                        </a:cubicBezTo>
                        <a:cubicBezTo>
                          <a:pt x="79" y="123"/>
                          <a:pt x="80" y="125"/>
                          <a:pt x="80" y="126"/>
                        </a:cubicBezTo>
                        <a:cubicBezTo>
                          <a:pt x="82" y="124"/>
                          <a:pt x="82" y="124"/>
                          <a:pt x="82" y="124"/>
                        </a:cubicBezTo>
                        <a:cubicBezTo>
                          <a:pt x="80" y="126"/>
                          <a:pt x="80" y="126"/>
                          <a:pt x="80" y="126"/>
                        </a:cubicBezTo>
                        <a:cubicBezTo>
                          <a:pt x="81" y="127"/>
                          <a:pt x="83" y="128"/>
                          <a:pt x="84" y="128"/>
                        </a:cubicBezTo>
                        <a:close/>
                        <a:moveTo>
                          <a:pt x="106" y="133"/>
                        </a:moveTo>
                        <a:cubicBezTo>
                          <a:pt x="106" y="133"/>
                          <a:pt x="105" y="133"/>
                          <a:pt x="105" y="133"/>
                        </a:cubicBezTo>
                        <a:cubicBezTo>
                          <a:pt x="104" y="133"/>
                          <a:pt x="104" y="133"/>
                          <a:pt x="104" y="133"/>
                        </a:cubicBezTo>
                        <a:cubicBezTo>
                          <a:pt x="102" y="134"/>
                          <a:pt x="100" y="132"/>
                          <a:pt x="99" y="130"/>
                        </a:cubicBezTo>
                        <a:cubicBezTo>
                          <a:pt x="99" y="129"/>
                          <a:pt x="98" y="128"/>
                          <a:pt x="98" y="127"/>
                        </a:cubicBezTo>
                        <a:cubicBezTo>
                          <a:pt x="98" y="125"/>
                          <a:pt x="98" y="124"/>
                          <a:pt x="99" y="123"/>
                        </a:cubicBezTo>
                        <a:cubicBezTo>
                          <a:pt x="99" y="123"/>
                          <a:pt x="99" y="123"/>
                          <a:pt x="99" y="122"/>
                        </a:cubicBezTo>
                        <a:cubicBezTo>
                          <a:pt x="100" y="122"/>
                          <a:pt x="100" y="121"/>
                          <a:pt x="100" y="120"/>
                        </a:cubicBezTo>
                        <a:cubicBezTo>
                          <a:pt x="102" y="117"/>
                          <a:pt x="103" y="113"/>
                          <a:pt x="104" y="110"/>
                        </a:cubicBezTo>
                        <a:cubicBezTo>
                          <a:pt x="104" y="110"/>
                          <a:pt x="105" y="109"/>
                          <a:pt x="105" y="108"/>
                        </a:cubicBezTo>
                        <a:cubicBezTo>
                          <a:pt x="106" y="107"/>
                          <a:pt x="107" y="105"/>
                          <a:pt x="109" y="105"/>
                        </a:cubicBezTo>
                        <a:cubicBezTo>
                          <a:pt x="110" y="105"/>
                          <a:pt x="110" y="105"/>
                          <a:pt x="110" y="105"/>
                        </a:cubicBezTo>
                        <a:cubicBezTo>
                          <a:pt x="110" y="105"/>
                          <a:pt x="110" y="105"/>
                          <a:pt x="110" y="105"/>
                        </a:cubicBezTo>
                        <a:cubicBezTo>
                          <a:pt x="111" y="106"/>
                          <a:pt x="113" y="107"/>
                          <a:pt x="114" y="109"/>
                        </a:cubicBezTo>
                        <a:cubicBezTo>
                          <a:pt x="114" y="110"/>
                          <a:pt x="114" y="110"/>
                          <a:pt x="114" y="110"/>
                        </a:cubicBezTo>
                        <a:cubicBezTo>
                          <a:pt x="114" y="112"/>
                          <a:pt x="113" y="113"/>
                          <a:pt x="113" y="115"/>
                        </a:cubicBezTo>
                        <a:cubicBezTo>
                          <a:pt x="111" y="120"/>
                          <a:pt x="109" y="125"/>
                          <a:pt x="108" y="131"/>
                        </a:cubicBezTo>
                        <a:cubicBezTo>
                          <a:pt x="107" y="132"/>
                          <a:pt x="106" y="133"/>
                          <a:pt x="106" y="133"/>
                        </a:cubicBezTo>
                        <a:close/>
                        <a:moveTo>
                          <a:pt x="119" y="139"/>
                        </a:moveTo>
                        <a:cubicBezTo>
                          <a:pt x="118" y="139"/>
                          <a:pt x="117" y="140"/>
                          <a:pt x="116" y="140"/>
                        </a:cubicBezTo>
                        <a:cubicBezTo>
                          <a:pt x="116" y="140"/>
                          <a:pt x="116" y="140"/>
                          <a:pt x="116" y="140"/>
                        </a:cubicBezTo>
                        <a:cubicBezTo>
                          <a:pt x="115" y="140"/>
                          <a:pt x="114" y="140"/>
                          <a:pt x="113" y="139"/>
                        </a:cubicBezTo>
                        <a:cubicBezTo>
                          <a:pt x="112" y="138"/>
                          <a:pt x="111" y="136"/>
                          <a:pt x="111" y="134"/>
                        </a:cubicBezTo>
                        <a:cubicBezTo>
                          <a:pt x="111" y="134"/>
                          <a:pt x="112" y="133"/>
                          <a:pt x="112" y="132"/>
                        </a:cubicBezTo>
                        <a:cubicBezTo>
                          <a:pt x="113" y="129"/>
                          <a:pt x="114" y="126"/>
                          <a:pt x="115" y="123"/>
                        </a:cubicBezTo>
                        <a:cubicBezTo>
                          <a:pt x="115" y="123"/>
                          <a:pt x="116" y="123"/>
                          <a:pt x="116" y="122"/>
                        </a:cubicBezTo>
                        <a:cubicBezTo>
                          <a:pt x="116" y="122"/>
                          <a:pt x="116" y="122"/>
                          <a:pt x="116" y="122"/>
                        </a:cubicBezTo>
                        <a:cubicBezTo>
                          <a:pt x="116" y="122"/>
                          <a:pt x="117" y="121"/>
                          <a:pt x="117" y="121"/>
                        </a:cubicBezTo>
                        <a:cubicBezTo>
                          <a:pt x="118" y="121"/>
                          <a:pt x="119" y="120"/>
                          <a:pt x="119" y="120"/>
                        </a:cubicBezTo>
                        <a:cubicBezTo>
                          <a:pt x="120" y="120"/>
                          <a:pt x="120" y="120"/>
                          <a:pt x="121" y="121"/>
                        </a:cubicBezTo>
                        <a:cubicBezTo>
                          <a:pt x="122" y="122"/>
                          <a:pt x="123" y="122"/>
                          <a:pt x="124" y="123"/>
                        </a:cubicBezTo>
                        <a:cubicBezTo>
                          <a:pt x="124" y="124"/>
                          <a:pt x="124" y="124"/>
                          <a:pt x="124" y="125"/>
                        </a:cubicBezTo>
                        <a:cubicBezTo>
                          <a:pt x="124" y="125"/>
                          <a:pt x="124" y="125"/>
                          <a:pt x="124" y="125"/>
                        </a:cubicBezTo>
                        <a:cubicBezTo>
                          <a:pt x="124" y="126"/>
                          <a:pt x="124" y="127"/>
                          <a:pt x="124" y="128"/>
                        </a:cubicBezTo>
                        <a:cubicBezTo>
                          <a:pt x="122" y="132"/>
                          <a:pt x="121" y="135"/>
                          <a:pt x="119" y="139"/>
                        </a:cubicBezTo>
                        <a:close/>
                        <a:moveTo>
                          <a:pt x="209" y="86"/>
                        </a:moveTo>
                        <a:cubicBezTo>
                          <a:pt x="209" y="85"/>
                          <a:pt x="209" y="85"/>
                          <a:pt x="209" y="85"/>
                        </a:cubicBezTo>
                        <a:cubicBezTo>
                          <a:pt x="209" y="85"/>
                          <a:pt x="209" y="85"/>
                          <a:pt x="209" y="85"/>
                        </a:cubicBezTo>
                        <a:cubicBezTo>
                          <a:pt x="209" y="85"/>
                          <a:pt x="209" y="85"/>
                          <a:pt x="210" y="86"/>
                        </a:cubicBezTo>
                        <a:cubicBezTo>
                          <a:pt x="210" y="86"/>
                          <a:pt x="210" y="86"/>
                          <a:pt x="210" y="86"/>
                        </a:cubicBezTo>
                        <a:cubicBezTo>
                          <a:pt x="210" y="86"/>
                          <a:pt x="210" y="86"/>
                          <a:pt x="210" y="86"/>
                        </a:cubicBezTo>
                        <a:cubicBezTo>
                          <a:pt x="210" y="86"/>
                          <a:pt x="210" y="86"/>
                          <a:pt x="210" y="86"/>
                        </a:cubicBezTo>
                        <a:cubicBezTo>
                          <a:pt x="209" y="86"/>
                          <a:pt x="209" y="86"/>
                          <a:pt x="209" y="86"/>
                        </a:cubicBezTo>
                        <a:close/>
                        <a:moveTo>
                          <a:pt x="205" y="82"/>
                        </a:moveTo>
                        <a:cubicBezTo>
                          <a:pt x="205" y="82"/>
                          <a:pt x="206" y="82"/>
                          <a:pt x="206" y="82"/>
                        </a:cubicBezTo>
                        <a:cubicBezTo>
                          <a:pt x="206" y="82"/>
                          <a:pt x="206" y="82"/>
                          <a:pt x="207" y="83"/>
                        </a:cubicBezTo>
                        <a:cubicBezTo>
                          <a:pt x="207" y="83"/>
                          <a:pt x="206" y="83"/>
                          <a:pt x="206" y="84"/>
                        </a:cubicBezTo>
                        <a:cubicBezTo>
                          <a:pt x="206" y="83"/>
                          <a:pt x="205" y="83"/>
                          <a:pt x="205" y="82"/>
                        </a:cubicBezTo>
                        <a:close/>
                        <a:moveTo>
                          <a:pt x="212" y="87"/>
                        </a:moveTo>
                        <a:cubicBezTo>
                          <a:pt x="212" y="87"/>
                          <a:pt x="212" y="87"/>
                          <a:pt x="212" y="86"/>
                        </a:cubicBezTo>
                        <a:cubicBezTo>
                          <a:pt x="213" y="86"/>
                          <a:pt x="213" y="86"/>
                          <a:pt x="214" y="86"/>
                        </a:cubicBezTo>
                        <a:cubicBezTo>
                          <a:pt x="214" y="86"/>
                          <a:pt x="214" y="86"/>
                          <a:pt x="214" y="86"/>
                        </a:cubicBezTo>
                        <a:cubicBezTo>
                          <a:pt x="214" y="87"/>
                          <a:pt x="213" y="88"/>
                          <a:pt x="213" y="88"/>
                        </a:cubicBezTo>
                        <a:cubicBezTo>
                          <a:pt x="213" y="88"/>
                          <a:pt x="212" y="88"/>
                          <a:pt x="212" y="87"/>
                        </a:cubicBezTo>
                        <a:close/>
                        <a:moveTo>
                          <a:pt x="192" y="13"/>
                        </a:moveTo>
                        <a:cubicBezTo>
                          <a:pt x="192" y="13"/>
                          <a:pt x="192" y="13"/>
                          <a:pt x="192" y="13"/>
                        </a:cubicBezTo>
                        <a:cubicBezTo>
                          <a:pt x="192" y="13"/>
                          <a:pt x="192" y="13"/>
                          <a:pt x="192" y="13"/>
                        </a:cubicBezTo>
                        <a:close/>
                        <a:moveTo>
                          <a:pt x="191" y="13"/>
                        </a:moveTo>
                        <a:cubicBezTo>
                          <a:pt x="191" y="13"/>
                          <a:pt x="191" y="13"/>
                          <a:pt x="191" y="13"/>
                        </a:cubicBezTo>
                        <a:cubicBezTo>
                          <a:pt x="191" y="13"/>
                          <a:pt x="191" y="13"/>
                          <a:pt x="191" y="13"/>
                        </a:cubicBezTo>
                        <a:close/>
                        <a:moveTo>
                          <a:pt x="189" y="24"/>
                        </a:moveTo>
                        <a:cubicBezTo>
                          <a:pt x="189" y="23"/>
                          <a:pt x="190" y="21"/>
                          <a:pt x="190" y="20"/>
                        </a:cubicBezTo>
                        <a:cubicBezTo>
                          <a:pt x="191" y="19"/>
                          <a:pt x="191" y="19"/>
                          <a:pt x="191" y="18"/>
                        </a:cubicBezTo>
                        <a:cubicBezTo>
                          <a:pt x="192" y="18"/>
                          <a:pt x="193" y="19"/>
                          <a:pt x="195" y="20"/>
                        </a:cubicBezTo>
                        <a:cubicBezTo>
                          <a:pt x="201" y="23"/>
                          <a:pt x="212" y="34"/>
                          <a:pt x="219" y="66"/>
                        </a:cubicBezTo>
                        <a:cubicBezTo>
                          <a:pt x="219" y="68"/>
                          <a:pt x="219" y="70"/>
                          <a:pt x="219" y="72"/>
                        </a:cubicBezTo>
                        <a:cubicBezTo>
                          <a:pt x="219" y="75"/>
                          <a:pt x="219" y="77"/>
                          <a:pt x="218" y="80"/>
                        </a:cubicBezTo>
                        <a:cubicBezTo>
                          <a:pt x="218" y="80"/>
                          <a:pt x="217" y="81"/>
                          <a:pt x="217" y="81"/>
                        </a:cubicBezTo>
                        <a:cubicBezTo>
                          <a:pt x="217" y="81"/>
                          <a:pt x="217" y="81"/>
                          <a:pt x="217" y="81"/>
                        </a:cubicBezTo>
                        <a:cubicBezTo>
                          <a:pt x="217" y="81"/>
                          <a:pt x="216" y="81"/>
                          <a:pt x="216" y="81"/>
                        </a:cubicBezTo>
                        <a:cubicBezTo>
                          <a:pt x="215" y="81"/>
                          <a:pt x="215" y="82"/>
                          <a:pt x="214" y="82"/>
                        </a:cubicBezTo>
                        <a:cubicBezTo>
                          <a:pt x="214" y="82"/>
                          <a:pt x="213" y="81"/>
                          <a:pt x="213" y="81"/>
                        </a:cubicBezTo>
                        <a:cubicBezTo>
                          <a:pt x="212" y="81"/>
                          <a:pt x="212" y="81"/>
                          <a:pt x="212" y="81"/>
                        </a:cubicBezTo>
                        <a:cubicBezTo>
                          <a:pt x="212" y="81"/>
                          <a:pt x="212" y="81"/>
                          <a:pt x="212" y="81"/>
                        </a:cubicBezTo>
                        <a:cubicBezTo>
                          <a:pt x="212" y="81"/>
                          <a:pt x="211" y="81"/>
                          <a:pt x="211" y="80"/>
                        </a:cubicBezTo>
                        <a:cubicBezTo>
                          <a:pt x="211" y="80"/>
                          <a:pt x="212" y="79"/>
                          <a:pt x="213" y="79"/>
                        </a:cubicBezTo>
                        <a:cubicBezTo>
                          <a:pt x="213" y="79"/>
                          <a:pt x="213" y="79"/>
                          <a:pt x="213" y="79"/>
                        </a:cubicBezTo>
                        <a:cubicBezTo>
                          <a:pt x="214" y="78"/>
                          <a:pt x="215" y="77"/>
                          <a:pt x="215" y="76"/>
                        </a:cubicBezTo>
                        <a:cubicBezTo>
                          <a:pt x="215" y="76"/>
                          <a:pt x="215" y="76"/>
                          <a:pt x="215" y="76"/>
                        </a:cubicBezTo>
                        <a:cubicBezTo>
                          <a:pt x="214" y="66"/>
                          <a:pt x="212" y="56"/>
                          <a:pt x="208" y="47"/>
                        </a:cubicBezTo>
                        <a:cubicBezTo>
                          <a:pt x="205" y="39"/>
                          <a:pt x="201" y="31"/>
                          <a:pt x="195" y="24"/>
                        </a:cubicBezTo>
                        <a:cubicBezTo>
                          <a:pt x="194" y="24"/>
                          <a:pt x="194" y="24"/>
                          <a:pt x="193" y="24"/>
                        </a:cubicBezTo>
                        <a:cubicBezTo>
                          <a:pt x="192" y="24"/>
                          <a:pt x="192" y="24"/>
                          <a:pt x="192" y="24"/>
                        </a:cubicBezTo>
                        <a:cubicBezTo>
                          <a:pt x="191" y="24"/>
                          <a:pt x="191" y="24"/>
                          <a:pt x="190" y="25"/>
                        </a:cubicBezTo>
                        <a:cubicBezTo>
                          <a:pt x="190" y="25"/>
                          <a:pt x="190" y="25"/>
                          <a:pt x="190" y="25"/>
                        </a:cubicBezTo>
                        <a:cubicBezTo>
                          <a:pt x="190" y="25"/>
                          <a:pt x="190" y="25"/>
                          <a:pt x="190" y="25"/>
                        </a:cubicBezTo>
                        <a:cubicBezTo>
                          <a:pt x="190" y="25"/>
                          <a:pt x="189" y="24"/>
                          <a:pt x="189" y="24"/>
                        </a:cubicBezTo>
                        <a:close/>
                        <a:moveTo>
                          <a:pt x="89" y="35"/>
                        </a:moveTo>
                        <a:cubicBezTo>
                          <a:pt x="90" y="33"/>
                          <a:pt x="92" y="31"/>
                          <a:pt x="94" y="30"/>
                        </a:cubicBezTo>
                        <a:cubicBezTo>
                          <a:pt x="96" y="29"/>
                          <a:pt x="98" y="28"/>
                          <a:pt x="100" y="27"/>
                        </a:cubicBezTo>
                        <a:cubicBezTo>
                          <a:pt x="108" y="24"/>
                          <a:pt x="117" y="23"/>
                          <a:pt x="126" y="23"/>
                        </a:cubicBezTo>
                        <a:cubicBezTo>
                          <a:pt x="136" y="23"/>
                          <a:pt x="147" y="25"/>
                          <a:pt x="157" y="29"/>
                        </a:cubicBezTo>
                        <a:cubicBezTo>
                          <a:pt x="163" y="31"/>
                          <a:pt x="168" y="34"/>
                          <a:pt x="175" y="35"/>
                        </a:cubicBezTo>
                        <a:cubicBezTo>
                          <a:pt x="175" y="35"/>
                          <a:pt x="175" y="35"/>
                          <a:pt x="175" y="35"/>
                        </a:cubicBezTo>
                        <a:cubicBezTo>
                          <a:pt x="175" y="35"/>
                          <a:pt x="176" y="35"/>
                          <a:pt x="177" y="35"/>
                        </a:cubicBezTo>
                        <a:cubicBezTo>
                          <a:pt x="182" y="35"/>
                          <a:pt x="188" y="33"/>
                          <a:pt x="192" y="29"/>
                        </a:cubicBezTo>
                        <a:cubicBezTo>
                          <a:pt x="192" y="29"/>
                          <a:pt x="192" y="29"/>
                          <a:pt x="192" y="29"/>
                        </a:cubicBezTo>
                        <a:cubicBezTo>
                          <a:pt x="197" y="34"/>
                          <a:pt x="201" y="41"/>
                          <a:pt x="204" y="49"/>
                        </a:cubicBezTo>
                        <a:cubicBezTo>
                          <a:pt x="207" y="57"/>
                          <a:pt x="209" y="66"/>
                          <a:pt x="210" y="75"/>
                        </a:cubicBezTo>
                        <a:cubicBezTo>
                          <a:pt x="205" y="77"/>
                          <a:pt x="198" y="80"/>
                          <a:pt x="193" y="82"/>
                        </a:cubicBezTo>
                        <a:cubicBezTo>
                          <a:pt x="180" y="73"/>
                          <a:pt x="166" y="64"/>
                          <a:pt x="152" y="57"/>
                        </a:cubicBezTo>
                        <a:cubicBezTo>
                          <a:pt x="148" y="55"/>
                          <a:pt x="144" y="54"/>
                          <a:pt x="141" y="51"/>
                        </a:cubicBezTo>
                        <a:cubicBezTo>
                          <a:pt x="138" y="49"/>
                          <a:pt x="134" y="45"/>
                          <a:pt x="131" y="41"/>
                        </a:cubicBezTo>
                        <a:cubicBezTo>
                          <a:pt x="131" y="40"/>
                          <a:pt x="130" y="40"/>
                          <a:pt x="130" y="40"/>
                        </a:cubicBezTo>
                        <a:cubicBezTo>
                          <a:pt x="127" y="39"/>
                          <a:pt x="125" y="38"/>
                          <a:pt x="123" y="38"/>
                        </a:cubicBezTo>
                        <a:cubicBezTo>
                          <a:pt x="117" y="38"/>
                          <a:pt x="111" y="41"/>
                          <a:pt x="106" y="43"/>
                        </a:cubicBezTo>
                        <a:cubicBezTo>
                          <a:pt x="99" y="47"/>
                          <a:pt x="94" y="52"/>
                          <a:pt x="87" y="53"/>
                        </a:cubicBezTo>
                        <a:cubicBezTo>
                          <a:pt x="86" y="53"/>
                          <a:pt x="85" y="53"/>
                          <a:pt x="84" y="53"/>
                        </a:cubicBezTo>
                        <a:cubicBezTo>
                          <a:pt x="82" y="53"/>
                          <a:pt x="80" y="53"/>
                          <a:pt x="78" y="52"/>
                        </a:cubicBezTo>
                        <a:cubicBezTo>
                          <a:pt x="77" y="52"/>
                          <a:pt x="76" y="51"/>
                          <a:pt x="76" y="51"/>
                        </a:cubicBezTo>
                        <a:cubicBezTo>
                          <a:pt x="75" y="50"/>
                          <a:pt x="75" y="49"/>
                          <a:pt x="75" y="49"/>
                        </a:cubicBezTo>
                        <a:cubicBezTo>
                          <a:pt x="75" y="47"/>
                          <a:pt x="76" y="46"/>
                          <a:pt x="77" y="45"/>
                        </a:cubicBezTo>
                        <a:cubicBezTo>
                          <a:pt x="81" y="42"/>
                          <a:pt x="85" y="39"/>
                          <a:pt x="89" y="35"/>
                        </a:cubicBezTo>
                        <a:close/>
                        <a:moveTo>
                          <a:pt x="54" y="28"/>
                        </a:moveTo>
                        <a:cubicBezTo>
                          <a:pt x="56" y="26"/>
                          <a:pt x="57" y="24"/>
                          <a:pt x="59" y="23"/>
                        </a:cubicBezTo>
                        <a:cubicBezTo>
                          <a:pt x="60" y="23"/>
                          <a:pt x="60" y="23"/>
                          <a:pt x="61" y="23"/>
                        </a:cubicBezTo>
                        <a:cubicBezTo>
                          <a:pt x="62" y="23"/>
                          <a:pt x="63" y="23"/>
                          <a:pt x="63" y="24"/>
                        </a:cubicBezTo>
                        <a:cubicBezTo>
                          <a:pt x="64" y="24"/>
                          <a:pt x="64" y="25"/>
                          <a:pt x="64" y="26"/>
                        </a:cubicBezTo>
                        <a:cubicBezTo>
                          <a:pt x="64" y="27"/>
                          <a:pt x="64" y="27"/>
                          <a:pt x="64" y="28"/>
                        </a:cubicBezTo>
                        <a:cubicBezTo>
                          <a:pt x="64" y="27"/>
                          <a:pt x="63" y="27"/>
                          <a:pt x="63" y="27"/>
                        </a:cubicBezTo>
                        <a:cubicBezTo>
                          <a:pt x="62" y="27"/>
                          <a:pt x="62" y="27"/>
                          <a:pt x="62" y="28"/>
                        </a:cubicBezTo>
                        <a:cubicBezTo>
                          <a:pt x="61" y="28"/>
                          <a:pt x="60" y="28"/>
                          <a:pt x="59" y="29"/>
                        </a:cubicBezTo>
                        <a:cubicBezTo>
                          <a:pt x="58" y="29"/>
                          <a:pt x="58" y="30"/>
                          <a:pt x="58" y="31"/>
                        </a:cubicBezTo>
                        <a:cubicBezTo>
                          <a:pt x="47" y="44"/>
                          <a:pt x="41" y="61"/>
                          <a:pt x="41" y="79"/>
                        </a:cubicBezTo>
                        <a:cubicBezTo>
                          <a:pt x="41" y="79"/>
                          <a:pt x="41" y="79"/>
                          <a:pt x="41" y="79"/>
                        </a:cubicBezTo>
                        <a:cubicBezTo>
                          <a:pt x="41" y="80"/>
                          <a:pt x="41" y="81"/>
                          <a:pt x="42" y="81"/>
                        </a:cubicBezTo>
                        <a:cubicBezTo>
                          <a:pt x="43" y="81"/>
                          <a:pt x="43" y="81"/>
                          <a:pt x="43" y="81"/>
                        </a:cubicBezTo>
                        <a:cubicBezTo>
                          <a:pt x="42" y="83"/>
                          <a:pt x="41" y="84"/>
                          <a:pt x="40" y="85"/>
                        </a:cubicBezTo>
                        <a:cubicBezTo>
                          <a:pt x="39" y="85"/>
                          <a:pt x="39" y="85"/>
                          <a:pt x="39" y="85"/>
                        </a:cubicBezTo>
                        <a:cubicBezTo>
                          <a:pt x="39" y="86"/>
                          <a:pt x="39" y="86"/>
                          <a:pt x="39" y="86"/>
                        </a:cubicBezTo>
                        <a:cubicBezTo>
                          <a:pt x="39" y="86"/>
                          <a:pt x="38" y="85"/>
                          <a:pt x="38" y="85"/>
                        </a:cubicBezTo>
                        <a:cubicBezTo>
                          <a:pt x="38" y="85"/>
                          <a:pt x="38" y="84"/>
                          <a:pt x="38" y="84"/>
                        </a:cubicBezTo>
                        <a:cubicBezTo>
                          <a:pt x="38" y="82"/>
                          <a:pt x="38" y="81"/>
                          <a:pt x="38" y="79"/>
                        </a:cubicBezTo>
                        <a:cubicBezTo>
                          <a:pt x="38" y="61"/>
                          <a:pt x="44" y="43"/>
                          <a:pt x="54" y="28"/>
                        </a:cubicBezTo>
                        <a:close/>
                        <a:moveTo>
                          <a:pt x="26" y="86"/>
                        </a:moveTo>
                        <a:cubicBezTo>
                          <a:pt x="28" y="82"/>
                          <a:pt x="30" y="79"/>
                          <a:pt x="33" y="75"/>
                        </a:cubicBezTo>
                        <a:cubicBezTo>
                          <a:pt x="33" y="77"/>
                          <a:pt x="33" y="78"/>
                          <a:pt x="33" y="79"/>
                        </a:cubicBezTo>
                        <a:cubicBezTo>
                          <a:pt x="33" y="79"/>
                          <a:pt x="33" y="79"/>
                          <a:pt x="33" y="79"/>
                        </a:cubicBezTo>
                        <a:cubicBezTo>
                          <a:pt x="33" y="79"/>
                          <a:pt x="33" y="80"/>
                          <a:pt x="32" y="80"/>
                        </a:cubicBezTo>
                        <a:cubicBezTo>
                          <a:pt x="32" y="80"/>
                          <a:pt x="32" y="80"/>
                          <a:pt x="32" y="80"/>
                        </a:cubicBezTo>
                        <a:cubicBezTo>
                          <a:pt x="30" y="82"/>
                          <a:pt x="29" y="84"/>
                          <a:pt x="27" y="87"/>
                        </a:cubicBezTo>
                        <a:cubicBezTo>
                          <a:pt x="27" y="87"/>
                          <a:pt x="26" y="86"/>
                          <a:pt x="26" y="86"/>
                        </a:cubicBezTo>
                        <a:close/>
                        <a:moveTo>
                          <a:pt x="30" y="88"/>
                        </a:moveTo>
                        <a:cubicBezTo>
                          <a:pt x="30" y="88"/>
                          <a:pt x="30" y="88"/>
                          <a:pt x="30" y="88"/>
                        </a:cubicBezTo>
                        <a:cubicBezTo>
                          <a:pt x="31" y="86"/>
                          <a:pt x="32" y="84"/>
                          <a:pt x="33" y="83"/>
                        </a:cubicBezTo>
                        <a:cubicBezTo>
                          <a:pt x="33" y="83"/>
                          <a:pt x="33" y="83"/>
                          <a:pt x="33" y="84"/>
                        </a:cubicBezTo>
                        <a:cubicBezTo>
                          <a:pt x="33" y="84"/>
                          <a:pt x="33" y="85"/>
                          <a:pt x="33" y="85"/>
                        </a:cubicBezTo>
                        <a:cubicBezTo>
                          <a:pt x="33" y="87"/>
                          <a:pt x="32" y="88"/>
                          <a:pt x="31" y="89"/>
                        </a:cubicBezTo>
                        <a:cubicBezTo>
                          <a:pt x="31" y="89"/>
                          <a:pt x="31" y="89"/>
                          <a:pt x="31" y="89"/>
                        </a:cubicBezTo>
                        <a:cubicBezTo>
                          <a:pt x="31" y="89"/>
                          <a:pt x="30" y="88"/>
                          <a:pt x="30" y="88"/>
                        </a:cubicBezTo>
                        <a:close/>
                        <a:moveTo>
                          <a:pt x="34" y="90"/>
                        </a:moveTo>
                        <a:cubicBezTo>
                          <a:pt x="34" y="89"/>
                          <a:pt x="34" y="89"/>
                          <a:pt x="35" y="88"/>
                        </a:cubicBezTo>
                        <a:cubicBezTo>
                          <a:pt x="35" y="88"/>
                          <a:pt x="35" y="89"/>
                          <a:pt x="35" y="89"/>
                        </a:cubicBezTo>
                        <a:cubicBezTo>
                          <a:pt x="35" y="89"/>
                          <a:pt x="36" y="90"/>
                          <a:pt x="37" y="90"/>
                        </a:cubicBezTo>
                        <a:cubicBezTo>
                          <a:pt x="37" y="90"/>
                          <a:pt x="36" y="90"/>
                          <a:pt x="36" y="91"/>
                        </a:cubicBezTo>
                        <a:cubicBezTo>
                          <a:pt x="36" y="91"/>
                          <a:pt x="36" y="91"/>
                          <a:pt x="36" y="91"/>
                        </a:cubicBezTo>
                        <a:cubicBezTo>
                          <a:pt x="36" y="91"/>
                          <a:pt x="36" y="91"/>
                          <a:pt x="36" y="91"/>
                        </a:cubicBezTo>
                        <a:cubicBezTo>
                          <a:pt x="36" y="91"/>
                          <a:pt x="36" y="91"/>
                          <a:pt x="36" y="91"/>
                        </a:cubicBezTo>
                        <a:cubicBezTo>
                          <a:pt x="36" y="91"/>
                          <a:pt x="35" y="91"/>
                          <a:pt x="35" y="91"/>
                        </a:cubicBezTo>
                        <a:cubicBezTo>
                          <a:pt x="34" y="90"/>
                          <a:pt x="34" y="90"/>
                          <a:pt x="34" y="90"/>
                        </a:cubicBezTo>
                        <a:close/>
                        <a:moveTo>
                          <a:pt x="46" y="77"/>
                        </a:moveTo>
                        <a:cubicBezTo>
                          <a:pt x="46" y="61"/>
                          <a:pt x="52" y="46"/>
                          <a:pt x="61" y="34"/>
                        </a:cubicBezTo>
                        <a:cubicBezTo>
                          <a:pt x="62" y="33"/>
                          <a:pt x="62" y="33"/>
                          <a:pt x="62" y="33"/>
                        </a:cubicBezTo>
                        <a:cubicBezTo>
                          <a:pt x="63" y="32"/>
                          <a:pt x="63" y="32"/>
                          <a:pt x="63" y="32"/>
                        </a:cubicBezTo>
                        <a:cubicBezTo>
                          <a:pt x="63" y="32"/>
                          <a:pt x="63" y="32"/>
                          <a:pt x="63" y="32"/>
                        </a:cubicBezTo>
                        <a:cubicBezTo>
                          <a:pt x="63" y="32"/>
                          <a:pt x="63" y="32"/>
                          <a:pt x="63" y="32"/>
                        </a:cubicBezTo>
                        <a:cubicBezTo>
                          <a:pt x="63" y="32"/>
                          <a:pt x="64" y="32"/>
                          <a:pt x="64" y="32"/>
                        </a:cubicBezTo>
                        <a:cubicBezTo>
                          <a:pt x="69" y="34"/>
                          <a:pt x="75" y="35"/>
                          <a:pt x="80" y="36"/>
                        </a:cubicBezTo>
                        <a:cubicBezTo>
                          <a:pt x="78" y="38"/>
                          <a:pt x="76" y="40"/>
                          <a:pt x="74" y="42"/>
                        </a:cubicBezTo>
                        <a:cubicBezTo>
                          <a:pt x="71" y="43"/>
                          <a:pt x="70" y="46"/>
                          <a:pt x="70" y="49"/>
                        </a:cubicBezTo>
                        <a:cubicBezTo>
                          <a:pt x="70" y="50"/>
                          <a:pt x="71" y="52"/>
                          <a:pt x="72" y="54"/>
                        </a:cubicBezTo>
                        <a:cubicBezTo>
                          <a:pt x="73" y="55"/>
                          <a:pt x="74" y="56"/>
                          <a:pt x="76" y="57"/>
                        </a:cubicBezTo>
                        <a:cubicBezTo>
                          <a:pt x="78" y="58"/>
                          <a:pt x="81" y="58"/>
                          <a:pt x="84" y="58"/>
                        </a:cubicBezTo>
                        <a:cubicBezTo>
                          <a:pt x="85" y="58"/>
                          <a:pt x="87" y="58"/>
                          <a:pt x="88" y="58"/>
                        </a:cubicBezTo>
                        <a:cubicBezTo>
                          <a:pt x="96" y="56"/>
                          <a:pt x="102" y="51"/>
                          <a:pt x="109" y="47"/>
                        </a:cubicBezTo>
                        <a:cubicBezTo>
                          <a:pt x="113" y="45"/>
                          <a:pt x="118" y="43"/>
                          <a:pt x="123" y="43"/>
                        </a:cubicBezTo>
                        <a:cubicBezTo>
                          <a:pt x="125" y="43"/>
                          <a:pt x="127" y="44"/>
                          <a:pt x="128" y="45"/>
                        </a:cubicBezTo>
                        <a:cubicBezTo>
                          <a:pt x="128" y="45"/>
                          <a:pt x="128" y="45"/>
                          <a:pt x="129" y="45"/>
                        </a:cubicBezTo>
                        <a:cubicBezTo>
                          <a:pt x="131" y="49"/>
                          <a:pt x="134" y="52"/>
                          <a:pt x="139" y="55"/>
                        </a:cubicBezTo>
                        <a:cubicBezTo>
                          <a:pt x="142" y="58"/>
                          <a:pt x="146" y="60"/>
                          <a:pt x="150" y="61"/>
                        </a:cubicBezTo>
                        <a:cubicBezTo>
                          <a:pt x="164" y="68"/>
                          <a:pt x="178" y="77"/>
                          <a:pt x="190" y="86"/>
                        </a:cubicBezTo>
                        <a:cubicBezTo>
                          <a:pt x="191" y="87"/>
                          <a:pt x="191" y="87"/>
                          <a:pt x="192" y="87"/>
                        </a:cubicBezTo>
                        <a:cubicBezTo>
                          <a:pt x="193" y="88"/>
                          <a:pt x="194" y="89"/>
                          <a:pt x="196" y="91"/>
                        </a:cubicBezTo>
                        <a:cubicBezTo>
                          <a:pt x="197" y="92"/>
                          <a:pt x="199" y="93"/>
                          <a:pt x="199" y="94"/>
                        </a:cubicBezTo>
                        <a:cubicBezTo>
                          <a:pt x="200" y="95"/>
                          <a:pt x="201" y="97"/>
                          <a:pt x="201" y="98"/>
                        </a:cubicBezTo>
                        <a:cubicBezTo>
                          <a:pt x="201" y="100"/>
                          <a:pt x="200" y="101"/>
                          <a:pt x="200" y="102"/>
                        </a:cubicBezTo>
                        <a:cubicBezTo>
                          <a:pt x="198" y="104"/>
                          <a:pt x="196" y="106"/>
                          <a:pt x="193" y="106"/>
                        </a:cubicBezTo>
                        <a:cubicBezTo>
                          <a:pt x="193" y="106"/>
                          <a:pt x="193" y="106"/>
                          <a:pt x="193" y="106"/>
                        </a:cubicBezTo>
                        <a:cubicBezTo>
                          <a:pt x="191" y="105"/>
                          <a:pt x="190" y="105"/>
                          <a:pt x="188" y="104"/>
                        </a:cubicBezTo>
                        <a:cubicBezTo>
                          <a:pt x="174" y="98"/>
                          <a:pt x="161" y="92"/>
                          <a:pt x="148" y="84"/>
                        </a:cubicBezTo>
                        <a:cubicBezTo>
                          <a:pt x="147" y="84"/>
                          <a:pt x="145" y="84"/>
                          <a:pt x="145" y="85"/>
                        </a:cubicBezTo>
                        <a:cubicBezTo>
                          <a:pt x="144" y="86"/>
                          <a:pt x="145" y="88"/>
                          <a:pt x="146" y="88"/>
                        </a:cubicBezTo>
                        <a:cubicBezTo>
                          <a:pt x="158" y="96"/>
                          <a:pt x="171" y="102"/>
                          <a:pt x="185" y="108"/>
                        </a:cubicBezTo>
                        <a:cubicBezTo>
                          <a:pt x="185" y="109"/>
                          <a:pt x="185" y="109"/>
                          <a:pt x="185" y="110"/>
                        </a:cubicBezTo>
                        <a:cubicBezTo>
                          <a:pt x="185" y="112"/>
                          <a:pt x="184" y="115"/>
                          <a:pt x="181" y="117"/>
                        </a:cubicBezTo>
                        <a:cubicBezTo>
                          <a:pt x="179" y="118"/>
                          <a:pt x="177" y="118"/>
                          <a:pt x="175" y="118"/>
                        </a:cubicBezTo>
                        <a:cubicBezTo>
                          <a:pt x="174" y="118"/>
                          <a:pt x="172" y="118"/>
                          <a:pt x="171" y="118"/>
                        </a:cubicBezTo>
                        <a:cubicBezTo>
                          <a:pt x="167" y="117"/>
                          <a:pt x="164" y="115"/>
                          <a:pt x="160" y="112"/>
                        </a:cubicBezTo>
                        <a:cubicBezTo>
                          <a:pt x="155" y="109"/>
                          <a:pt x="150" y="106"/>
                          <a:pt x="145" y="103"/>
                        </a:cubicBezTo>
                        <a:cubicBezTo>
                          <a:pt x="146" y="102"/>
                          <a:pt x="146" y="101"/>
                          <a:pt x="145" y="100"/>
                        </a:cubicBezTo>
                        <a:cubicBezTo>
                          <a:pt x="145" y="99"/>
                          <a:pt x="143" y="99"/>
                          <a:pt x="142" y="100"/>
                        </a:cubicBezTo>
                        <a:cubicBezTo>
                          <a:pt x="141" y="100"/>
                          <a:pt x="141" y="101"/>
                          <a:pt x="140" y="101"/>
                        </a:cubicBezTo>
                        <a:cubicBezTo>
                          <a:pt x="139" y="102"/>
                          <a:pt x="139" y="102"/>
                          <a:pt x="139" y="103"/>
                        </a:cubicBezTo>
                        <a:cubicBezTo>
                          <a:pt x="139" y="104"/>
                          <a:pt x="139" y="105"/>
                          <a:pt x="140" y="105"/>
                        </a:cubicBezTo>
                        <a:cubicBezTo>
                          <a:pt x="146" y="109"/>
                          <a:pt x="152" y="113"/>
                          <a:pt x="158" y="116"/>
                        </a:cubicBezTo>
                        <a:cubicBezTo>
                          <a:pt x="161" y="118"/>
                          <a:pt x="164" y="120"/>
                          <a:pt x="168" y="122"/>
                        </a:cubicBezTo>
                        <a:cubicBezTo>
                          <a:pt x="168" y="122"/>
                          <a:pt x="168" y="123"/>
                          <a:pt x="168" y="123"/>
                        </a:cubicBezTo>
                        <a:cubicBezTo>
                          <a:pt x="168" y="124"/>
                          <a:pt x="167" y="125"/>
                          <a:pt x="167" y="126"/>
                        </a:cubicBezTo>
                        <a:cubicBezTo>
                          <a:pt x="167" y="126"/>
                          <a:pt x="167" y="127"/>
                          <a:pt x="166" y="128"/>
                        </a:cubicBezTo>
                        <a:cubicBezTo>
                          <a:pt x="164" y="130"/>
                          <a:pt x="162" y="130"/>
                          <a:pt x="160" y="130"/>
                        </a:cubicBezTo>
                        <a:cubicBezTo>
                          <a:pt x="159" y="130"/>
                          <a:pt x="158" y="130"/>
                          <a:pt x="157" y="130"/>
                        </a:cubicBezTo>
                        <a:cubicBezTo>
                          <a:pt x="153" y="129"/>
                          <a:pt x="150" y="127"/>
                          <a:pt x="147" y="125"/>
                        </a:cubicBezTo>
                        <a:cubicBezTo>
                          <a:pt x="143" y="122"/>
                          <a:pt x="140" y="119"/>
                          <a:pt x="136" y="117"/>
                        </a:cubicBezTo>
                        <a:cubicBezTo>
                          <a:pt x="135" y="116"/>
                          <a:pt x="133" y="116"/>
                          <a:pt x="133" y="117"/>
                        </a:cubicBezTo>
                        <a:cubicBezTo>
                          <a:pt x="132" y="119"/>
                          <a:pt x="132" y="120"/>
                          <a:pt x="133" y="121"/>
                        </a:cubicBezTo>
                        <a:cubicBezTo>
                          <a:pt x="137" y="123"/>
                          <a:pt x="140" y="126"/>
                          <a:pt x="144" y="129"/>
                        </a:cubicBezTo>
                        <a:cubicBezTo>
                          <a:pt x="145" y="129"/>
                          <a:pt x="146" y="130"/>
                          <a:pt x="147" y="131"/>
                        </a:cubicBezTo>
                        <a:cubicBezTo>
                          <a:pt x="148" y="132"/>
                          <a:pt x="149" y="133"/>
                          <a:pt x="149" y="134"/>
                        </a:cubicBezTo>
                        <a:cubicBezTo>
                          <a:pt x="149" y="135"/>
                          <a:pt x="150" y="135"/>
                          <a:pt x="150" y="136"/>
                        </a:cubicBezTo>
                        <a:cubicBezTo>
                          <a:pt x="150" y="136"/>
                          <a:pt x="150" y="137"/>
                          <a:pt x="149" y="137"/>
                        </a:cubicBezTo>
                        <a:cubicBezTo>
                          <a:pt x="149" y="139"/>
                          <a:pt x="148" y="140"/>
                          <a:pt x="147" y="140"/>
                        </a:cubicBezTo>
                        <a:cubicBezTo>
                          <a:pt x="146" y="141"/>
                          <a:pt x="145" y="141"/>
                          <a:pt x="144" y="142"/>
                        </a:cubicBezTo>
                        <a:cubicBezTo>
                          <a:pt x="144" y="142"/>
                          <a:pt x="144" y="142"/>
                          <a:pt x="144" y="142"/>
                        </a:cubicBezTo>
                        <a:cubicBezTo>
                          <a:pt x="143" y="142"/>
                          <a:pt x="143" y="142"/>
                          <a:pt x="143" y="142"/>
                        </a:cubicBezTo>
                        <a:cubicBezTo>
                          <a:pt x="143" y="142"/>
                          <a:pt x="141" y="141"/>
                          <a:pt x="140" y="141"/>
                        </a:cubicBezTo>
                        <a:cubicBezTo>
                          <a:pt x="140" y="141"/>
                          <a:pt x="140" y="141"/>
                          <a:pt x="140" y="141"/>
                        </a:cubicBezTo>
                        <a:cubicBezTo>
                          <a:pt x="134" y="139"/>
                          <a:pt x="132" y="137"/>
                          <a:pt x="127" y="134"/>
                        </a:cubicBezTo>
                        <a:cubicBezTo>
                          <a:pt x="127" y="134"/>
                          <a:pt x="127" y="134"/>
                          <a:pt x="127" y="134"/>
                        </a:cubicBezTo>
                        <a:cubicBezTo>
                          <a:pt x="127" y="132"/>
                          <a:pt x="128" y="131"/>
                          <a:pt x="128" y="130"/>
                        </a:cubicBezTo>
                        <a:cubicBezTo>
                          <a:pt x="129" y="129"/>
                          <a:pt x="129" y="127"/>
                          <a:pt x="129" y="125"/>
                        </a:cubicBezTo>
                        <a:cubicBezTo>
                          <a:pt x="129" y="125"/>
                          <a:pt x="129" y="125"/>
                          <a:pt x="129" y="125"/>
                        </a:cubicBezTo>
                        <a:cubicBezTo>
                          <a:pt x="129" y="123"/>
                          <a:pt x="128" y="121"/>
                          <a:pt x="127" y="120"/>
                        </a:cubicBezTo>
                        <a:cubicBezTo>
                          <a:pt x="126" y="119"/>
                          <a:pt x="125" y="118"/>
                          <a:pt x="124" y="117"/>
                        </a:cubicBezTo>
                        <a:cubicBezTo>
                          <a:pt x="122" y="116"/>
                          <a:pt x="121" y="115"/>
                          <a:pt x="119" y="115"/>
                        </a:cubicBezTo>
                        <a:cubicBezTo>
                          <a:pt x="119" y="115"/>
                          <a:pt x="118" y="115"/>
                          <a:pt x="118" y="116"/>
                        </a:cubicBezTo>
                        <a:cubicBezTo>
                          <a:pt x="118" y="114"/>
                          <a:pt x="118" y="112"/>
                          <a:pt x="118" y="110"/>
                        </a:cubicBezTo>
                        <a:cubicBezTo>
                          <a:pt x="118" y="110"/>
                          <a:pt x="118" y="109"/>
                          <a:pt x="118" y="108"/>
                        </a:cubicBezTo>
                        <a:cubicBezTo>
                          <a:pt x="117" y="104"/>
                          <a:pt x="114" y="101"/>
                          <a:pt x="110" y="101"/>
                        </a:cubicBezTo>
                        <a:cubicBezTo>
                          <a:pt x="109" y="101"/>
                          <a:pt x="109" y="101"/>
                          <a:pt x="109" y="101"/>
                        </a:cubicBezTo>
                        <a:cubicBezTo>
                          <a:pt x="108" y="101"/>
                          <a:pt x="106" y="101"/>
                          <a:pt x="105" y="102"/>
                        </a:cubicBezTo>
                        <a:cubicBezTo>
                          <a:pt x="104" y="100"/>
                          <a:pt x="104" y="98"/>
                          <a:pt x="103" y="97"/>
                        </a:cubicBezTo>
                        <a:cubicBezTo>
                          <a:pt x="101" y="95"/>
                          <a:pt x="100" y="94"/>
                          <a:pt x="99" y="94"/>
                        </a:cubicBezTo>
                        <a:cubicBezTo>
                          <a:pt x="97" y="93"/>
                          <a:pt x="96" y="93"/>
                          <a:pt x="95" y="93"/>
                        </a:cubicBezTo>
                        <a:cubicBezTo>
                          <a:pt x="92" y="93"/>
                          <a:pt x="90" y="94"/>
                          <a:pt x="88" y="95"/>
                        </a:cubicBezTo>
                        <a:cubicBezTo>
                          <a:pt x="88" y="93"/>
                          <a:pt x="87" y="92"/>
                          <a:pt x="85" y="91"/>
                        </a:cubicBezTo>
                        <a:cubicBezTo>
                          <a:pt x="83" y="90"/>
                          <a:pt x="81" y="89"/>
                          <a:pt x="79" y="89"/>
                        </a:cubicBezTo>
                        <a:cubicBezTo>
                          <a:pt x="79" y="89"/>
                          <a:pt x="79" y="89"/>
                          <a:pt x="78" y="89"/>
                        </a:cubicBezTo>
                        <a:cubicBezTo>
                          <a:pt x="76" y="90"/>
                          <a:pt x="75" y="91"/>
                          <a:pt x="74" y="92"/>
                        </a:cubicBezTo>
                        <a:cubicBezTo>
                          <a:pt x="73" y="93"/>
                          <a:pt x="72" y="95"/>
                          <a:pt x="72" y="96"/>
                        </a:cubicBezTo>
                        <a:cubicBezTo>
                          <a:pt x="72" y="96"/>
                          <a:pt x="72" y="96"/>
                          <a:pt x="71" y="96"/>
                        </a:cubicBezTo>
                        <a:cubicBezTo>
                          <a:pt x="65" y="87"/>
                          <a:pt x="56" y="80"/>
                          <a:pt x="46" y="77"/>
                        </a:cubicBezTo>
                        <a:close/>
                        <a:moveTo>
                          <a:pt x="75" y="113"/>
                        </a:moveTo>
                        <a:cubicBezTo>
                          <a:pt x="75" y="113"/>
                          <a:pt x="75" y="113"/>
                          <a:pt x="75" y="113"/>
                        </a:cubicBezTo>
                        <a:cubicBezTo>
                          <a:pt x="74" y="113"/>
                          <a:pt x="73" y="112"/>
                          <a:pt x="73" y="112"/>
                        </a:cubicBezTo>
                        <a:cubicBezTo>
                          <a:pt x="72" y="111"/>
                          <a:pt x="72" y="110"/>
                          <a:pt x="72" y="110"/>
                        </a:cubicBezTo>
                        <a:cubicBezTo>
                          <a:pt x="72" y="110"/>
                          <a:pt x="72" y="110"/>
                          <a:pt x="72" y="110"/>
                        </a:cubicBezTo>
                        <a:cubicBezTo>
                          <a:pt x="72" y="109"/>
                          <a:pt x="72" y="108"/>
                          <a:pt x="72" y="107"/>
                        </a:cubicBezTo>
                        <a:cubicBezTo>
                          <a:pt x="73" y="104"/>
                          <a:pt x="75" y="101"/>
                          <a:pt x="76" y="98"/>
                        </a:cubicBezTo>
                        <a:cubicBezTo>
                          <a:pt x="76" y="97"/>
                          <a:pt x="77" y="96"/>
                          <a:pt x="78" y="95"/>
                        </a:cubicBezTo>
                        <a:cubicBezTo>
                          <a:pt x="78" y="94"/>
                          <a:pt x="79" y="94"/>
                          <a:pt x="79" y="94"/>
                        </a:cubicBezTo>
                        <a:cubicBezTo>
                          <a:pt x="79" y="94"/>
                          <a:pt x="79" y="94"/>
                          <a:pt x="79" y="94"/>
                        </a:cubicBezTo>
                        <a:cubicBezTo>
                          <a:pt x="79" y="94"/>
                          <a:pt x="79" y="94"/>
                          <a:pt x="79" y="94"/>
                        </a:cubicBezTo>
                        <a:cubicBezTo>
                          <a:pt x="80" y="94"/>
                          <a:pt x="82" y="94"/>
                          <a:pt x="82" y="95"/>
                        </a:cubicBezTo>
                        <a:cubicBezTo>
                          <a:pt x="83" y="96"/>
                          <a:pt x="84" y="96"/>
                          <a:pt x="84" y="99"/>
                        </a:cubicBezTo>
                        <a:cubicBezTo>
                          <a:pt x="84" y="100"/>
                          <a:pt x="84" y="100"/>
                          <a:pt x="84" y="102"/>
                        </a:cubicBezTo>
                        <a:cubicBezTo>
                          <a:pt x="83" y="103"/>
                          <a:pt x="83" y="104"/>
                          <a:pt x="82" y="105"/>
                        </a:cubicBezTo>
                        <a:cubicBezTo>
                          <a:pt x="81" y="106"/>
                          <a:pt x="80" y="108"/>
                          <a:pt x="80" y="110"/>
                        </a:cubicBezTo>
                        <a:cubicBezTo>
                          <a:pt x="79" y="110"/>
                          <a:pt x="79" y="110"/>
                          <a:pt x="78" y="111"/>
                        </a:cubicBezTo>
                        <a:cubicBezTo>
                          <a:pt x="78" y="112"/>
                          <a:pt x="76" y="113"/>
                          <a:pt x="75" y="113"/>
                        </a:cubicBezTo>
                        <a:close/>
                        <a:moveTo>
                          <a:pt x="84" y="121"/>
                        </a:moveTo>
                        <a:cubicBezTo>
                          <a:pt x="83" y="120"/>
                          <a:pt x="83" y="118"/>
                          <a:pt x="83" y="117"/>
                        </a:cubicBezTo>
                        <a:cubicBezTo>
                          <a:pt x="83" y="117"/>
                          <a:pt x="83" y="117"/>
                          <a:pt x="83" y="117"/>
                        </a:cubicBezTo>
                        <a:cubicBezTo>
                          <a:pt x="83" y="114"/>
                          <a:pt x="85" y="111"/>
                          <a:pt x="86" y="107"/>
                        </a:cubicBezTo>
                        <a:cubicBezTo>
                          <a:pt x="87" y="106"/>
                          <a:pt x="87" y="105"/>
                          <a:pt x="88" y="104"/>
                        </a:cubicBezTo>
                        <a:cubicBezTo>
                          <a:pt x="88" y="104"/>
                          <a:pt x="88" y="104"/>
                          <a:pt x="88" y="103"/>
                        </a:cubicBezTo>
                        <a:cubicBezTo>
                          <a:pt x="88" y="103"/>
                          <a:pt x="88" y="103"/>
                          <a:pt x="88" y="103"/>
                        </a:cubicBezTo>
                        <a:cubicBezTo>
                          <a:pt x="88" y="103"/>
                          <a:pt x="88" y="103"/>
                          <a:pt x="88" y="103"/>
                        </a:cubicBezTo>
                        <a:cubicBezTo>
                          <a:pt x="89" y="102"/>
                          <a:pt x="90" y="100"/>
                          <a:pt x="91" y="99"/>
                        </a:cubicBezTo>
                        <a:cubicBezTo>
                          <a:pt x="92" y="98"/>
                          <a:pt x="93" y="97"/>
                          <a:pt x="95" y="97"/>
                        </a:cubicBezTo>
                        <a:cubicBezTo>
                          <a:pt x="95" y="97"/>
                          <a:pt x="96" y="98"/>
                          <a:pt x="96" y="98"/>
                        </a:cubicBezTo>
                        <a:cubicBezTo>
                          <a:pt x="97" y="98"/>
                          <a:pt x="98" y="99"/>
                          <a:pt x="99" y="100"/>
                        </a:cubicBezTo>
                        <a:cubicBezTo>
                          <a:pt x="100" y="101"/>
                          <a:pt x="100" y="103"/>
                          <a:pt x="100" y="105"/>
                        </a:cubicBezTo>
                        <a:cubicBezTo>
                          <a:pt x="100" y="105"/>
                          <a:pt x="100" y="106"/>
                          <a:pt x="100" y="106"/>
                        </a:cubicBezTo>
                        <a:cubicBezTo>
                          <a:pt x="100" y="106"/>
                          <a:pt x="100" y="107"/>
                          <a:pt x="100" y="107"/>
                        </a:cubicBezTo>
                        <a:cubicBezTo>
                          <a:pt x="100" y="107"/>
                          <a:pt x="100" y="108"/>
                          <a:pt x="100" y="109"/>
                        </a:cubicBezTo>
                        <a:cubicBezTo>
                          <a:pt x="98" y="112"/>
                          <a:pt x="97" y="115"/>
                          <a:pt x="96" y="118"/>
                        </a:cubicBezTo>
                        <a:cubicBezTo>
                          <a:pt x="95" y="121"/>
                          <a:pt x="93" y="123"/>
                          <a:pt x="91" y="124"/>
                        </a:cubicBezTo>
                        <a:cubicBezTo>
                          <a:pt x="91" y="124"/>
                          <a:pt x="90" y="124"/>
                          <a:pt x="89" y="124"/>
                        </a:cubicBezTo>
                        <a:cubicBezTo>
                          <a:pt x="88" y="124"/>
                          <a:pt x="87" y="124"/>
                          <a:pt x="86" y="124"/>
                        </a:cubicBezTo>
                        <a:cubicBezTo>
                          <a:pt x="85" y="124"/>
                          <a:pt x="84" y="123"/>
                          <a:pt x="84" y="123"/>
                        </a:cubicBezTo>
                        <a:cubicBezTo>
                          <a:pt x="84" y="123"/>
                          <a:pt x="84" y="122"/>
                          <a:pt x="84" y="12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16" name="Rectangle 265"/>
                  <p:cNvSpPr>
                    <a:spLocks noChangeArrowheads="1"/>
                  </p:cNvSpPr>
                  <p:nvPr/>
                </p:nvSpPr>
                <p:spPr bwMode="auto">
                  <a:xfrm>
                    <a:off x="2632" y="2773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17" name="Rectangle 266"/>
                  <p:cNvSpPr>
                    <a:spLocks noChangeArrowheads="1"/>
                  </p:cNvSpPr>
                  <p:nvPr/>
                </p:nvSpPr>
                <p:spPr bwMode="auto">
                  <a:xfrm>
                    <a:off x="2820" y="2567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18" name="Freeform 267"/>
                  <p:cNvSpPr>
                    <a:spLocks noEditPoints="1"/>
                  </p:cNvSpPr>
                  <p:nvPr/>
                </p:nvSpPr>
                <p:spPr bwMode="auto">
                  <a:xfrm>
                    <a:off x="4995" y="2193"/>
                    <a:ext cx="391" cy="535"/>
                  </a:xfrm>
                  <a:custGeom>
                    <a:avLst/>
                    <a:gdLst>
                      <a:gd name="T0" fmla="*/ 149 w 165"/>
                      <a:gd name="T1" fmla="*/ 8 h 226"/>
                      <a:gd name="T2" fmla="*/ 131 w 165"/>
                      <a:gd name="T3" fmla="*/ 18 h 226"/>
                      <a:gd name="T4" fmla="*/ 123 w 165"/>
                      <a:gd name="T5" fmla="*/ 17 h 226"/>
                      <a:gd name="T6" fmla="*/ 118 w 165"/>
                      <a:gd name="T7" fmla="*/ 1 h 226"/>
                      <a:gd name="T8" fmla="*/ 97 w 165"/>
                      <a:gd name="T9" fmla="*/ 8 h 226"/>
                      <a:gd name="T10" fmla="*/ 78 w 165"/>
                      <a:gd name="T11" fmla="*/ 18 h 226"/>
                      <a:gd name="T12" fmla="*/ 74 w 165"/>
                      <a:gd name="T13" fmla="*/ 18 h 226"/>
                      <a:gd name="T14" fmla="*/ 66 w 165"/>
                      <a:gd name="T15" fmla="*/ 2 h 226"/>
                      <a:gd name="T16" fmla="*/ 0 w 165"/>
                      <a:gd name="T17" fmla="*/ 77 h 226"/>
                      <a:gd name="T18" fmla="*/ 2 w 165"/>
                      <a:gd name="T19" fmla="*/ 82 h 226"/>
                      <a:gd name="T20" fmla="*/ 14 w 165"/>
                      <a:gd name="T21" fmla="*/ 217 h 226"/>
                      <a:gd name="T22" fmla="*/ 39 w 165"/>
                      <a:gd name="T23" fmla="*/ 226 h 226"/>
                      <a:gd name="T24" fmla="*/ 61 w 165"/>
                      <a:gd name="T25" fmla="*/ 217 h 226"/>
                      <a:gd name="T26" fmla="*/ 67 w 165"/>
                      <a:gd name="T27" fmla="*/ 216 h 226"/>
                      <a:gd name="T28" fmla="*/ 68 w 165"/>
                      <a:gd name="T29" fmla="*/ 218 h 226"/>
                      <a:gd name="T30" fmla="*/ 113 w 165"/>
                      <a:gd name="T31" fmla="*/ 218 h 226"/>
                      <a:gd name="T32" fmla="*/ 115 w 165"/>
                      <a:gd name="T33" fmla="*/ 215 h 226"/>
                      <a:gd name="T34" fmla="*/ 81 w 165"/>
                      <a:gd name="T35" fmla="*/ 77 h 226"/>
                      <a:gd name="T36" fmla="*/ 132 w 165"/>
                      <a:gd name="T37" fmla="*/ 22 h 226"/>
                      <a:gd name="T38" fmla="*/ 94 w 165"/>
                      <a:gd name="T39" fmla="*/ 75 h 226"/>
                      <a:gd name="T40" fmla="*/ 114 w 165"/>
                      <a:gd name="T41" fmla="*/ 62 h 226"/>
                      <a:gd name="T42" fmla="*/ 100 w 165"/>
                      <a:gd name="T43" fmla="*/ 78 h 226"/>
                      <a:gd name="T44" fmla="*/ 71 w 165"/>
                      <a:gd name="T45" fmla="*/ 83 h 226"/>
                      <a:gd name="T46" fmla="*/ 124 w 165"/>
                      <a:gd name="T47" fmla="*/ 22 h 226"/>
                      <a:gd name="T48" fmla="*/ 118 w 165"/>
                      <a:gd name="T49" fmla="*/ 203 h 226"/>
                      <a:gd name="T50" fmla="*/ 111 w 165"/>
                      <a:gd name="T51" fmla="*/ 73 h 226"/>
                      <a:gd name="T52" fmla="*/ 63 w 165"/>
                      <a:gd name="T53" fmla="*/ 80 h 226"/>
                      <a:gd name="T54" fmla="*/ 70 w 165"/>
                      <a:gd name="T55" fmla="*/ 73 h 226"/>
                      <a:gd name="T56" fmla="*/ 119 w 165"/>
                      <a:gd name="T57" fmla="*/ 18 h 226"/>
                      <a:gd name="T58" fmla="*/ 119 w 165"/>
                      <a:gd name="T59" fmla="*/ 18 h 226"/>
                      <a:gd name="T60" fmla="*/ 62 w 165"/>
                      <a:gd name="T61" fmla="*/ 78 h 226"/>
                      <a:gd name="T62" fmla="*/ 58 w 165"/>
                      <a:gd name="T63" fmla="*/ 79 h 226"/>
                      <a:gd name="T64" fmla="*/ 99 w 165"/>
                      <a:gd name="T65" fmla="*/ 24 h 226"/>
                      <a:gd name="T66" fmla="*/ 95 w 165"/>
                      <a:gd name="T67" fmla="*/ 16 h 226"/>
                      <a:gd name="T68" fmla="*/ 28 w 165"/>
                      <a:gd name="T69" fmla="*/ 77 h 226"/>
                      <a:gd name="T70" fmla="*/ 79 w 165"/>
                      <a:gd name="T71" fmla="*/ 22 h 226"/>
                      <a:gd name="T72" fmla="*/ 41 w 165"/>
                      <a:gd name="T73" fmla="*/ 75 h 226"/>
                      <a:gd name="T74" fmla="*/ 72 w 165"/>
                      <a:gd name="T75" fmla="*/ 49 h 226"/>
                      <a:gd name="T76" fmla="*/ 55 w 165"/>
                      <a:gd name="T77" fmla="*/ 69 h 226"/>
                      <a:gd name="T78" fmla="*/ 21 w 165"/>
                      <a:gd name="T79" fmla="*/ 84 h 226"/>
                      <a:gd name="T80" fmla="*/ 19 w 165"/>
                      <a:gd name="T81" fmla="*/ 75 h 226"/>
                      <a:gd name="T82" fmla="*/ 25 w 165"/>
                      <a:gd name="T83" fmla="*/ 78 h 226"/>
                      <a:gd name="T84" fmla="*/ 10 w 165"/>
                      <a:gd name="T85" fmla="*/ 79 h 226"/>
                      <a:gd name="T86" fmla="*/ 13 w 165"/>
                      <a:gd name="T87" fmla="*/ 81 h 226"/>
                      <a:gd name="T88" fmla="*/ 66 w 165"/>
                      <a:gd name="T89" fmla="*/ 19 h 226"/>
                      <a:gd name="T90" fmla="*/ 4 w 165"/>
                      <a:gd name="T91" fmla="*/ 78 h 226"/>
                      <a:gd name="T92" fmla="*/ 11 w 165"/>
                      <a:gd name="T93" fmla="*/ 75 h 226"/>
                      <a:gd name="T94" fmla="*/ 7 w 165"/>
                      <a:gd name="T95" fmla="*/ 81 h 226"/>
                      <a:gd name="T96" fmla="*/ 4 w 165"/>
                      <a:gd name="T97" fmla="*/ 78 h 226"/>
                      <a:gd name="T98" fmla="*/ 6 w 165"/>
                      <a:gd name="T99" fmla="*/ 85 h 226"/>
                      <a:gd name="T100" fmla="*/ 53 w 165"/>
                      <a:gd name="T101" fmla="*/ 78 h 226"/>
                      <a:gd name="T102" fmla="*/ 58 w 165"/>
                      <a:gd name="T103" fmla="*/ 213 h 226"/>
                      <a:gd name="T104" fmla="*/ 66 w 165"/>
                      <a:gd name="T105" fmla="*/ 201 h 226"/>
                      <a:gd name="T106" fmla="*/ 66 w 165"/>
                      <a:gd name="T107" fmla="*/ 201 h 226"/>
                      <a:gd name="T108" fmla="*/ 59 w 165"/>
                      <a:gd name="T109" fmla="*/ 85 h 226"/>
                      <a:gd name="T110" fmla="*/ 107 w 165"/>
                      <a:gd name="T111" fmla="*/ 78 h 226"/>
                      <a:gd name="T112" fmla="*/ 111 w 165"/>
                      <a:gd name="T113" fmla="*/ 213 h 226"/>
                      <a:gd name="T114" fmla="*/ 115 w 165"/>
                      <a:gd name="T115" fmla="*/ 68 h 226"/>
                      <a:gd name="T116" fmla="*/ 161 w 165"/>
                      <a:gd name="T117" fmla="*/ 151 h 2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165" h="226">
                        <a:moveTo>
                          <a:pt x="163" y="155"/>
                        </a:moveTo>
                        <a:cubicBezTo>
                          <a:pt x="164" y="155"/>
                          <a:pt x="165" y="154"/>
                          <a:pt x="165" y="153"/>
                        </a:cubicBezTo>
                        <a:cubicBezTo>
                          <a:pt x="164" y="105"/>
                          <a:pt x="158" y="57"/>
                          <a:pt x="150" y="9"/>
                        </a:cubicBezTo>
                        <a:cubicBezTo>
                          <a:pt x="150" y="8"/>
                          <a:pt x="149" y="8"/>
                          <a:pt x="149" y="8"/>
                        </a:cubicBezTo>
                        <a:cubicBezTo>
                          <a:pt x="148" y="8"/>
                          <a:pt x="147" y="8"/>
                          <a:pt x="146" y="9"/>
                        </a:cubicBezTo>
                        <a:cubicBezTo>
                          <a:pt x="145" y="11"/>
                          <a:pt x="144" y="14"/>
                          <a:pt x="142" y="16"/>
                        </a:cubicBezTo>
                        <a:cubicBezTo>
                          <a:pt x="139" y="18"/>
                          <a:pt x="135" y="18"/>
                          <a:pt x="131" y="18"/>
                        </a:cubicBezTo>
                        <a:cubicBezTo>
                          <a:pt x="131" y="18"/>
                          <a:pt x="131" y="18"/>
                          <a:pt x="131" y="18"/>
                        </a:cubicBezTo>
                        <a:cubicBezTo>
                          <a:pt x="131" y="18"/>
                          <a:pt x="131" y="18"/>
                          <a:pt x="131" y="18"/>
                        </a:cubicBezTo>
                        <a:cubicBezTo>
                          <a:pt x="130" y="17"/>
                          <a:pt x="129" y="17"/>
                          <a:pt x="128" y="18"/>
                        </a:cubicBezTo>
                        <a:cubicBezTo>
                          <a:pt x="128" y="18"/>
                          <a:pt x="128" y="18"/>
                          <a:pt x="128" y="18"/>
                        </a:cubicBezTo>
                        <a:cubicBezTo>
                          <a:pt x="126" y="18"/>
                          <a:pt x="124" y="18"/>
                          <a:pt x="123" y="17"/>
                        </a:cubicBezTo>
                        <a:cubicBezTo>
                          <a:pt x="122" y="16"/>
                          <a:pt x="122" y="15"/>
                          <a:pt x="122" y="13"/>
                        </a:cubicBezTo>
                        <a:cubicBezTo>
                          <a:pt x="122" y="13"/>
                          <a:pt x="122" y="13"/>
                          <a:pt x="122" y="13"/>
                        </a:cubicBezTo>
                        <a:cubicBezTo>
                          <a:pt x="121" y="9"/>
                          <a:pt x="120" y="6"/>
                          <a:pt x="120" y="2"/>
                        </a:cubicBezTo>
                        <a:cubicBezTo>
                          <a:pt x="119" y="1"/>
                          <a:pt x="119" y="1"/>
                          <a:pt x="118" y="1"/>
                        </a:cubicBezTo>
                        <a:cubicBezTo>
                          <a:pt x="117" y="0"/>
                          <a:pt x="117" y="1"/>
                          <a:pt x="116" y="1"/>
                        </a:cubicBezTo>
                        <a:cubicBezTo>
                          <a:pt x="111" y="6"/>
                          <a:pt x="105" y="12"/>
                          <a:pt x="100" y="18"/>
                        </a:cubicBezTo>
                        <a:cubicBezTo>
                          <a:pt x="99" y="15"/>
                          <a:pt x="99" y="12"/>
                          <a:pt x="98" y="9"/>
                        </a:cubicBezTo>
                        <a:cubicBezTo>
                          <a:pt x="98" y="8"/>
                          <a:pt x="98" y="8"/>
                          <a:pt x="97" y="8"/>
                        </a:cubicBezTo>
                        <a:cubicBezTo>
                          <a:pt x="96" y="8"/>
                          <a:pt x="95" y="8"/>
                          <a:pt x="95" y="9"/>
                        </a:cubicBezTo>
                        <a:cubicBezTo>
                          <a:pt x="93" y="11"/>
                          <a:pt x="92" y="14"/>
                          <a:pt x="91" y="16"/>
                        </a:cubicBezTo>
                        <a:cubicBezTo>
                          <a:pt x="90" y="16"/>
                          <a:pt x="90" y="16"/>
                          <a:pt x="90" y="16"/>
                        </a:cubicBezTo>
                        <a:cubicBezTo>
                          <a:pt x="86" y="18"/>
                          <a:pt x="82" y="18"/>
                          <a:pt x="78" y="18"/>
                        </a:cubicBezTo>
                        <a:cubicBezTo>
                          <a:pt x="78" y="18"/>
                          <a:pt x="78" y="18"/>
                          <a:pt x="78" y="18"/>
                        </a:cubicBezTo>
                        <a:cubicBezTo>
                          <a:pt x="78" y="18"/>
                          <a:pt x="78" y="18"/>
                          <a:pt x="77" y="18"/>
                        </a:cubicBezTo>
                        <a:cubicBezTo>
                          <a:pt x="77" y="17"/>
                          <a:pt x="75" y="17"/>
                          <a:pt x="75" y="18"/>
                        </a:cubicBezTo>
                        <a:cubicBezTo>
                          <a:pt x="74" y="18"/>
                          <a:pt x="74" y="18"/>
                          <a:pt x="74" y="18"/>
                        </a:cubicBezTo>
                        <a:cubicBezTo>
                          <a:pt x="73" y="18"/>
                          <a:pt x="71" y="18"/>
                          <a:pt x="69" y="17"/>
                        </a:cubicBezTo>
                        <a:cubicBezTo>
                          <a:pt x="69" y="16"/>
                          <a:pt x="69" y="15"/>
                          <a:pt x="69" y="13"/>
                        </a:cubicBezTo>
                        <a:cubicBezTo>
                          <a:pt x="69" y="13"/>
                          <a:pt x="69" y="13"/>
                          <a:pt x="68" y="13"/>
                        </a:cubicBezTo>
                        <a:cubicBezTo>
                          <a:pt x="68" y="9"/>
                          <a:pt x="67" y="6"/>
                          <a:pt x="66" y="2"/>
                        </a:cubicBezTo>
                        <a:cubicBezTo>
                          <a:pt x="66" y="1"/>
                          <a:pt x="66" y="1"/>
                          <a:pt x="65" y="1"/>
                        </a:cubicBezTo>
                        <a:cubicBezTo>
                          <a:pt x="64" y="0"/>
                          <a:pt x="63" y="1"/>
                          <a:pt x="63" y="1"/>
                        </a:cubicBezTo>
                        <a:cubicBezTo>
                          <a:pt x="40" y="23"/>
                          <a:pt x="19" y="48"/>
                          <a:pt x="1" y="74"/>
                        </a:cubicBezTo>
                        <a:cubicBezTo>
                          <a:pt x="1" y="75"/>
                          <a:pt x="0" y="76"/>
                          <a:pt x="0" y="77"/>
                        </a:cubicBezTo>
                        <a:cubicBezTo>
                          <a:pt x="0" y="78"/>
                          <a:pt x="0" y="78"/>
                          <a:pt x="0" y="78"/>
                        </a:cubicBezTo>
                        <a:cubicBezTo>
                          <a:pt x="0" y="79"/>
                          <a:pt x="0" y="80"/>
                          <a:pt x="1" y="80"/>
                        </a:cubicBezTo>
                        <a:cubicBezTo>
                          <a:pt x="1" y="81"/>
                          <a:pt x="1" y="82"/>
                          <a:pt x="2" y="82"/>
                        </a:cubicBezTo>
                        <a:cubicBezTo>
                          <a:pt x="2" y="82"/>
                          <a:pt x="2" y="82"/>
                          <a:pt x="2" y="82"/>
                        </a:cubicBezTo>
                        <a:cubicBezTo>
                          <a:pt x="2" y="83"/>
                          <a:pt x="1" y="83"/>
                          <a:pt x="1" y="84"/>
                        </a:cubicBezTo>
                        <a:cubicBezTo>
                          <a:pt x="9" y="128"/>
                          <a:pt x="13" y="172"/>
                          <a:pt x="14" y="216"/>
                        </a:cubicBezTo>
                        <a:cubicBezTo>
                          <a:pt x="14" y="216"/>
                          <a:pt x="14" y="217"/>
                          <a:pt x="14" y="217"/>
                        </a:cubicBezTo>
                        <a:cubicBezTo>
                          <a:pt x="14" y="217"/>
                          <a:pt x="14" y="217"/>
                          <a:pt x="14" y="217"/>
                        </a:cubicBezTo>
                        <a:cubicBezTo>
                          <a:pt x="14" y="217"/>
                          <a:pt x="14" y="217"/>
                          <a:pt x="14" y="217"/>
                        </a:cubicBezTo>
                        <a:cubicBezTo>
                          <a:pt x="14" y="217"/>
                          <a:pt x="14" y="218"/>
                          <a:pt x="14" y="218"/>
                        </a:cubicBezTo>
                        <a:cubicBezTo>
                          <a:pt x="14" y="218"/>
                          <a:pt x="14" y="218"/>
                          <a:pt x="14" y="218"/>
                        </a:cubicBezTo>
                        <a:cubicBezTo>
                          <a:pt x="21" y="223"/>
                          <a:pt x="30" y="226"/>
                          <a:pt x="39" y="226"/>
                        </a:cubicBezTo>
                        <a:cubicBezTo>
                          <a:pt x="44" y="226"/>
                          <a:pt x="48" y="225"/>
                          <a:pt x="52" y="224"/>
                        </a:cubicBezTo>
                        <a:cubicBezTo>
                          <a:pt x="55" y="222"/>
                          <a:pt x="58" y="220"/>
                          <a:pt x="60" y="218"/>
                        </a:cubicBezTo>
                        <a:cubicBezTo>
                          <a:pt x="60" y="218"/>
                          <a:pt x="60" y="218"/>
                          <a:pt x="60" y="218"/>
                        </a:cubicBezTo>
                        <a:cubicBezTo>
                          <a:pt x="60" y="218"/>
                          <a:pt x="61" y="218"/>
                          <a:pt x="61" y="217"/>
                        </a:cubicBezTo>
                        <a:cubicBezTo>
                          <a:pt x="62" y="217"/>
                          <a:pt x="62" y="216"/>
                          <a:pt x="62" y="215"/>
                        </a:cubicBezTo>
                        <a:cubicBezTo>
                          <a:pt x="62" y="215"/>
                          <a:pt x="62" y="215"/>
                          <a:pt x="62" y="215"/>
                        </a:cubicBezTo>
                        <a:cubicBezTo>
                          <a:pt x="63" y="212"/>
                          <a:pt x="65" y="210"/>
                          <a:pt x="67" y="207"/>
                        </a:cubicBezTo>
                        <a:cubicBezTo>
                          <a:pt x="67" y="210"/>
                          <a:pt x="67" y="213"/>
                          <a:pt x="67" y="216"/>
                        </a:cubicBezTo>
                        <a:cubicBezTo>
                          <a:pt x="67" y="216"/>
                          <a:pt x="67" y="217"/>
                          <a:pt x="67" y="217"/>
                        </a:cubicBezTo>
                        <a:cubicBezTo>
                          <a:pt x="67" y="217"/>
                          <a:pt x="67" y="217"/>
                          <a:pt x="67" y="217"/>
                        </a:cubicBezTo>
                        <a:cubicBezTo>
                          <a:pt x="67" y="217"/>
                          <a:pt x="67" y="217"/>
                          <a:pt x="67" y="217"/>
                        </a:cubicBezTo>
                        <a:cubicBezTo>
                          <a:pt x="67" y="217"/>
                          <a:pt x="67" y="218"/>
                          <a:pt x="68" y="218"/>
                        </a:cubicBezTo>
                        <a:cubicBezTo>
                          <a:pt x="68" y="218"/>
                          <a:pt x="68" y="218"/>
                          <a:pt x="68" y="218"/>
                        </a:cubicBezTo>
                        <a:cubicBezTo>
                          <a:pt x="74" y="223"/>
                          <a:pt x="84" y="226"/>
                          <a:pt x="92" y="226"/>
                        </a:cubicBezTo>
                        <a:cubicBezTo>
                          <a:pt x="97" y="226"/>
                          <a:pt x="101" y="225"/>
                          <a:pt x="105" y="224"/>
                        </a:cubicBezTo>
                        <a:cubicBezTo>
                          <a:pt x="108" y="222"/>
                          <a:pt x="111" y="220"/>
                          <a:pt x="113" y="218"/>
                        </a:cubicBezTo>
                        <a:cubicBezTo>
                          <a:pt x="113" y="218"/>
                          <a:pt x="113" y="218"/>
                          <a:pt x="113" y="218"/>
                        </a:cubicBezTo>
                        <a:cubicBezTo>
                          <a:pt x="114" y="218"/>
                          <a:pt x="114" y="218"/>
                          <a:pt x="114" y="217"/>
                        </a:cubicBezTo>
                        <a:cubicBezTo>
                          <a:pt x="115" y="217"/>
                          <a:pt x="116" y="216"/>
                          <a:pt x="115" y="215"/>
                        </a:cubicBezTo>
                        <a:cubicBezTo>
                          <a:pt x="115" y="215"/>
                          <a:pt x="115" y="215"/>
                          <a:pt x="115" y="215"/>
                        </a:cubicBezTo>
                        <a:cubicBezTo>
                          <a:pt x="129" y="194"/>
                          <a:pt x="145" y="174"/>
                          <a:pt x="162" y="155"/>
                        </a:cubicBezTo>
                        <a:cubicBezTo>
                          <a:pt x="163" y="155"/>
                          <a:pt x="163" y="155"/>
                          <a:pt x="163" y="155"/>
                        </a:cubicBezTo>
                        <a:close/>
                        <a:moveTo>
                          <a:pt x="78" y="78"/>
                        </a:moveTo>
                        <a:cubicBezTo>
                          <a:pt x="79" y="78"/>
                          <a:pt x="81" y="78"/>
                          <a:pt x="81" y="77"/>
                        </a:cubicBezTo>
                        <a:cubicBezTo>
                          <a:pt x="81" y="77"/>
                          <a:pt x="81" y="77"/>
                          <a:pt x="81" y="77"/>
                        </a:cubicBezTo>
                        <a:cubicBezTo>
                          <a:pt x="96" y="58"/>
                          <a:pt x="112" y="40"/>
                          <a:pt x="129" y="22"/>
                        </a:cubicBezTo>
                        <a:cubicBezTo>
                          <a:pt x="130" y="22"/>
                          <a:pt x="131" y="22"/>
                          <a:pt x="131" y="22"/>
                        </a:cubicBezTo>
                        <a:cubicBezTo>
                          <a:pt x="131" y="22"/>
                          <a:pt x="132" y="22"/>
                          <a:pt x="132" y="22"/>
                        </a:cubicBezTo>
                        <a:cubicBezTo>
                          <a:pt x="118" y="39"/>
                          <a:pt x="105" y="56"/>
                          <a:pt x="91" y="72"/>
                        </a:cubicBezTo>
                        <a:cubicBezTo>
                          <a:pt x="90" y="73"/>
                          <a:pt x="91" y="74"/>
                          <a:pt x="91" y="75"/>
                        </a:cubicBezTo>
                        <a:cubicBezTo>
                          <a:pt x="92" y="76"/>
                          <a:pt x="93" y="76"/>
                          <a:pt x="94" y="75"/>
                        </a:cubicBezTo>
                        <a:cubicBezTo>
                          <a:pt x="94" y="75"/>
                          <a:pt x="94" y="75"/>
                          <a:pt x="94" y="75"/>
                        </a:cubicBezTo>
                        <a:cubicBezTo>
                          <a:pt x="109" y="57"/>
                          <a:pt x="123" y="39"/>
                          <a:pt x="137" y="22"/>
                        </a:cubicBezTo>
                        <a:cubicBezTo>
                          <a:pt x="137" y="22"/>
                          <a:pt x="137" y="22"/>
                          <a:pt x="137" y="22"/>
                        </a:cubicBezTo>
                        <a:cubicBezTo>
                          <a:pt x="138" y="22"/>
                          <a:pt x="139" y="21"/>
                          <a:pt x="140" y="21"/>
                        </a:cubicBezTo>
                        <a:cubicBezTo>
                          <a:pt x="132" y="35"/>
                          <a:pt x="124" y="49"/>
                          <a:pt x="114" y="62"/>
                        </a:cubicBezTo>
                        <a:cubicBezTo>
                          <a:pt x="113" y="65"/>
                          <a:pt x="111" y="67"/>
                          <a:pt x="109" y="69"/>
                        </a:cubicBezTo>
                        <a:cubicBezTo>
                          <a:pt x="109" y="69"/>
                          <a:pt x="108" y="69"/>
                          <a:pt x="108" y="69"/>
                        </a:cubicBezTo>
                        <a:cubicBezTo>
                          <a:pt x="107" y="69"/>
                          <a:pt x="106" y="69"/>
                          <a:pt x="106" y="71"/>
                        </a:cubicBezTo>
                        <a:cubicBezTo>
                          <a:pt x="105" y="74"/>
                          <a:pt x="103" y="77"/>
                          <a:pt x="100" y="78"/>
                        </a:cubicBezTo>
                        <a:cubicBezTo>
                          <a:pt x="97" y="80"/>
                          <a:pt x="93" y="81"/>
                          <a:pt x="89" y="82"/>
                        </a:cubicBezTo>
                        <a:cubicBezTo>
                          <a:pt x="84" y="83"/>
                          <a:pt x="79" y="84"/>
                          <a:pt x="74" y="84"/>
                        </a:cubicBezTo>
                        <a:cubicBezTo>
                          <a:pt x="73" y="84"/>
                          <a:pt x="72" y="84"/>
                          <a:pt x="71" y="84"/>
                        </a:cubicBezTo>
                        <a:cubicBezTo>
                          <a:pt x="71" y="84"/>
                          <a:pt x="71" y="83"/>
                          <a:pt x="71" y="83"/>
                        </a:cubicBezTo>
                        <a:cubicBezTo>
                          <a:pt x="70" y="83"/>
                          <a:pt x="70" y="82"/>
                          <a:pt x="70" y="81"/>
                        </a:cubicBezTo>
                        <a:cubicBezTo>
                          <a:pt x="70" y="80"/>
                          <a:pt x="71" y="77"/>
                          <a:pt x="73" y="75"/>
                        </a:cubicBezTo>
                        <a:cubicBezTo>
                          <a:pt x="88" y="56"/>
                          <a:pt x="104" y="38"/>
                          <a:pt x="122" y="21"/>
                        </a:cubicBezTo>
                        <a:cubicBezTo>
                          <a:pt x="123" y="21"/>
                          <a:pt x="124" y="21"/>
                          <a:pt x="124" y="22"/>
                        </a:cubicBezTo>
                        <a:cubicBezTo>
                          <a:pt x="108" y="39"/>
                          <a:pt x="93" y="56"/>
                          <a:pt x="78" y="75"/>
                        </a:cubicBezTo>
                        <a:cubicBezTo>
                          <a:pt x="77" y="76"/>
                          <a:pt x="78" y="77"/>
                          <a:pt x="78" y="78"/>
                        </a:cubicBezTo>
                        <a:close/>
                        <a:moveTo>
                          <a:pt x="111" y="73"/>
                        </a:moveTo>
                        <a:cubicBezTo>
                          <a:pt x="114" y="117"/>
                          <a:pt x="116" y="159"/>
                          <a:pt x="118" y="203"/>
                        </a:cubicBezTo>
                        <a:cubicBezTo>
                          <a:pt x="118" y="203"/>
                          <a:pt x="118" y="203"/>
                          <a:pt x="118" y="203"/>
                        </a:cubicBezTo>
                        <a:cubicBezTo>
                          <a:pt x="117" y="204"/>
                          <a:pt x="117" y="205"/>
                          <a:pt x="116" y="207"/>
                        </a:cubicBezTo>
                        <a:cubicBezTo>
                          <a:pt x="114" y="160"/>
                          <a:pt x="112" y="120"/>
                          <a:pt x="110" y="74"/>
                        </a:cubicBezTo>
                        <a:cubicBezTo>
                          <a:pt x="111" y="73"/>
                          <a:pt x="111" y="73"/>
                          <a:pt x="111" y="73"/>
                        </a:cubicBezTo>
                        <a:close/>
                        <a:moveTo>
                          <a:pt x="65" y="83"/>
                        </a:moveTo>
                        <a:cubicBezTo>
                          <a:pt x="65" y="83"/>
                          <a:pt x="65" y="83"/>
                          <a:pt x="65" y="83"/>
                        </a:cubicBezTo>
                        <a:cubicBezTo>
                          <a:pt x="65" y="83"/>
                          <a:pt x="65" y="83"/>
                          <a:pt x="65" y="83"/>
                        </a:cubicBezTo>
                        <a:cubicBezTo>
                          <a:pt x="64" y="82"/>
                          <a:pt x="63" y="81"/>
                          <a:pt x="63" y="80"/>
                        </a:cubicBezTo>
                        <a:cubicBezTo>
                          <a:pt x="64" y="79"/>
                          <a:pt x="64" y="79"/>
                          <a:pt x="64" y="79"/>
                        </a:cubicBezTo>
                        <a:cubicBezTo>
                          <a:pt x="64" y="78"/>
                          <a:pt x="65" y="77"/>
                          <a:pt x="65" y="76"/>
                        </a:cubicBezTo>
                        <a:cubicBezTo>
                          <a:pt x="73" y="67"/>
                          <a:pt x="81" y="59"/>
                          <a:pt x="88" y="50"/>
                        </a:cubicBezTo>
                        <a:cubicBezTo>
                          <a:pt x="82" y="58"/>
                          <a:pt x="76" y="65"/>
                          <a:pt x="70" y="73"/>
                        </a:cubicBezTo>
                        <a:cubicBezTo>
                          <a:pt x="68" y="75"/>
                          <a:pt x="66" y="78"/>
                          <a:pt x="66" y="81"/>
                        </a:cubicBezTo>
                        <a:cubicBezTo>
                          <a:pt x="66" y="82"/>
                          <a:pt x="66" y="83"/>
                          <a:pt x="66" y="83"/>
                        </a:cubicBezTo>
                        <a:cubicBezTo>
                          <a:pt x="66" y="83"/>
                          <a:pt x="65" y="83"/>
                          <a:pt x="65" y="83"/>
                        </a:cubicBezTo>
                        <a:close/>
                        <a:moveTo>
                          <a:pt x="119" y="18"/>
                        </a:moveTo>
                        <a:cubicBezTo>
                          <a:pt x="119" y="18"/>
                          <a:pt x="119" y="18"/>
                          <a:pt x="119" y="19"/>
                        </a:cubicBezTo>
                        <a:cubicBezTo>
                          <a:pt x="112" y="26"/>
                          <a:pt x="104" y="33"/>
                          <a:pt x="97" y="40"/>
                        </a:cubicBezTo>
                        <a:cubicBezTo>
                          <a:pt x="104" y="33"/>
                          <a:pt x="111" y="25"/>
                          <a:pt x="119" y="17"/>
                        </a:cubicBezTo>
                        <a:cubicBezTo>
                          <a:pt x="119" y="18"/>
                          <a:pt x="119" y="18"/>
                          <a:pt x="119" y="18"/>
                        </a:cubicBezTo>
                        <a:close/>
                        <a:moveTo>
                          <a:pt x="116" y="7"/>
                        </a:moveTo>
                        <a:cubicBezTo>
                          <a:pt x="117" y="9"/>
                          <a:pt x="118" y="12"/>
                          <a:pt x="118" y="15"/>
                        </a:cubicBezTo>
                        <a:cubicBezTo>
                          <a:pt x="100" y="35"/>
                          <a:pt x="82" y="54"/>
                          <a:pt x="64" y="75"/>
                        </a:cubicBezTo>
                        <a:cubicBezTo>
                          <a:pt x="63" y="76"/>
                          <a:pt x="62" y="77"/>
                          <a:pt x="62" y="78"/>
                        </a:cubicBezTo>
                        <a:cubicBezTo>
                          <a:pt x="62" y="79"/>
                          <a:pt x="61" y="79"/>
                          <a:pt x="61" y="80"/>
                        </a:cubicBezTo>
                        <a:cubicBezTo>
                          <a:pt x="61" y="80"/>
                          <a:pt x="62" y="81"/>
                          <a:pt x="62" y="81"/>
                        </a:cubicBezTo>
                        <a:cubicBezTo>
                          <a:pt x="61" y="81"/>
                          <a:pt x="61" y="81"/>
                          <a:pt x="61" y="81"/>
                        </a:cubicBezTo>
                        <a:cubicBezTo>
                          <a:pt x="60" y="80"/>
                          <a:pt x="59" y="80"/>
                          <a:pt x="58" y="79"/>
                        </a:cubicBezTo>
                        <a:cubicBezTo>
                          <a:pt x="57" y="78"/>
                          <a:pt x="57" y="78"/>
                          <a:pt x="57" y="78"/>
                        </a:cubicBezTo>
                        <a:cubicBezTo>
                          <a:pt x="57" y="78"/>
                          <a:pt x="57" y="78"/>
                          <a:pt x="57" y="77"/>
                        </a:cubicBezTo>
                        <a:cubicBezTo>
                          <a:pt x="57" y="77"/>
                          <a:pt x="58" y="77"/>
                          <a:pt x="58" y="77"/>
                        </a:cubicBezTo>
                        <a:cubicBezTo>
                          <a:pt x="70" y="58"/>
                          <a:pt x="84" y="40"/>
                          <a:pt x="99" y="24"/>
                        </a:cubicBezTo>
                        <a:cubicBezTo>
                          <a:pt x="100" y="24"/>
                          <a:pt x="100" y="23"/>
                          <a:pt x="100" y="23"/>
                        </a:cubicBezTo>
                        <a:cubicBezTo>
                          <a:pt x="106" y="17"/>
                          <a:pt x="111" y="12"/>
                          <a:pt x="116" y="7"/>
                        </a:cubicBezTo>
                        <a:close/>
                        <a:moveTo>
                          <a:pt x="86" y="33"/>
                        </a:moveTo>
                        <a:cubicBezTo>
                          <a:pt x="89" y="27"/>
                          <a:pt x="92" y="22"/>
                          <a:pt x="95" y="16"/>
                        </a:cubicBezTo>
                        <a:cubicBezTo>
                          <a:pt x="96" y="18"/>
                          <a:pt x="96" y="19"/>
                          <a:pt x="96" y="21"/>
                        </a:cubicBezTo>
                        <a:cubicBezTo>
                          <a:pt x="93" y="25"/>
                          <a:pt x="89" y="29"/>
                          <a:pt x="86" y="33"/>
                        </a:cubicBezTo>
                        <a:close/>
                        <a:moveTo>
                          <a:pt x="25" y="78"/>
                        </a:moveTo>
                        <a:cubicBezTo>
                          <a:pt x="26" y="78"/>
                          <a:pt x="27" y="78"/>
                          <a:pt x="28" y="77"/>
                        </a:cubicBezTo>
                        <a:cubicBezTo>
                          <a:pt x="28" y="77"/>
                          <a:pt x="28" y="77"/>
                          <a:pt x="28" y="77"/>
                        </a:cubicBezTo>
                        <a:cubicBezTo>
                          <a:pt x="43" y="58"/>
                          <a:pt x="59" y="40"/>
                          <a:pt x="76" y="22"/>
                        </a:cubicBezTo>
                        <a:cubicBezTo>
                          <a:pt x="77" y="22"/>
                          <a:pt x="77" y="22"/>
                          <a:pt x="78" y="22"/>
                        </a:cubicBezTo>
                        <a:cubicBezTo>
                          <a:pt x="78" y="22"/>
                          <a:pt x="78" y="22"/>
                          <a:pt x="79" y="22"/>
                        </a:cubicBezTo>
                        <a:cubicBezTo>
                          <a:pt x="65" y="39"/>
                          <a:pt x="51" y="56"/>
                          <a:pt x="38" y="72"/>
                        </a:cubicBezTo>
                        <a:cubicBezTo>
                          <a:pt x="37" y="73"/>
                          <a:pt x="37" y="74"/>
                          <a:pt x="38" y="75"/>
                        </a:cubicBezTo>
                        <a:cubicBezTo>
                          <a:pt x="39" y="76"/>
                          <a:pt x="40" y="76"/>
                          <a:pt x="41" y="75"/>
                        </a:cubicBezTo>
                        <a:cubicBezTo>
                          <a:pt x="41" y="75"/>
                          <a:pt x="41" y="75"/>
                          <a:pt x="41" y="75"/>
                        </a:cubicBezTo>
                        <a:cubicBezTo>
                          <a:pt x="55" y="57"/>
                          <a:pt x="70" y="39"/>
                          <a:pt x="84" y="22"/>
                        </a:cubicBezTo>
                        <a:cubicBezTo>
                          <a:pt x="84" y="22"/>
                          <a:pt x="84" y="22"/>
                          <a:pt x="84" y="22"/>
                        </a:cubicBezTo>
                        <a:cubicBezTo>
                          <a:pt x="85" y="21"/>
                          <a:pt x="87" y="21"/>
                          <a:pt x="88" y="21"/>
                        </a:cubicBezTo>
                        <a:cubicBezTo>
                          <a:pt x="83" y="30"/>
                          <a:pt x="78" y="40"/>
                          <a:pt x="72" y="49"/>
                        </a:cubicBezTo>
                        <a:cubicBezTo>
                          <a:pt x="71" y="49"/>
                          <a:pt x="71" y="50"/>
                          <a:pt x="72" y="50"/>
                        </a:cubicBezTo>
                        <a:cubicBezTo>
                          <a:pt x="66" y="57"/>
                          <a:pt x="61" y="64"/>
                          <a:pt x="57" y="71"/>
                        </a:cubicBezTo>
                        <a:cubicBezTo>
                          <a:pt x="57" y="71"/>
                          <a:pt x="57" y="71"/>
                          <a:pt x="56" y="71"/>
                        </a:cubicBezTo>
                        <a:cubicBezTo>
                          <a:pt x="56" y="70"/>
                          <a:pt x="56" y="69"/>
                          <a:pt x="55" y="69"/>
                        </a:cubicBezTo>
                        <a:cubicBezTo>
                          <a:pt x="54" y="69"/>
                          <a:pt x="53" y="69"/>
                          <a:pt x="53" y="71"/>
                        </a:cubicBezTo>
                        <a:cubicBezTo>
                          <a:pt x="52" y="74"/>
                          <a:pt x="50" y="77"/>
                          <a:pt x="47" y="78"/>
                        </a:cubicBezTo>
                        <a:cubicBezTo>
                          <a:pt x="44" y="80"/>
                          <a:pt x="40" y="81"/>
                          <a:pt x="36" y="82"/>
                        </a:cubicBezTo>
                        <a:cubicBezTo>
                          <a:pt x="31" y="83"/>
                          <a:pt x="26" y="84"/>
                          <a:pt x="21" y="84"/>
                        </a:cubicBezTo>
                        <a:cubicBezTo>
                          <a:pt x="20" y="84"/>
                          <a:pt x="19" y="84"/>
                          <a:pt x="18" y="84"/>
                        </a:cubicBezTo>
                        <a:cubicBezTo>
                          <a:pt x="18" y="84"/>
                          <a:pt x="18" y="83"/>
                          <a:pt x="18" y="83"/>
                        </a:cubicBezTo>
                        <a:cubicBezTo>
                          <a:pt x="17" y="83"/>
                          <a:pt x="17" y="82"/>
                          <a:pt x="17" y="81"/>
                        </a:cubicBezTo>
                        <a:cubicBezTo>
                          <a:pt x="17" y="80"/>
                          <a:pt x="18" y="77"/>
                          <a:pt x="19" y="75"/>
                        </a:cubicBezTo>
                        <a:cubicBezTo>
                          <a:pt x="34" y="56"/>
                          <a:pt x="51" y="38"/>
                          <a:pt x="69" y="21"/>
                        </a:cubicBezTo>
                        <a:cubicBezTo>
                          <a:pt x="70" y="21"/>
                          <a:pt x="70" y="21"/>
                          <a:pt x="71" y="22"/>
                        </a:cubicBezTo>
                        <a:cubicBezTo>
                          <a:pt x="55" y="39"/>
                          <a:pt x="39" y="56"/>
                          <a:pt x="25" y="75"/>
                        </a:cubicBezTo>
                        <a:cubicBezTo>
                          <a:pt x="24" y="76"/>
                          <a:pt x="24" y="77"/>
                          <a:pt x="25" y="78"/>
                        </a:cubicBezTo>
                        <a:close/>
                        <a:moveTo>
                          <a:pt x="12" y="83"/>
                        </a:moveTo>
                        <a:cubicBezTo>
                          <a:pt x="12" y="83"/>
                          <a:pt x="12" y="83"/>
                          <a:pt x="12" y="83"/>
                        </a:cubicBezTo>
                        <a:cubicBezTo>
                          <a:pt x="11" y="82"/>
                          <a:pt x="10" y="81"/>
                          <a:pt x="10" y="80"/>
                        </a:cubicBezTo>
                        <a:cubicBezTo>
                          <a:pt x="10" y="79"/>
                          <a:pt x="10" y="79"/>
                          <a:pt x="10" y="79"/>
                        </a:cubicBezTo>
                        <a:cubicBezTo>
                          <a:pt x="11" y="78"/>
                          <a:pt x="11" y="77"/>
                          <a:pt x="12" y="76"/>
                        </a:cubicBezTo>
                        <a:cubicBezTo>
                          <a:pt x="20" y="67"/>
                          <a:pt x="27" y="59"/>
                          <a:pt x="35" y="50"/>
                        </a:cubicBezTo>
                        <a:cubicBezTo>
                          <a:pt x="29" y="58"/>
                          <a:pt x="22" y="65"/>
                          <a:pt x="16" y="73"/>
                        </a:cubicBezTo>
                        <a:cubicBezTo>
                          <a:pt x="15" y="75"/>
                          <a:pt x="13" y="78"/>
                          <a:pt x="13" y="81"/>
                        </a:cubicBezTo>
                        <a:cubicBezTo>
                          <a:pt x="13" y="82"/>
                          <a:pt x="13" y="83"/>
                          <a:pt x="13" y="83"/>
                        </a:cubicBezTo>
                        <a:cubicBezTo>
                          <a:pt x="13" y="83"/>
                          <a:pt x="12" y="83"/>
                          <a:pt x="12" y="83"/>
                        </a:cubicBezTo>
                        <a:close/>
                        <a:moveTo>
                          <a:pt x="66" y="18"/>
                        </a:moveTo>
                        <a:cubicBezTo>
                          <a:pt x="66" y="18"/>
                          <a:pt x="66" y="18"/>
                          <a:pt x="66" y="19"/>
                        </a:cubicBezTo>
                        <a:cubicBezTo>
                          <a:pt x="58" y="26"/>
                          <a:pt x="51" y="33"/>
                          <a:pt x="44" y="40"/>
                        </a:cubicBezTo>
                        <a:cubicBezTo>
                          <a:pt x="51" y="33"/>
                          <a:pt x="58" y="25"/>
                          <a:pt x="65" y="17"/>
                        </a:cubicBezTo>
                        <a:cubicBezTo>
                          <a:pt x="65" y="18"/>
                          <a:pt x="65" y="18"/>
                          <a:pt x="66" y="18"/>
                        </a:cubicBezTo>
                        <a:close/>
                        <a:moveTo>
                          <a:pt x="4" y="78"/>
                        </a:moveTo>
                        <a:cubicBezTo>
                          <a:pt x="4" y="77"/>
                          <a:pt x="4" y="77"/>
                          <a:pt x="4" y="77"/>
                        </a:cubicBezTo>
                        <a:cubicBezTo>
                          <a:pt x="21" y="51"/>
                          <a:pt x="41" y="28"/>
                          <a:pt x="63" y="7"/>
                        </a:cubicBezTo>
                        <a:cubicBezTo>
                          <a:pt x="64" y="9"/>
                          <a:pt x="64" y="12"/>
                          <a:pt x="65" y="15"/>
                        </a:cubicBezTo>
                        <a:cubicBezTo>
                          <a:pt x="46" y="35"/>
                          <a:pt x="28" y="54"/>
                          <a:pt x="11" y="75"/>
                        </a:cubicBezTo>
                        <a:cubicBezTo>
                          <a:pt x="10" y="76"/>
                          <a:pt x="9" y="77"/>
                          <a:pt x="8" y="78"/>
                        </a:cubicBezTo>
                        <a:cubicBezTo>
                          <a:pt x="8" y="79"/>
                          <a:pt x="8" y="79"/>
                          <a:pt x="8" y="80"/>
                        </a:cubicBezTo>
                        <a:cubicBezTo>
                          <a:pt x="8" y="80"/>
                          <a:pt x="8" y="81"/>
                          <a:pt x="8" y="81"/>
                        </a:cubicBezTo>
                        <a:cubicBezTo>
                          <a:pt x="8" y="81"/>
                          <a:pt x="8" y="81"/>
                          <a:pt x="7" y="81"/>
                        </a:cubicBezTo>
                        <a:cubicBezTo>
                          <a:pt x="7" y="81"/>
                          <a:pt x="7" y="81"/>
                          <a:pt x="7" y="81"/>
                        </a:cubicBezTo>
                        <a:cubicBezTo>
                          <a:pt x="6" y="80"/>
                          <a:pt x="5" y="80"/>
                          <a:pt x="5" y="79"/>
                        </a:cubicBezTo>
                        <a:cubicBezTo>
                          <a:pt x="4" y="78"/>
                          <a:pt x="4" y="78"/>
                          <a:pt x="4" y="78"/>
                        </a:cubicBezTo>
                        <a:cubicBezTo>
                          <a:pt x="4" y="78"/>
                          <a:pt x="4" y="78"/>
                          <a:pt x="4" y="78"/>
                        </a:cubicBezTo>
                        <a:close/>
                        <a:moveTo>
                          <a:pt x="50" y="220"/>
                        </a:moveTo>
                        <a:cubicBezTo>
                          <a:pt x="47" y="221"/>
                          <a:pt x="43" y="222"/>
                          <a:pt x="39" y="222"/>
                        </a:cubicBezTo>
                        <a:cubicBezTo>
                          <a:pt x="31" y="222"/>
                          <a:pt x="23" y="220"/>
                          <a:pt x="18" y="215"/>
                        </a:cubicBezTo>
                        <a:cubicBezTo>
                          <a:pt x="17" y="172"/>
                          <a:pt x="13" y="128"/>
                          <a:pt x="6" y="85"/>
                        </a:cubicBezTo>
                        <a:cubicBezTo>
                          <a:pt x="10" y="87"/>
                          <a:pt x="16" y="88"/>
                          <a:pt x="21" y="88"/>
                        </a:cubicBezTo>
                        <a:cubicBezTo>
                          <a:pt x="26" y="88"/>
                          <a:pt x="32" y="87"/>
                          <a:pt x="37" y="86"/>
                        </a:cubicBezTo>
                        <a:cubicBezTo>
                          <a:pt x="41" y="85"/>
                          <a:pt x="45" y="84"/>
                          <a:pt x="49" y="82"/>
                        </a:cubicBezTo>
                        <a:cubicBezTo>
                          <a:pt x="50" y="81"/>
                          <a:pt x="52" y="80"/>
                          <a:pt x="53" y="78"/>
                        </a:cubicBezTo>
                        <a:cubicBezTo>
                          <a:pt x="53" y="79"/>
                          <a:pt x="53" y="79"/>
                          <a:pt x="53" y="79"/>
                        </a:cubicBezTo>
                        <a:cubicBezTo>
                          <a:pt x="55" y="125"/>
                          <a:pt x="57" y="165"/>
                          <a:pt x="59" y="211"/>
                        </a:cubicBezTo>
                        <a:cubicBezTo>
                          <a:pt x="59" y="211"/>
                          <a:pt x="59" y="211"/>
                          <a:pt x="59" y="212"/>
                        </a:cubicBezTo>
                        <a:cubicBezTo>
                          <a:pt x="59" y="212"/>
                          <a:pt x="58" y="212"/>
                          <a:pt x="58" y="213"/>
                        </a:cubicBezTo>
                        <a:cubicBezTo>
                          <a:pt x="58" y="213"/>
                          <a:pt x="58" y="213"/>
                          <a:pt x="58" y="213"/>
                        </a:cubicBezTo>
                        <a:cubicBezTo>
                          <a:pt x="58" y="213"/>
                          <a:pt x="58" y="213"/>
                          <a:pt x="58" y="213"/>
                        </a:cubicBezTo>
                        <a:cubicBezTo>
                          <a:pt x="56" y="216"/>
                          <a:pt x="54" y="218"/>
                          <a:pt x="50" y="220"/>
                        </a:cubicBezTo>
                        <a:close/>
                        <a:moveTo>
                          <a:pt x="66" y="201"/>
                        </a:moveTo>
                        <a:cubicBezTo>
                          <a:pt x="65" y="203"/>
                          <a:pt x="64" y="205"/>
                          <a:pt x="62" y="206"/>
                        </a:cubicBezTo>
                        <a:cubicBezTo>
                          <a:pt x="61" y="172"/>
                          <a:pt x="60" y="141"/>
                          <a:pt x="59" y="108"/>
                        </a:cubicBezTo>
                        <a:cubicBezTo>
                          <a:pt x="63" y="139"/>
                          <a:pt x="66" y="170"/>
                          <a:pt x="67" y="201"/>
                        </a:cubicBezTo>
                        <a:cubicBezTo>
                          <a:pt x="66" y="201"/>
                          <a:pt x="66" y="201"/>
                          <a:pt x="66" y="201"/>
                        </a:cubicBezTo>
                        <a:close/>
                        <a:moveTo>
                          <a:pt x="104" y="220"/>
                        </a:moveTo>
                        <a:cubicBezTo>
                          <a:pt x="100" y="221"/>
                          <a:pt x="96" y="222"/>
                          <a:pt x="92" y="222"/>
                        </a:cubicBezTo>
                        <a:cubicBezTo>
                          <a:pt x="85" y="222"/>
                          <a:pt x="77" y="220"/>
                          <a:pt x="71" y="215"/>
                        </a:cubicBezTo>
                        <a:cubicBezTo>
                          <a:pt x="70" y="172"/>
                          <a:pt x="66" y="128"/>
                          <a:pt x="59" y="85"/>
                        </a:cubicBezTo>
                        <a:cubicBezTo>
                          <a:pt x="64" y="87"/>
                          <a:pt x="69" y="88"/>
                          <a:pt x="74" y="88"/>
                        </a:cubicBezTo>
                        <a:cubicBezTo>
                          <a:pt x="80" y="88"/>
                          <a:pt x="85" y="87"/>
                          <a:pt x="90" y="86"/>
                        </a:cubicBezTo>
                        <a:cubicBezTo>
                          <a:pt x="94" y="85"/>
                          <a:pt x="98" y="84"/>
                          <a:pt x="102" y="82"/>
                        </a:cubicBezTo>
                        <a:cubicBezTo>
                          <a:pt x="104" y="81"/>
                          <a:pt x="105" y="80"/>
                          <a:pt x="107" y="78"/>
                        </a:cubicBezTo>
                        <a:cubicBezTo>
                          <a:pt x="109" y="124"/>
                          <a:pt x="110" y="164"/>
                          <a:pt x="112" y="211"/>
                        </a:cubicBezTo>
                        <a:cubicBezTo>
                          <a:pt x="112" y="211"/>
                          <a:pt x="112" y="211"/>
                          <a:pt x="112" y="212"/>
                        </a:cubicBezTo>
                        <a:cubicBezTo>
                          <a:pt x="112" y="212"/>
                          <a:pt x="112" y="212"/>
                          <a:pt x="111" y="213"/>
                        </a:cubicBezTo>
                        <a:cubicBezTo>
                          <a:pt x="111" y="213"/>
                          <a:pt x="111" y="213"/>
                          <a:pt x="111" y="213"/>
                        </a:cubicBezTo>
                        <a:cubicBezTo>
                          <a:pt x="111" y="213"/>
                          <a:pt x="111" y="213"/>
                          <a:pt x="111" y="213"/>
                        </a:cubicBezTo>
                        <a:cubicBezTo>
                          <a:pt x="110" y="216"/>
                          <a:pt x="107" y="218"/>
                          <a:pt x="104" y="220"/>
                        </a:cubicBezTo>
                        <a:close/>
                        <a:moveTo>
                          <a:pt x="122" y="198"/>
                        </a:moveTo>
                        <a:cubicBezTo>
                          <a:pt x="119" y="154"/>
                          <a:pt x="117" y="112"/>
                          <a:pt x="115" y="68"/>
                        </a:cubicBezTo>
                        <a:cubicBezTo>
                          <a:pt x="116" y="67"/>
                          <a:pt x="117" y="66"/>
                          <a:pt x="117" y="65"/>
                        </a:cubicBezTo>
                        <a:cubicBezTo>
                          <a:pt x="129" y="49"/>
                          <a:pt x="138" y="32"/>
                          <a:pt x="147" y="16"/>
                        </a:cubicBezTo>
                        <a:cubicBezTo>
                          <a:pt x="154" y="60"/>
                          <a:pt x="160" y="106"/>
                          <a:pt x="161" y="151"/>
                        </a:cubicBezTo>
                        <a:cubicBezTo>
                          <a:pt x="161" y="151"/>
                          <a:pt x="161" y="151"/>
                          <a:pt x="161" y="151"/>
                        </a:cubicBezTo>
                        <a:cubicBezTo>
                          <a:pt x="147" y="166"/>
                          <a:pt x="134" y="182"/>
                          <a:pt x="122" y="19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19" name="Freeform 268"/>
                  <p:cNvSpPr>
                    <a:spLocks noEditPoints="1"/>
                  </p:cNvSpPr>
                  <p:nvPr/>
                </p:nvSpPr>
                <p:spPr bwMode="auto">
                  <a:xfrm>
                    <a:off x="5284" y="2330"/>
                    <a:ext cx="81" cy="164"/>
                  </a:xfrm>
                  <a:custGeom>
                    <a:avLst/>
                    <a:gdLst>
                      <a:gd name="T0" fmla="*/ 28 w 34"/>
                      <a:gd name="T1" fmla="*/ 1 h 69"/>
                      <a:gd name="T2" fmla="*/ 26 w 34"/>
                      <a:gd name="T3" fmla="*/ 1 h 69"/>
                      <a:gd name="T4" fmla="*/ 5 w 34"/>
                      <a:gd name="T5" fmla="*/ 24 h 69"/>
                      <a:gd name="T6" fmla="*/ 0 w 34"/>
                      <a:gd name="T7" fmla="*/ 29 h 69"/>
                      <a:gd name="T8" fmla="*/ 0 w 34"/>
                      <a:gd name="T9" fmla="*/ 29 h 69"/>
                      <a:gd name="T10" fmla="*/ 0 w 34"/>
                      <a:gd name="T11" fmla="*/ 34 h 69"/>
                      <a:gd name="T12" fmla="*/ 0 w 34"/>
                      <a:gd name="T13" fmla="*/ 35 h 69"/>
                      <a:gd name="T14" fmla="*/ 2 w 34"/>
                      <a:gd name="T15" fmla="*/ 67 h 69"/>
                      <a:gd name="T16" fmla="*/ 3 w 34"/>
                      <a:gd name="T17" fmla="*/ 69 h 69"/>
                      <a:gd name="T18" fmla="*/ 5 w 34"/>
                      <a:gd name="T19" fmla="*/ 68 h 69"/>
                      <a:gd name="T20" fmla="*/ 33 w 34"/>
                      <a:gd name="T21" fmla="*/ 37 h 69"/>
                      <a:gd name="T22" fmla="*/ 34 w 34"/>
                      <a:gd name="T23" fmla="*/ 35 h 69"/>
                      <a:gd name="T24" fmla="*/ 29 w 34"/>
                      <a:gd name="T25" fmla="*/ 2 h 69"/>
                      <a:gd name="T26" fmla="*/ 28 w 34"/>
                      <a:gd name="T27" fmla="*/ 1 h 69"/>
                      <a:gd name="T28" fmla="*/ 5 w 34"/>
                      <a:gd name="T29" fmla="*/ 62 h 69"/>
                      <a:gd name="T30" fmla="*/ 4 w 34"/>
                      <a:gd name="T31" fmla="*/ 35 h 69"/>
                      <a:gd name="T32" fmla="*/ 4 w 34"/>
                      <a:gd name="T33" fmla="*/ 34 h 69"/>
                      <a:gd name="T34" fmla="*/ 4 w 34"/>
                      <a:gd name="T35" fmla="*/ 31 h 69"/>
                      <a:gd name="T36" fmla="*/ 2 w 34"/>
                      <a:gd name="T37" fmla="*/ 30 h 69"/>
                      <a:gd name="T38" fmla="*/ 4 w 34"/>
                      <a:gd name="T39" fmla="*/ 31 h 69"/>
                      <a:gd name="T40" fmla="*/ 8 w 34"/>
                      <a:gd name="T41" fmla="*/ 27 h 69"/>
                      <a:gd name="T42" fmla="*/ 26 w 34"/>
                      <a:gd name="T43" fmla="*/ 8 h 69"/>
                      <a:gd name="T44" fmla="*/ 30 w 34"/>
                      <a:gd name="T45" fmla="*/ 35 h 69"/>
                      <a:gd name="T46" fmla="*/ 5 w 34"/>
                      <a:gd name="T47" fmla="*/ 62 h 6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34" h="69">
                        <a:moveTo>
                          <a:pt x="28" y="1"/>
                        </a:moveTo>
                        <a:cubicBezTo>
                          <a:pt x="27" y="0"/>
                          <a:pt x="26" y="1"/>
                          <a:pt x="26" y="1"/>
                        </a:cubicBezTo>
                        <a:cubicBezTo>
                          <a:pt x="20" y="10"/>
                          <a:pt x="13" y="17"/>
                          <a:pt x="5" y="24"/>
                        </a:cubicBezTo>
                        <a:cubicBezTo>
                          <a:pt x="3" y="25"/>
                          <a:pt x="2" y="26"/>
                          <a:pt x="0" y="29"/>
                        </a:cubicBezTo>
                        <a:cubicBezTo>
                          <a:pt x="0" y="29"/>
                          <a:pt x="0" y="29"/>
                          <a:pt x="0" y="29"/>
                        </a:cubicBezTo>
                        <a:cubicBezTo>
                          <a:pt x="0" y="31"/>
                          <a:pt x="0" y="32"/>
                          <a:pt x="0" y="34"/>
                        </a:cubicBezTo>
                        <a:cubicBezTo>
                          <a:pt x="0" y="34"/>
                          <a:pt x="0" y="35"/>
                          <a:pt x="0" y="35"/>
                        </a:cubicBezTo>
                        <a:cubicBezTo>
                          <a:pt x="0" y="46"/>
                          <a:pt x="1" y="56"/>
                          <a:pt x="2" y="67"/>
                        </a:cubicBezTo>
                        <a:cubicBezTo>
                          <a:pt x="2" y="68"/>
                          <a:pt x="2" y="69"/>
                          <a:pt x="3" y="69"/>
                        </a:cubicBezTo>
                        <a:cubicBezTo>
                          <a:pt x="4" y="69"/>
                          <a:pt x="5" y="69"/>
                          <a:pt x="5" y="68"/>
                        </a:cubicBezTo>
                        <a:cubicBezTo>
                          <a:pt x="14" y="57"/>
                          <a:pt x="23" y="46"/>
                          <a:pt x="33" y="37"/>
                        </a:cubicBezTo>
                        <a:cubicBezTo>
                          <a:pt x="34" y="36"/>
                          <a:pt x="34" y="36"/>
                          <a:pt x="34" y="35"/>
                        </a:cubicBezTo>
                        <a:cubicBezTo>
                          <a:pt x="32" y="24"/>
                          <a:pt x="30" y="13"/>
                          <a:pt x="29" y="2"/>
                        </a:cubicBezTo>
                        <a:cubicBezTo>
                          <a:pt x="29" y="2"/>
                          <a:pt x="29" y="1"/>
                          <a:pt x="28" y="1"/>
                        </a:cubicBezTo>
                        <a:close/>
                        <a:moveTo>
                          <a:pt x="5" y="62"/>
                        </a:moveTo>
                        <a:cubicBezTo>
                          <a:pt x="4" y="53"/>
                          <a:pt x="4" y="44"/>
                          <a:pt x="4" y="35"/>
                        </a:cubicBezTo>
                        <a:cubicBezTo>
                          <a:pt x="4" y="35"/>
                          <a:pt x="4" y="34"/>
                          <a:pt x="4" y="34"/>
                        </a:cubicBezTo>
                        <a:cubicBezTo>
                          <a:pt x="4" y="32"/>
                          <a:pt x="4" y="31"/>
                          <a:pt x="4" y="31"/>
                        </a:cubicBezTo>
                        <a:cubicBezTo>
                          <a:pt x="2" y="30"/>
                          <a:pt x="2" y="30"/>
                          <a:pt x="2" y="30"/>
                        </a:cubicBezTo>
                        <a:cubicBezTo>
                          <a:pt x="4" y="31"/>
                          <a:pt x="4" y="31"/>
                          <a:pt x="4" y="31"/>
                        </a:cubicBezTo>
                        <a:cubicBezTo>
                          <a:pt x="5" y="29"/>
                          <a:pt x="6" y="28"/>
                          <a:pt x="8" y="27"/>
                        </a:cubicBezTo>
                        <a:cubicBezTo>
                          <a:pt x="14" y="21"/>
                          <a:pt x="20" y="15"/>
                          <a:pt x="26" y="8"/>
                        </a:cubicBezTo>
                        <a:cubicBezTo>
                          <a:pt x="27" y="17"/>
                          <a:pt x="28" y="26"/>
                          <a:pt x="30" y="35"/>
                        </a:cubicBezTo>
                        <a:cubicBezTo>
                          <a:pt x="21" y="43"/>
                          <a:pt x="13" y="52"/>
                          <a:pt x="5" y="6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20" name="Freeform 269"/>
                  <p:cNvSpPr/>
                  <p:nvPr/>
                </p:nvSpPr>
                <p:spPr bwMode="auto">
                  <a:xfrm>
                    <a:off x="5173" y="2524"/>
                    <a:ext cx="59" cy="161"/>
                  </a:xfrm>
                  <a:custGeom>
                    <a:avLst/>
                    <a:gdLst>
                      <a:gd name="T0" fmla="*/ 22 w 25"/>
                      <a:gd name="T1" fmla="*/ 44 h 68"/>
                      <a:gd name="T2" fmla="*/ 12 w 25"/>
                      <a:gd name="T3" fmla="*/ 47 h 68"/>
                      <a:gd name="T4" fmla="*/ 10 w 25"/>
                      <a:gd name="T5" fmla="*/ 46 h 68"/>
                      <a:gd name="T6" fmla="*/ 14 w 25"/>
                      <a:gd name="T7" fmla="*/ 40 h 68"/>
                      <a:gd name="T8" fmla="*/ 23 w 25"/>
                      <a:gd name="T9" fmla="*/ 35 h 68"/>
                      <a:gd name="T10" fmla="*/ 23 w 25"/>
                      <a:gd name="T11" fmla="*/ 32 h 68"/>
                      <a:gd name="T12" fmla="*/ 21 w 25"/>
                      <a:gd name="T13" fmla="*/ 31 h 68"/>
                      <a:gd name="T14" fmla="*/ 12 w 25"/>
                      <a:gd name="T15" fmla="*/ 36 h 68"/>
                      <a:gd name="T16" fmla="*/ 11 w 25"/>
                      <a:gd name="T17" fmla="*/ 36 h 68"/>
                      <a:gd name="T18" fmla="*/ 9 w 25"/>
                      <a:gd name="T19" fmla="*/ 36 h 68"/>
                      <a:gd name="T20" fmla="*/ 8 w 25"/>
                      <a:gd name="T21" fmla="*/ 36 h 68"/>
                      <a:gd name="T22" fmla="*/ 7 w 25"/>
                      <a:gd name="T23" fmla="*/ 35 h 68"/>
                      <a:gd name="T24" fmla="*/ 7 w 25"/>
                      <a:gd name="T25" fmla="*/ 35 h 68"/>
                      <a:gd name="T26" fmla="*/ 9 w 25"/>
                      <a:gd name="T27" fmla="*/ 32 h 68"/>
                      <a:gd name="T28" fmla="*/ 22 w 25"/>
                      <a:gd name="T29" fmla="*/ 15 h 68"/>
                      <a:gd name="T30" fmla="*/ 22 w 25"/>
                      <a:gd name="T31" fmla="*/ 12 h 68"/>
                      <a:gd name="T32" fmla="*/ 20 w 25"/>
                      <a:gd name="T33" fmla="*/ 12 h 68"/>
                      <a:gd name="T34" fmla="*/ 8 w 25"/>
                      <a:gd name="T35" fmla="*/ 18 h 68"/>
                      <a:gd name="T36" fmla="*/ 6 w 25"/>
                      <a:gd name="T37" fmla="*/ 20 h 68"/>
                      <a:gd name="T38" fmla="*/ 6 w 25"/>
                      <a:gd name="T39" fmla="*/ 20 h 68"/>
                      <a:gd name="T40" fmla="*/ 4 w 25"/>
                      <a:gd name="T41" fmla="*/ 19 h 68"/>
                      <a:gd name="T42" fmla="*/ 4 w 25"/>
                      <a:gd name="T43" fmla="*/ 16 h 68"/>
                      <a:gd name="T44" fmla="*/ 4 w 25"/>
                      <a:gd name="T45" fmla="*/ 14 h 68"/>
                      <a:gd name="T46" fmla="*/ 10 w 25"/>
                      <a:gd name="T47" fmla="*/ 4 h 68"/>
                      <a:gd name="T48" fmla="*/ 10 w 25"/>
                      <a:gd name="T49" fmla="*/ 1 h 68"/>
                      <a:gd name="T50" fmla="*/ 7 w 25"/>
                      <a:gd name="T51" fmla="*/ 1 h 68"/>
                      <a:gd name="T52" fmla="*/ 7 w 25"/>
                      <a:gd name="T53" fmla="*/ 1 h 68"/>
                      <a:gd name="T54" fmla="*/ 0 w 25"/>
                      <a:gd name="T55" fmla="*/ 13 h 68"/>
                      <a:gd name="T56" fmla="*/ 0 w 25"/>
                      <a:gd name="T57" fmla="*/ 16 h 68"/>
                      <a:gd name="T58" fmla="*/ 1 w 25"/>
                      <a:gd name="T59" fmla="*/ 21 h 68"/>
                      <a:gd name="T60" fmla="*/ 5 w 25"/>
                      <a:gd name="T61" fmla="*/ 23 h 68"/>
                      <a:gd name="T62" fmla="*/ 6 w 25"/>
                      <a:gd name="T63" fmla="*/ 24 h 68"/>
                      <a:gd name="T64" fmla="*/ 10 w 25"/>
                      <a:gd name="T65" fmla="*/ 22 h 68"/>
                      <a:gd name="T66" fmla="*/ 13 w 25"/>
                      <a:gd name="T67" fmla="*/ 21 h 68"/>
                      <a:gd name="T68" fmla="*/ 5 w 25"/>
                      <a:gd name="T69" fmla="*/ 30 h 68"/>
                      <a:gd name="T70" fmla="*/ 3 w 25"/>
                      <a:gd name="T71" fmla="*/ 35 h 68"/>
                      <a:gd name="T72" fmla="*/ 4 w 25"/>
                      <a:gd name="T73" fmla="*/ 37 h 68"/>
                      <a:gd name="T74" fmla="*/ 6 w 25"/>
                      <a:gd name="T75" fmla="*/ 39 h 68"/>
                      <a:gd name="T76" fmla="*/ 9 w 25"/>
                      <a:gd name="T77" fmla="*/ 40 h 68"/>
                      <a:gd name="T78" fmla="*/ 5 w 25"/>
                      <a:gd name="T79" fmla="*/ 47 h 68"/>
                      <a:gd name="T80" fmla="*/ 7 w 25"/>
                      <a:gd name="T81" fmla="*/ 50 h 68"/>
                      <a:gd name="T82" fmla="*/ 12 w 25"/>
                      <a:gd name="T83" fmla="*/ 51 h 68"/>
                      <a:gd name="T84" fmla="*/ 17 w 25"/>
                      <a:gd name="T85" fmla="*/ 50 h 68"/>
                      <a:gd name="T86" fmla="*/ 10 w 25"/>
                      <a:gd name="T87" fmla="*/ 61 h 68"/>
                      <a:gd name="T88" fmla="*/ 9 w 25"/>
                      <a:gd name="T89" fmla="*/ 63 h 68"/>
                      <a:gd name="T90" fmla="*/ 9 w 25"/>
                      <a:gd name="T91" fmla="*/ 64 h 68"/>
                      <a:gd name="T92" fmla="*/ 11 w 25"/>
                      <a:gd name="T93" fmla="*/ 67 h 68"/>
                      <a:gd name="T94" fmla="*/ 14 w 25"/>
                      <a:gd name="T95" fmla="*/ 68 h 68"/>
                      <a:gd name="T96" fmla="*/ 15 w 25"/>
                      <a:gd name="T97" fmla="*/ 68 h 68"/>
                      <a:gd name="T98" fmla="*/ 20 w 25"/>
                      <a:gd name="T99" fmla="*/ 67 h 68"/>
                      <a:gd name="T100" fmla="*/ 20 w 25"/>
                      <a:gd name="T101" fmla="*/ 67 h 68"/>
                      <a:gd name="T102" fmla="*/ 23 w 25"/>
                      <a:gd name="T103" fmla="*/ 65 h 68"/>
                      <a:gd name="T104" fmla="*/ 21 w 25"/>
                      <a:gd name="T105" fmla="*/ 63 h 68"/>
                      <a:gd name="T106" fmla="*/ 20 w 25"/>
                      <a:gd name="T107" fmla="*/ 63 h 68"/>
                      <a:gd name="T108" fmla="*/ 15 w 25"/>
                      <a:gd name="T109" fmla="*/ 64 h 68"/>
                      <a:gd name="T110" fmla="*/ 14 w 25"/>
                      <a:gd name="T111" fmla="*/ 64 h 68"/>
                      <a:gd name="T112" fmla="*/ 13 w 25"/>
                      <a:gd name="T113" fmla="*/ 64 h 68"/>
                      <a:gd name="T114" fmla="*/ 13 w 25"/>
                      <a:gd name="T115" fmla="*/ 64 h 68"/>
                      <a:gd name="T116" fmla="*/ 13 w 25"/>
                      <a:gd name="T117" fmla="*/ 64 h 68"/>
                      <a:gd name="T118" fmla="*/ 13 w 25"/>
                      <a:gd name="T119" fmla="*/ 63 h 68"/>
                      <a:gd name="T120" fmla="*/ 25 w 25"/>
                      <a:gd name="T121" fmla="*/ 46 h 68"/>
                      <a:gd name="T122" fmla="*/ 24 w 25"/>
                      <a:gd name="T123" fmla="*/ 44 h 68"/>
                      <a:gd name="T124" fmla="*/ 22 w 25"/>
                      <a:gd name="T125" fmla="*/ 44 h 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25" h="68">
                        <a:moveTo>
                          <a:pt x="22" y="44"/>
                        </a:moveTo>
                        <a:cubicBezTo>
                          <a:pt x="19" y="46"/>
                          <a:pt x="15" y="47"/>
                          <a:pt x="12" y="47"/>
                        </a:cubicBezTo>
                        <a:cubicBezTo>
                          <a:pt x="11" y="47"/>
                          <a:pt x="10" y="46"/>
                          <a:pt x="10" y="46"/>
                        </a:cubicBezTo>
                        <a:cubicBezTo>
                          <a:pt x="11" y="44"/>
                          <a:pt x="12" y="42"/>
                          <a:pt x="14" y="40"/>
                        </a:cubicBezTo>
                        <a:cubicBezTo>
                          <a:pt x="17" y="39"/>
                          <a:pt x="20" y="37"/>
                          <a:pt x="23" y="35"/>
                        </a:cubicBezTo>
                        <a:cubicBezTo>
                          <a:pt x="23" y="34"/>
                          <a:pt x="23" y="33"/>
                          <a:pt x="23" y="32"/>
                        </a:cubicBezTo>
                        <a:cubicBezTo>
                          <a:pt x="23" y="32"/>
                          <a:pt x="22" y="31"/>
                          <a:pt x="21" y="31"/>
                        </a:cubicBezTo>
                        <a:cubicBezTo>
                          <a:pt x="18" y="32"/>
                          <a:pt x="15" y="34"/>
                          <a:pt x="12" y="36"/>
                        </a:cubicBezTo>
                        <a:cubicBezTo>
                          <a:pt x="12" y="36"/>
                          <a:pt x="11" y="36"/>
                          <a:pt x="11" y="36"/>
                        </a:cubicBezTo>
                        <a:cubicBezTo>
                          <a:pt x="10" y="36"/>
                          <a:pt x="10" y="36"/>
                          <a:pt x="9" y="36"/>
                        </a:cubicBezTo>
                        <a:cubicBezTo>
                          <a:pt x="9" y="36"/>
                          <a:pt x="8" y="36"/>
                          <a:pt x="8" y="36"/>
                        </a:cubicBezTo>
                        <a:cubicBezTo>
                          <a:pt x="7" y="35"/>
                          <a:pt x="7" y="35"/>
                          <a:pt x="7" y="35"/>
                        </a:cubicBezTo>
                        <a:cubicBezTo>
                          <a:pt x="7" y="35"/>
                          <a:pt x="7" y="35"/>
                          <a:pt x="7" y="35"/>
                        </a:cubicBezTo>
                        <a:cubicBezTo>
                          <a:pt x="7" y="34"/>
                          <a:pt x="8" y="33"/>
                          <a:pt x="9" y="32"/>
                        </a:cubicBezTo>
                        <a:cubicBezTo>
                          <a:pt x="13" y="27"/>
                          <a:pt x="18" y="21"/>
                          <a:pt x="22" y="15"/>
                        </a:cubicBezTo>
                        <a:cubicBezTo>
                          <a:pt x="23" y="14"/>
                          <a:pt x="23" y="13"/>
                          <a:pt x="22" y="12"/>
                        </a:cubicBezTo>
                        <a:cubicBezTo>
                          <a:pt x="21" y="12"/>
                          <a:pt x="20" y="11"/>
                          <a:pt x="20" y="12"/>
                        </a:cubicBezTo>
                        <a:cubicBezTo>
                          <a:pt x="16" y="14"/>
                          <a:pt x="12" y="16"/>
                          <a:pt x="8" y="18"/>
                        </a:cubicBezTo>
                        <a:cubicBezTo>
                          <a:pt x="7" y="19"/>
                          <a:pt x="6" y="20"/>
                          <a:pt x="6" y="20"/>
                        </a:cubicBezTo>
                        <a:cubicBezTo>
                          <a:pt x="6" y="20"/>
                          <a:pt x="6" y="20"/>
                          <a:pt x="6" y="20"/>
                        </a:cubicBezTo>
                        <a:cubicBezTo>
                          <a:pt x="5" y="19"/>
                          <a:pt x="5" y="19"/>
                          <a:pt x="4" y="19"/>
                        </a:cubicBezTo>
                        <a:cubicBezTo>
                          <a:pt x="4" y="18"/>
                          <a:pt x="4" y="17"/>
                          <a:pt x="4" y="16"/>
                        </a:cubicBezTo>
                        <a:cubicBezTo>
                          <a:pt x="4" y="15"/>
                          <a:pt x="4" y="15"/>
                          <a:pt x="4" y="14"/>
                        </a:cubicBezTo>
                        <a:cubicBezTo>
                          <a:pt x="5" y="10"/>
                          <a:pt x="7" y="7"/>
                          <a:pt x="10" y="4"/>
                        </a:cubicBezTo>
                        <a:cubicBezTo>
                          <a:pt x="11" y="3"/>
                          <a:pt x="11" y="2"/>
                          <a:pt x="10" y="1"/>
                        </a:cubicBezTo>
                        <a:cubicBezTo>
                          <a:pt x="9" y="0"/>
                          <a:pt x="8" y="0"/>
                          <a:pt x="7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4" y="4"/>
                          <a:pt x="1" y="9"/>
                          <a:pt x="0" y="13"/>
                        </a:cubicBezTo>
                        <a:cubicBezTo>
                          <a:pt x="0" y="14"/>
                          <a:pt x="0" y="15"/>
                          <a:pt x="0" y="16"/>
                        </a:cubicBezTo>
                        <a:cubicBezTo>
                          <a:pt x="0" y="18"/>
                          <a:pt x="0" y="19"/>
                          <a:pt x="1" y="21"/>
                        </a:cubicBezTo>
                        <a:cubicBezTo>
                          <a:pt x="2" y="22"/>
                          <a:pt x="3" y="23"/>
                          <a:pt x="5" y="23"/>
                        </a:cubicBezTo>
                        <a:cubicBezTo>
                          <a:pt x="6" y="24"/>
                          <a:pt x="6" y="24"/>
                          <a:pt x="6" y="24"/>
                        </a:cubicBezTo>
                        <a:cubicBezTo>
                          <a:pt x="8" y="23"/>
                          <a:pt x="9" y="23"/>
                          <a:pt x="10" y="22"/>
                        </a:cubicBezTo>
                        <a:cubicBezTo>
                          <a:pt x="11" y="21"/>
                          <a:pt x="12" y="21"/>
                          <a:pt x="13" y="21"/>
                        </a:cubicBezTo>
                        <a:cubicBezTo>
                          <a:pt x="10" y="24"/>
                          <a:pt x="8" y="27"/>
                          <a:pt x="5" y="30"/>
                        </a:cubicBezTo>
                        <a:cubicBezTo>
                          <a:pt x="5" y="31"/>
                          <a:pt x="3" y="33"/>
                          <a:pt x="3" y="35"/>
                        </a:cubicBezTo>
                        <a:cubicBezTo>
                          <a:pt x="3" y="35"/>
                          <a:pt x="3" y="36"/>
                          <a:pt x="4" y="37"/>
                        </a:cubicBezTo>
                        <a:cubicBezTo>
                          <a:pt x="4" y="38"/>
                          <a:pt x="5" y="39"/>
                          <a:pt x="6" y="39"/>
                        </a:cubicBezTo>
                        <a:cubicBezTo>
                          <a:pt x="7" y="40"/>
                          <a:pt x="8" y="40"/>
                          <a:pt x="9" y="40"/>
                        </a:cubicBezTo>
                        <a:cubicBezTo>
                          <a:pt x="7" y="42"/>
                          <a:pt x="6" y="45"/>
                          <a:pt x="5" y="47"/>
                        </a:cubicBezTo>
                        <a:cubicBezTo>
                          <a:pt x="5" y="49"/>
                          <a:pt x="6" y="50"/>
                          <a:pt x="7" y="50"/>
                        </a:cubicBezTo>
                        <a:cubicBezTo>
                          <a:pt x="8" y="50"/>
                          <a:pt x="10" y="51"/>
                          <a:pt x="12" y="51"/>
                        </a:cubicBezTo>
                        <a:cubicBezTo>
                          <a:pt x="14" y="51"/>
                          <a:pt x="16" y="50"/>
                          <a:pt x="17" y="50"/>
                        </a:cubicBezTo>
                        <a:cubicBezTo>
                          <a:pt x="15" y="53"/>
                          <a:pt x="12" y="57"/>
                          <a:pt x="10" y="61"/>
                        </a:cubicBezTo>
                        <a:cubicBezTo>
                          <a:pt x="9" y="61"/>
                          <a:pt x="9" y="62"/>
                          <a:pt x="9" y="63"/>
                        </a:cubicBezTo>
                        <a:cubicBezTo>
                          <a:pt x="9" y="64"/>
                          <a:pt x="9" y="64"/>
                          <a:pt x="9" y="64"/>
                        </a:cubicBezTo>
                        <a:cubicBezTo>
                          <a:pt x="9" y="65"/>
                          <a:pt x="10" y="67"/>
                          <a:pt x="11" y="67"/>
                        </a:cubicBezTo>
                        <a:cubicBezTo>
                          <a:pt x="12" y="68"/>
                          <a:pt x="13" y="68"/>
                          <a:pt x="14" y="68"/>
                        </a:cubicBezTo>
                        <a:cubicBezTo>
                          <a:pt x="15" y="68"/>
                          <a:pt x="15" y="68"/>
                          <a:pt x="15" y="68"/>
                        </a:cubicBezTo>
                        <a:cubicBezTo>
                          <a:pt x="17" y="68"/>
                          <a:pt x="19" y="67"/>
                          <a:pt x="20" y="67"/>
                        </a:cubicBezTo>
                        <a:cubicBezTo>
                          <a:pt x="20" y="67"/>
                          <a:pt x="20" y="67"/>
                          <a:pt x="20" y="67"/>
                        </a:cubicBezTo>
                        <a:cubicBezTo>
                          <a:pt x="21" y="67"/>
                          <a:pt x="23" y="67"/>
                          <a:pt x="23" y="65"/>
                        </a:cubicBezTo>
                        <a:cubicBezTo>
                          <a:pt x="23" y="64"/>
                          <a:pt x="22" y="63"/>
                          <a:pt x="21" y="63"/>
                        </a:cubicBezTo>
                        <a:cubicBezTo>
                          <a:pt x="21" y="63"/>
                          <a:pt x="20" y="63"/>
                          <a:pt x="20" y="63"/>
                        </a:cubicBezTo>
                        <a:cubicBezTo>
                          <a:pt x="18" y="63"/>
                          <a:pt x="16" y="64"/>
                          <a:pt x="15" y="64"/>
                        </a:cubicBezTo>
                        <a:cubicBezTo>
                          <a:pt x="14" y="64"/>
                          <a:pt x="14" y="64"/>
                          <a:pt x="14" y="64"/>
                        </a:cubicBezTo>
                        <a:cubicBezTo>
                          <a:pt x="14" y="64"/>
                          <a:pt x="13" y="64"/>
                          <a:pt x="13" y="64"/>
                        </a:cubicBezTo>
                        <a:cubicBezTo>
                          <a:pt x="13" y="64"/>
                          <a:pt x="13" y="64"/>
                          <a:pt x="13" y="64"/>
                        </a:cubicBezTo>
                        <a:cubicBezTo>
                          <a:pt x="13" y="64"/>
                          <a:pt x="13" y="64"/>
                          <a:pt x="13" y="64"/>
                        </a:cubicBezTo>
                        <a:cubicBezTo>
                          <a:pt x="13" y="64"/>
                          <a:pt x="13" y="63"/>
                          <a:pt x="13" y="63"/>
                        </a:cubicBezTo>
                        <a:cubicBezTo>
                          <a:pt x="17" y="57"/>
                          <a:pt x="21" y="52"/>
                          <a:pt x="25" y="46"/>
                        </a:cubicBezTo>
                        <a:cubicBezTo>
                          <a:pt x="25" y="46"/>
                          <a:pt x="25" y="45"/>
                          <a:pt x="24" y="44"/>
                        </a:cubicBezTo>
                        <a:cubicBezTo>
                          <a:pt x="24" y="43"/>
                          <a:pt x="23" y="43"/>
                          <a:pt x="22" y="4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21" name="Freeform 270"/>
                  <p:cNvSpPr/>
                  <p:nvPr/>
                </p:nvSpPr>
                <p:spPr bwMode="auto">
                  <a:xfrm>
                    <a:off x="5047" y="2524"/>
                    <a:ext cx="60" cy="161"/>
                  </a:xfrm>
                  <a:custGeom>
                    <a:avLst/>
                    <a:gdLst>
                      <a:gd name="T0" fmla="*/ 21 w 25"/>
                      <a:gd name="T1" fmla="*/ 44 h 68"/>
                      <a:gd name="T2" fmla="*/ 12 w 25"/>
                      <a:gd name="T3" fmla="*/ 47 h 68"/>
                      <a:gd name="T4" fmla="*/ 9 w 25"/>
                      <a:gd name="T5" fmla="*/ 46 h 68"/>
                      <a:gd name="T6" fmla="*/ 14 w 25"/>
                      <a:gd name="T7" fmla="*/ 40 h 68"/>
                      <a:gd name="T8" fmla="*/ 22 w 25"/>
                      <a:gd name="T9" fmla="*/ 35 h 68"/>
                      <a:gd name="T10" fmla="*/ 23 w 25"/>
                      <a:gd name="T11" fmla="*/ 32 h 68"/>
                      <a:gd name="T12" fmla="*/ 21 w 25"/>
                      <a:gd name="T13" fmla="*/ 31 h 68"/>
                      <a:gd name="T14" fmla="*/ 12 w 25"/>
                      <a:gd name="T15" fmla="*/ 36 h 68"/>
                      <a:gd name="T16" fmla="*/ 10 w 25"/>
                      <a:gd name="T17" fmla="*/ 36 h 68"/>
                      <a:gd name="T18" fmla="*/ 9 w 25"/>
                      <a:gd name="T19" fmla="*/ 36 h 68"/>
                      <a:gd name="T20" fmla="*/ 8 w 25"/>
                      <a:gd name="T21" fmla="*/ 36 h 68"/>
                      <a:gd name="T22" fmla="*/ 7 w 25"/>
                      <a:gd name="T23" fmla="*/ 35 h 68"/>
                      <a:gd name="T24" fmla="*/ 7 w 25"/>
                      <a:gd name="T25" fmla="*/ 35 h 68"/>
                      <a:gd name="T26" fmla="*/ 8 w 25"/>
                      <a:gd name="T27" fmla="*/ 32 h 68"/>
                      <a:gd name="T28" fmla="*/ 22 w 25"/>
                      <a:gd name="T29" fmla="*/ 15 h 68"/>
                      <a:gd name="T30" fmla="*/ 22 w 25"/>
                      <a:gd name="T31" fmla="*/ 12 h 68"/>
                      <a:gd name="T32" fmla="*/ 19 w 25"/>
                      <a:gd name="T33" fmla="*/ 12 h 68"/>
                      <a:gd name="T34" fmla="*/ 8 w 25"/>
                      <a:gd name="T35" fmla="*/ 18 h 68"/>
                      <a:gd name="T36" fmla="*/ 5 w 25"/>
                      <a:gd name="T37" fmla="*/ 20 h 68"/>
                      <a:gd name="T38" fmla="*/ 5 w 25"/>
                      <a:gd name="T39" fmla="*/ 20 h 68"/>
                      <a:gd name="T40" fmla="*/ 4 w 25"/>
                      <a:gd name="T41" fmla="*/ 19 h 68"/>
                      <a:gd name="T42" fmla="*/ 4 w 25"/>
                      <a:gd name="T43" fmla="*/ 16 h 68"/>
                      <a:gd name="T44" fmla="*/ 4 w 25"/>
                      <a:gd name="T45" fmla="*/ 14 h 68"/>
                      <a:gd name="T46" fmla="*/ 10 w 25"/>
                      <a:gd name="T47" fmla="*/ 4 h 68"/>
                      <a:gd name="T48" fmla="*/ 10 w 25"/>
                      <a:gd name="T49" fmla="*/ 1 h 68"/>
                      <a:gd name="T50" fmla="*/ 7 w 25"/>
                      <a:gd name="T51" fmla="*/ 1 h 68"/>
                      <a:gd name="T52" fmla="*/ 0 w 25"/>
                      <a:gd name="T53" fmla="*/ 13 h 68"/>
                      <a:gd name="T54" fmla="*/ 0 w 25"/>
                      <a:gd name="T55" fmla="*/ 16 h 68"/>
                      <a:gd name="T56" fmla="*/ 1 w 25"/>
                      <a:gd name="T57" fmla="*/ 21 h 68"/>
                      <a:gd name="T58" fmla="*/ 5 w 25"/>
                      <a:gd name="T59" fmla="*/ 23 h 68"/>
                      <a:gd name="T60" fmla="*/ 5 w 25"/>
                      <a:gd name="T61" fmla="*/ 24 h 68"/>
                      <a:gd name="T62" fmla="*/ 10 w 25"/>
                      <a:gd name="T63" fmla="*/ 22 h 68"/>
                      <a:gd name="T64" fmla="*/ 12 w 25"/>
                      <a:gd name="T65" fmla="*/ 21 h 68"/>
                      <a:gd name="T66" fmla="*/ 5 w 25"/>
                      <a:gd name="T67" fmla="*/ 30 h 68"/>
                      <a:gd name="T68" fmla="*/ 3 w 25"/>
                      <a:gd name="T69" fmla="*/ 35 h 68"/>
                      <a:gd name="T70" fmla="*/ 3 w 25"/>
                      <a:gd name="T71" fmla="*/ 37 h 68"/>
                      <a:gd name="T72" fmla="*/ 6 w 25"/>
                      <a:gd name="T73" fmla="*/ 39 h 68"/>
                      <a:gd name="T74" fmla="*/ 8 w 25"/>
                      <a:gd name="T75" fmla="*/ 40 h 68"/>
                      <a:gd name="T76" fmla="*/ 5 w 25"/>
                      <a:gd name="T77" fmla="*/ 47 h 68"/>
                      <a:gd name="T78" fmla="*/ 6 w 25"/>
                      <a:gd name="T79" fmla="*/ 50 h 68"/>
                      <a:gd name="T80" fmla="*/ 12 w 25"/>
                      <a:gd name="T81" fmla="*/ 51 h 68"/>
                      <a:gd name="T82" fmla="*/ 17 w 25"/>
                      <a:gd name="T83" fmla="*/ 50 h 68"/>
                      <a:gd name="T84" fmla="*/ 9 w 25"/>
                      <a:gd name="T85" fmla="*/ 61 h 68"/>
                      <a:gd name="T86" fmla="*/ 8 w 25"/>
                      <a:gd name="T87" fmla="*/ 63 h 68"/>
                      <a:gd name="T88" fmla="*/ 8 w 25"/>
                      <a:gd name="T89" fmla="*/ 64 h 68"/>
                      <a:gd name="T90" fmla="*/ 10 w 25"/>
                      <a:gd name="T91" fmla="*/ 67 h 68"/>
                      <a:gd name="T92" fmla="*/ 14 w 25"/>
                      <a:gd name="T93" fmla="*/ 68 h 68"/>
                      <a:gd name="T94" fmla="*/ 15 w 25"/>
                      <a:gd name="T95" fmla="*/ 68 h 68"/>
                      <a:gd name="T96" fmla="*/ 20 w 25"/>
                      <a:gd name="T97" fmla="*/ 67 h 68"/>
                      <a:gd name="T98" fmla="*/ 20 w 25"/>
                      <a:gd name="T99" fmla="*/ 67 h 68"/>
                      <a:gd name="T100" fmla="*/ 22 w 25"/>
                      <a:gd name="T101" fmla="*/ 65 h 68"/>
                      <a:gd name="T102" fmla="*/ 21 w 25"/>
                      <a:gd name="T103" fmla="*/ 63 h 68"/>
                      <a:gd name="T104" fmla="*/ 20 w 25"/>
                      <a:gd name="T105" fmla="*/ 63 h 68"/>
                      <a:gd name="T106" fmla="*/ 14 w 25"/>
                      <a:gd name="T107" fmla="*/ 64 h 68"/>
                      <a:gd name="T108" fmla="*/ 14 w 25"/>
                      <a:gd name="T109" fmla="*/ 64 h 68"/>
                      <a:gd name="T110" fmla="*/ 12 w 25"/>
                      <a:gd name="T111" fmla="*/ 64 h 68"/>
                      <a:gd name="T112" fmla="*/ 12 w 25"/>
                      <a:gd name="T113" fmla="*/ 64 h 68"/>
                      <a:gd name="T114" fmla="*/ 12 w 25"/>
                      <a:gd name="T115" fmla="*/ 64 h 68"/>
                      <a:gd name="T116" fmla="*/ 13 w 25"/>
                      <a:gd name="T117" fmla="*/ 63 h 68"/>
                      <a:gd name="T118" fmla="*/ 24 w 25"/>
                      <a:gd name="T119" fmla="*/ 46 h 68"/>
                      <a:gd name="T120" fmla="*/ 24 w 25"/>
                      <a:gd name="T121" fmla="*/ 44 h 68"/>
                      <a:gd name="T122" fmla="*/ 21 w 25"/>
                      <a:gd name="T123" fmla="*/ 44 h 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25" h="68">
                        <a:moveTo>
                          <a:pt x="21" y="44"/>
                        </a:moveTo>
                        <a:cubicBezTo>
                          <a:pt x="19" y="46"/>
                          <a:pt x="15" y="47"/>
                          <a:pt x="12" y="47"/>
                        </a:cubicBezTo>
                        <a:cubicBezTo>
                          <a:pt x="11" y="47"/>
                          <a:pt x="10" y="46"/>
                          <a:pt x="9" y="46"/>
                        </a:cubicBezTo>
                        <a:cubicBezTo>
                          <a:pt x="10" y="44"/>
                          <a:pt x="12" y="42"/>
                          <a:pt x="14" y="40"/>
                        </a:cubicBezTo>
                        <a:cubicBezTo>
                          <a:pt x="17" y="39"/>
                          <a:pt x="20" y="37"/>
                          <a:pt x="22" y="35"/>
                        </a:cubicBezTo>
                        <a:cubicBezTo>
                          <a:pt x="23" y="34"/>
                          <a:pt x="23" y="33"/>
                          <a:pt x="23" y="32"/>
                        </a:cubicBezTo>
                        <a:cubicBezTo>
                          <a:pt x="22" y="32"/>
                          <a:pt x="21" y="31"/>
                          <a:pt x="21" y="31"/>
                        </a:cubicBezTo>
                        <a:cubicBezTo>
                          <a:pt x="17" y="32"/>
                          <a:pt x="14" y="34"/>
                          <a:pt x="12" y="36"/>
                        </a:cubicBezTo>
                        <a:cubicBezTo>
                          <a:pt x="12" y="36"/>
                          <a:pt x="11" y="36"/>
                          <a:pt x="10" y="36"/>
                        </a:cubicBezTo>
                        <a:cubicBezTo>
                          <a:pt x="10" y="36"/>
                          <a:pt x="9" y="36"/>
                          <a:pt x="9" y="36"/>
                        </a:cubicBezTo>
                        <a:cubicBezTo>
                          <a:pt x="8" y="36"/>
                          <a:pt x="8" y="36"/>
                          <a:pt x="8" y="36"/>
                        </a:cubicBezTo>
                        <a:cubicBezTo>
                          <a:pt x="7" y="35"/>
                          <a:pt x="7" y="35"/>
                          <a:pt x="7" y="35"/>
                        </a:cubicBezTo>
                        <a:cubicBezTo>
                          <a:pt x="7" y="35"/>
                          <a:pt x="7" y="35"/>
                          <a:pt x="7" y="35"/>
                        </a:cubicBezTo>
                        <a:cubicBezTo>
                          <a:pt x="7" y="34"/>
                          <a:pt x="7" y="33"/>
                          <a:pt x="8" y="32"/>
                        </a:cubicBezTo>
                        <a:cubicBezTo>
                          <a:pt x="13" y="27"/>
                          <a:pt x="17" y="21"/>
                          <a:pt x="22" y="15"/>
                        </a:cubicBezTo>
                        <a:cubicBezTo>
                          <a:pt x="22" y="14"/>
                          <a:pt x="22" y="13"/>
                          <a:pt x="22" y="12"/>
                        </a:cubicBezTo>
                        <a:cubicBezTo>
                          <a:pt x="21" y="12"/>
                          <a:pt x="20" y="11"/>
                          <a:pt x="19" y="12"/>
                        </a:cubicBezTo>
                        <a:cubicBezTo>
                          <a:pt x="15" y="14"/>
                          <a:pt x="12" y="16"/>
                          <a:pt x="8" y="18"/>
                        </a:cubicBezTo>
                        <a:cubicBezTo>
                          <a:pt x="7" y="19"/>
                          <a:pt x="6" y="20"/>
                          <a:pt x="5" y="20"/>
                        </a:cubicBezTo>
                        <a:cubicBezTo>
                          <a:pt x="5" y="20"/>
                          <a:pt x="5" y="20"/>
                          <a:pt x="5" y="20"/>
                        </a:cubicBezTo>
                        <a:cubicBezTo>
                          <a:pt x="5" y="19"/>
                          <a:pt x="5" y="19"/>
                          <a:pt x="4" y="19"/>
                        </a:cubicBezTo>
                        <a:cubicBezTo>
                          <a:pt x="4" y="18"/>
                          <a:pt x="4" y="17"/>
                          <a:pt x="4" y="16"/>
                        </a:cubicBezTo>
                        <a:cubicBezTo>
                          <a:pt x="4" y="15"/>
                          <a:pt x="4" y="15"/>
                          <a:pt x="4" y="14"/>
                        </a:cubicBezTo>
                        <a:cubicBezTo>
                          <a:pt x="5" y="10"/>
                          <a:pt x="7" y="7"/>
                          <a:pt x="10" y="4"/>
                        </a:cubicBezTo>
                        <a:cubicBezTo>
                          <a:pt x="10" y="3"/>
                          <a:pt x="10" y="2"/>
                          <a:pt x="10" y="1"/>
                        </a:cubicBezTo>
                        <a:cubicBezTo>
                          <a:pt x="9" y="0"/>
                          <a:pt x="8" y="0"/>
                          <a:pt x="7" y="1"/>
                        </a:cubicBezTo>
                        <a:cubicBezTo>
                          <a:pt x="3" y="4"/>
                          <a:pt x="1" y="9"/>
                          <a:pt x="0" y="13"/>
                        </a:cubicBezTo>
                        <a:cubicBezTo>
                          <a:pt x="0" y="14"/>
                          <a:pt x="0" y="15"/>
                          <a:pt x="0" y="16"/>
                        </a:cubicBezTo>
                        <a:cubicBezTo>
                          <a:pt x="0" y="18"/>
                          <a:pt x="0" y="19"/>
                          <a:pt x="1" y="21"/>
                        </a:cubicBezTo>
                        <a:cubicBezTo>
                          <a:pt x="1" y="22"/>
                          <a:pt x="3" y="23"/>
                          <a:pt x="5" y="23"/>
                        </a:cubicBezTo>
                        <a:cubicBezTo>
                          <a:pt x="5" y="24"/>
                          <a:pt x="5" y="24"/>
                          <a:pt x="5" y="24"/>
                        </a:cubicBezTo>
                        <a:cubicBezTo>
                          <a:pt x="7" y="23"/>
                          <a:pt x="9" y="23"/>
                          <a:pt x="10" y="22"/>
                        </a:cubicBezTo>
                        <a:cubicBezTo>
                          <a:pt x="11" y="21"/>
                          <a:pt x="12" y="21"/>
                          <a:pt x="12" y="21"/>
                        </a:cubicBezTo>
                        <a:cubicBezTo>
                          <a:pt x="10" y="24"/>
                          <a:pt x="7" y="27"/>
                          <a:pt x="5" y="30"/>
                        </a:cubicBezTo>
                        <a:cubicBezTo>
                          <a:pt x="4" y="31"/>
                          <a:pt x="3" y="33"/>
                          <a:pt x="3" y="35"/>
                        </a:cubicBezTo>
                        <a:cubicBezTo>
                          <a:pt x="3" y="35"/>
                          <a:pt x="3" y="36"/>
                          <a:pt x="3" y="37"/>
                        </a:cubicBezTo>
                        <a:cubicBezTo>
                          <a:pt x="4" y="38"/>
                          <a:pt x="5" y="39"/>
                          <a:pt x="6" y="39"/>
                        </a:cubicBezTo>
                        <a:cubicBezTo>
                          <a:pt x="7" y="40"/>
                          <a:pt x="7" y="40"/>
                          <a:pt x="8" y="40"/>
                        </a:cubicBezTo>
                        <a:cubicBezTo>
                          <a:pt x="7" y="42"/>
                          <a:pt x="5" y="45"/>
                          <a:pt x="5" y="47"/>
                        </a:cubicBezTo>
                        <a:cubicBezTo>
                          <a:pt x="5" y="49"/>
                          <a:pt x="5" y="50"/>
                          <a:pt x="6" y="50"/>
                        </a:cubicBezTo>
                        <a:cubicBezTo>
                          <a:pt x="8" y="50"/>
                          <a:pt x="10" y="51"/>
                          <a:pt x="12" y="51"/>
                        </a:cubicBezTo>
                        <a:cubicBezTo>
                          <a:pt x="13" y="51"/>
                          <a:pt x="15" y="50"/>
                          <a:pt x="17" y="50"/>
                        </a:cubicBezTo>
                        <a:cubicBezTo>
                          <a:pt x="14" y="53"/>
                          <a:pt x="12" y="57"/>
                          <a:pt x="9" y="61"/>
                        </a:cubicBezTo>
                        <a:cubicBezTo>
                          <a:pt x="9" y="61"/>
                          <a:pt x="8" y="62"/>
                          <a:pt x="8" y="63"/>
                        </a:cubicBezTo>
                        <a:cubicBezTo>
                          <a:pt x="8" y="64"/>
                          <a:pt x="8" y="64"/>
                          <a:pt x="8" y="64"/>
                        </a:cubicBezTo>
                        <a:cubicBezTo>
                          <a:pt x="8" y="65"/>
                          <a:pt x="9" y="67"/>
                          <a:pt x="10" y="67"/>
                        </a:cubicBezTo>
                        <a:cubicBezTo>
                          <a:pt x="11" y="68"/>
                          <a:pt x="13" y="68"/>
                          <a:pt x="14" y="68"/>
                        </a:cubicBezTo>
                        <a:cubicBezTo>
                          <a:pt x="15" y="68"/>
                          <a:pt x="15" y="68"/>
                          <a:pt x="15" y="68"/>
                        </a:cubicBezTo>
                        <a:cubicBezTo>
                          <a:pt x="17" y="68"/>
                          <a:pt x="19" y="67"/>
                          <a:pt x="20" y="67"/>
                        </a:cubicBezTo>
                        <a:cubicBezTo>
                          <a:pt x="20" y="67"/>
                          <a:pt x="20" y="67"/>
                          <a:pt x="20" y="67"/>
                        </a:cubicBezTo>
                        <a:cubicBezTo>
                          <a:pt x="21" y="67"/>
                          <a:pt x="22" y="67"/>
                          <a:pt x="22" y="65"/>
                        </a:cubicBezTo>
                        <a:cubicBezTo>
                          <a:pt x="23" y="64"/>
                          <a:pt x="22" y="63"/>
                          <a:pt x="21" y="63"/>
                        </a:cubicBezTo>
                        <a:cubicBezTo>
                          <a:pt x="20" y="63"/>
                          <a:pt x="20" y="63"/>
                          <a:pt x="20" y="63"/>
                        </a:cubicBezTo>
                        <a:cubicBezTo>
                          <a:pt x="17" y="63"/>
                          <a:pt x="16" y="64"/>
                          <a:pt x="14" y="64"/>
                        </a:cubicBezTo>
                        <a:cubicBezTo>
                          <a:pt x="14" y="64"/>
                          <a:pt x="14" y="64"/>
                          <a:pt x="14" y="64"/>
                        </a:cubicBezTo>
                        <a:cubicBezTo>
                          <a:pt x="13" y="64"/>
                          <a:pt x="13" y="64"/>
                          <a:pt x="12" y="64"/>
                        </a:cubicBezTo>
                        <a:cubicBezTo>
                          <a:pt x="12" y="64"/>
                          <a:pt x="12" y="64"/>
                          <a:pt x="12" y="64"/>
                        </a:cubicBezTo>
                        <a:cubicBezTo>
                          <a:pt x="12" y="64"/>
                          <a:pt x="12" y="64"/>
                          <a:pt x="12" y="64"/>
                        </a:cubicBezTo>
                        <a:cubicBezTo>
                          <a:pt x="12" y="64"/>
                          <a:pt x="12" y="63"/>
                          <a:pt x="13" y="63"/>
                        </a:cubicBezTo>
                        <a:cubicBezTo>
                          <a:pt x="17" y="57"/>
                          <a:pt x="20" y="52"/>
                          <a:pt x="24" y="46"/>
                        </a:cubicBezTo>
                        <a:cubicBezTo>
                          <a:pt x="25" y="46"/>
                          <a:pt x="25" y="45"/>
                          <a:pt x="24" y="44"/>
                        </a:cubicBezTo>
                        <a:cubicBezTo>
                          <a:pt x="23" y="43"/>
                          <a:pt x="22" y="43"/>
                          <a:pt x="21" y="4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22" name="Freeform 271"/>
                  <p:cNvSpPr>
                    <a:spLocks noEditPoints="1"/>
                  </p:cNvSpPr>
                  <p:nvPr/>
                </p:nvSpPr>
                <p:spPr bwMode="auto">
                  <a:xfrm>
                    <a:off x="2741" y="2905"/>
                    <a:ext cx="237" cy="225"/>
                  </a:xfrm>
                  <a:custGeom>
                    <a:avLst/>
                    <a:gdLst>
                      <a:gd name="T0" fmla="*/ 51 w 100"/>
                      <a:gd name="T1" fmla="*/ 95 h 95"/>
                      <a:gd name="T2" fmla="*/ 95 w 100"/>
                      <a:gd name="T3" fmla="*/ 62 h 95"/>
                      <a:gd name="T4" fmla="*/ 89 w 100"/>
                      <a:gd name="T5" fmla="*/ 20 h 95"/>
                      <a:gd name="T6" fmla="*/ 49 w 100"/>
                      <a:gd name="T7" fmla="*/ 0 h 95"/>
                      <a:gd name="T8" fmla="*/ 5 w 100"/>
                      <a:gd name="T9" fmla="*/ 34 h 95"/>
                      <a:gd name="T10" fmla="*/ 11 w 100"/>
                      <a:gd name="T11" fmla="*/ 75 h 95"/>
                      <a:gd name="T12" fmla="*/ 51 w 100"/>
                      <a:gd name="T13" fmla="*/ 95 h 95"/>
                      <a:gd name="T14" fmla="*/ 11 w 100"/>
                      <a:gd name="T15" fmla="*/ 35 h 95"/>
                      <a:gd name="T16" fmla="*/ 49 w 100"/>
                      <a:gd name="T17" fmla="*/ 6 h 95"/>
                      <a:gd name="T18" fmla="*/ 89 w 100"/>
                      <a:gd name="T19" fmla="*/ 60 h 95"/>
                      <a:gd name="T20" fmla="*/ 51 w 100"/>
                      <a:gd name="T21" fmla="*/ 89 h 95"/>
                      <a:gd name="T22" fmla="*/ 11 w 100"/>
                      <a:gd name="T23" fmla="*/ 35 h 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00" h="95">
                        <a:moveTo>
                          <a:pt x="51" y="95"/>
                        </a:moveTo>
                        <a:cubicBezTo>
                          <a:pt x="72" y="95"/>
                          <a:pt x="89" y="83"/>
                          <a:pt x="95" y="62"/>
                        </a:cubicBezTo>
                        <a:cubicBezTo>
                          <a:pt x="100" y="47"/>
                          <a:pt x="98" y="32"/>
                          <a:pt x="89" y="20"/>
                        </a:cubicBezTo>
                        <a:cubicBezTo>
                          <a:pt x="80" y="8"/>
                          <a:pt x="65" y="0"/>
                          <a:pt x="49" y="0"/>
                        </a:cubicBezTo>
                        <a:cubicBezTo>
                          <a:pt x="28" y="0"/>
                          <a:pt x="12" y="13"/>
                          <a:pt x="5" y="34"/>
                        </a:cubicBezTo>
                        <a:cubicBezTo>
                          <a:pt x="0" y="49"/>
                          <a:pt x="2" y="64"/>
                          <a:pt x="11" y="75"/>
                        </a:cubicBezTo>
                        <a:cubicBezTo>
                          <a:pt x="20" y="88"/>
                          <a:pt x="35" y="95"/>
                          <a:pt x="51" y="95"/>
                        </a:cubicBezTo>
                        <a:close/>
                        <a:moveTo>
                          <a:pt x="11" y="35"/>
                        </a:moveTo>
                        <a:cubicBezTo>
                          <a:pt x="17" y="15"/>
                          <a:pt x="33" y="6"/>
                          <a:pt x="49" y="6"/>
                        </a:cubicBezTo>
                        <a:cubicBezTo>
                          <a:pt x="74" y="6"/>
                          <a:pt x="99" y="28"/>
                          <a:pt x="89" y="60"/>
                        </a:cubicBezTo>
                        <a:cubicBezTo>
                          <a:pt x="83" y="80"/>
                          <a:pt x="67" y="89"/>
                          <a:pt x="51" y="89"/>
                        </a:cubicBezTo>
                        <a:cubicBezTo>
                          <a:pt x="26" y="89"/>
                          <a:pt x="1" y="67"/>
                          <a:pt x="11" y="3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23" name="Freeform 272"/>
                  <p:cNvSpPr>
                    <a:spLocks noEditPoints="1"/>
                  </p:cNvSpPr>
                  <p:nvPr/>
                </p:nvSpPr>
                <p:spPr bwMode="auto">
                  <a:xfrm>
                    <a:off x="2663" y="2870"/>
                    <a:ext cx="370" cy="473"/>
                  </a:xfrm>
                  <a:custGeom>
                    <a:avLst/>
                    <a:gdLst>
                      <a:gd name="T0" fmla="*/ 85 w 156"/>
                      <a:gd name="T1" fmla="*/ 126 h 200"/>
                      <a:gd name="T2" fmla="*/ 138 w 156"/>
                      <a:gd name="T3" fmla="*/ 31 h 200"/>
                      <a:gd name="T4" fmla="*/ 27 w 156"/>
                      <a:gd name="T5" fmla="*/ 35 h 200"/>
                      <a:gd name="T6" fmla="*/ 44 w 156"/>
                      <a:gd name="T7" fmla="*/ 111 h 200"/>
                      <a:gd name="T8" fmla="*/ 33 w 156"/>
                      <a:gd name="T9" fmla="*/ 134 h 200"/>
                      <a:gd name="T10" fmla="*/ 27 w 156"/>
                      <a:gd name="T11" fmla="*/ 136 h 200"/>
                      <a:gd name="T12" fmla="*/ 27 w 156"/>
                      <a:gd name="T13" fmla="*/ 136 h 200"/>
                      <a:gd name="T14" fmla="*/ 26 w 156"/>
                      <a:gd name="T15" fmla="*/ 137 h 200"/>
                      <a:gd name="T16" fmla="*/ 3 w 156"/>
                      <a:gd name="T17" fmla="*/ 179 h 200"/>
                      <a:gd name="T18" fmla="*/ 1 w 156"/>
                      <a:gd name="T19" fmla="*/ 181 h 200"/>
                      <a:gd name="T20" fmla="*/ 0 w 156"/>
                      <a:gd name="T21" fmla="*/ 187 h 200"/>
                      <a:gd name="T22" fmla="*/ 0 w 156"/>
                      <a:gd name="T23" fmla="*/ 190 h 200"/>
                      <a:gd name="T24" fmla="*/ 12 w 156"/>
                      <a:gd name="T25" fmla="*/ 198 h 200"/>
                      <a:gd name="T26" fmla="*/ 27 w 156"/>
                      <a:gd name="T27" fmla="*/ 198 h 200"/>
                      <a:gd name="T28" fmla="*/ 31 w 156"/>
                      <a:gd name="T29" fmla="*/ 194 h 200"/>
                      <a:gd name="T30" fmla="*/ 55 w 156"/>
                      <a:gd name="T31" fmla="*/ 148 h 200"/>
                      <a:gd name="T32" fmla="*/ 55 w 156"/>
                      <a:gd name="T33" fmla="*/ 148 h 200"/>
                      <a:gd name="T34" fmla="*/ 55 w 156"/>
                      <a:gd name="T35" fmla="*/ 148 h 200"/>
                      <a:gd name="T36" fmla="*/ 65 w 156"/>
                      <a:gd name="T37" fmla="*/ 122 h 200"/>
                      <a:gd name="T38" fmla="*/ 81 w 156"/>
                      <a:gd name="T39" fmla="*/ 6 h 200"/>
                      <a:gd name="T40" fmla="*/ 85 w 156"/>
                      <a:gd name="T41" fmla="*/ 119 h 200"/>
                      <a:gd name="T42" fmla="*/ 50 w 156"/>
                      <a:gd name="T43" fmla="*/ 108 h 200"/>
                      <a:gd name="T44" fmla="*/ 33 w 156"/>
                      <a:gd name="T45" fmla="*/ 38 h 200"/>
                      <a:gd name="T46" fmla="*/ 49 w 156"/>
                      <a:gd name="T47" fmla="*/ 115 h 200"/>
                      <a:gd name="T48" fmla="*/ 59 w 156"/>
                      <a:gd name="T49" fmla="*/ 120 h 200"/>
                      <a:gd name="T50" fmla="*/ 43 w 156"/>
                      <a:gd name="T51" fmla="*/ 136 h 200"/>
                      <a:gd name="T52" fmla="*/ 45 w 156"/>
                      <a:gd name="T53" fmla="*/ 123 h 200"/>
                      <a:gd name="T54" fmla="*/ 9 w 156"/>
                      <a:gd name="T55" fmla="*/ 190 h 200"/>
                      <a:gd name="T56" fmla="*/ 17 w 156"/>
                      <a:gd name="T57" fmla="*/ 191 h 200"/>
                      <a:gd name="T58" fmla="*/ 12 w 156"/>
                      <a:gd name="T59" fmla="*/ 191 h 200"/>
                      <a:gd name="T60" fmla="*/ 33 w 156"/>
                      <a:gd name="T61" fmla="*/ 175 h 200"/>
                      <a:gd name="T62" fmla="*/ 23 w 156"/>
                      <a:gd name="T63" fmla="*/ 179 h 200"/>
                      <a:gd name="T64" fmla="*/ 32 w 156"/>
                      <a:gd name="T65" fmla="*/ 179 h 200"/>
                      <a:gd name="T66" fmla="*/ 29 w 156"/>
                      <a:gd name="T67" fmla="*/ 182 h 200"/>
                      <a:gd name="T68" fmla="*/ 19 w 156"/>
                      <a:gd name="T69" fmla="*/ 186 h 200"/>
                      <a:gd name="T70" fmla="*/ 28 w 156"/>
                      <a:gd name="T71" fmla="*/ 186 h 200"/>
                      <a:gd name="T72" fmla="*/ 25 w 156"/>
                      <a:gd name="T73" fmla="*/ 192 h 200"/>
                      <a:gd name="T74" fmla="*/ 24 w 156"/>
                      <a:gd name="T75" fmla="*/ 193 h 200"/>
                      <a:gd name="T76" fmla="*/ 19 w 156"/>
                      <a:gd name="T77" fmla="*/ 188 h 200"/>
                      <a:gd name="T78" fmla="*/ 8 w 156"/>
                      <a:gd name="T79" fmla="*/ 186 h 200"/>
                      <a:gd name="T80" fmla="*/ 6 w 156"/>
                      <a:gd name="T81" fmla="*/ 187 h 200"/>
                      <a:gd name="T82" fmla="*/ 6 w 156"/>
                      <a:gd name="T83" fmla="*/ 187 h 200"/>
                      <a:gd name="T84" fmla="*/ 7 w 156"/>
                      <a:gd name="T85" fmla="*/ 184 h 200"/>
                      <a:gd name="T86" fmla="*/ 20 w 156"/>
                      <a:gd name="T87" fmla="*/ 162 h 200"/>
                      <a:gd name="T88" fmla="*/ 33 w 156"/>
                      <a:gd name="T89" fmla="*/ 141 h 200"/>
                      <a:gd name="T90" fmla="*/ 44 w 156"/>
                      <a:gd name="T91" fmla="*/ 144 h 200"/>
                      <a:gd name="T92" fmla="*/ 41 w 156"/>
                      <a:gd name="T93" fmla="*/ 149 h 200"/>
                      <a:gd name="T94" fmla="*/ 47 w 156"/>
                      <a:gd name="T95" fmla="*/ 147 h 200"/>
                      <a:gd name="T96" fmla="*/ 48 w 156"/>
                      <a:gd name="T97" fmla="*/ 148 h 200"/>
                      <a:gd name="T98" fmla="*/ 47 w 156"/>
                      <a:gd name="T99" fmla="*/ 147 h 200"/>
                      <a:gd name="T100" fmla="*/ 38 w 156"/>
                      <a:gd name="T101" fmla="*/ 155 h 200"/>
                      <a:gd name="T102" fmla="*/ 44 w 156"/>
                      <a:gd name="T103" fmla="*/ 156 h 200"/>
                      <a:gd name="T104" fmla="*/ 34 w 156"/>
                      <a:gd name="T105" fmla="*/ 159 h 200"/>
                      <a:gd name="T106" fmla="*/ 42 w 156"/>
                      <a:gd name="T107" fmla="*/ 159 h 200"/>
                      <a:gd name="T108" fmla="*/ 40 w 156"/>
                      <a:gd name="T109" fmla="*/ 161 h 200"/>
                      <a:gd name="T110" fmla="*/ 31 w 156"/>
                      <a:gd name="T111" fmla="*/ 169 h 200"/>
                      <a:gd name="T112" fmla="*/ 38 w 156"/>
                      <a:gd name="T113" fmla="*/ 168 h 200"/>
                      <a:gd name="T114" fmla="*/ 37 w 156"/>
                      <a:gd name="T115" fmla="*/ 167 h 200"/>
                      <a:gd name="T116" fmla="*/ 28 w 156"/>
                      <a:gd name="T117" fmla="*/ 175 h 200"/>
                      <a:gd name="T118" fmla="*/ 34 w 156"/>
                      <a:gd name="T119" fmla="*/ 175 h 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156" h="200">
                        <a:moveTo>
                          <a:pt x="65" y="122"/>
                        </a:moveTo>
                        <a:cubicBezTo>
                          <a:pt x="71" y="125"/>
                          <a:pt x="78" y="126"/>
                          <a:pt x="85" y="126"/>
                        </a:cubicBezTo>
                        <a:cubicBezTo>
                          <a:pt x="108" y="126"/>
                          <a:pt x="128" y="113"/>
                          <a:pt x="139" y="91"/>
                        </a:cubicBezTo>
                        <a:cubicBezTo>
                          <a:pt x="149" y="70"/>
                          <a:pt x="149" y="49"/>
                          <a:pt x="138" y="31"/>
                        </a:cubicBezTo>
                        <a:cubicBezTo>
                          <a:pt x="126" y="12"/>
                          <a:pt x="104" y="0"/>
                          <a:pt x="81" y="0"/>
                        </a:cubicBezTo>
                        <a:cubicBezTo>
                          <a:pt x="58" y="0"/>
                          <a:pt x="39" y="13"/>
                          <a:pt x="27" y="35"/>
                        </a:cubicBezTo>
                        <a:cubicBezTo>
                          <a:pt x="17" y="55"/>
                          <a:pt x="18" y="77"/>
                          <a:pt x="29" y="95"/>
                        </a:cubicBezTo>
                        <a:cubicBezTo>
                          <a:pt x="33" y="101"/>
                          <a:pt x="38" y="106"/>
                          <a:pt x="44" y="111"/>
                        </a:cubicBezTo>
                        <a:cubicBezTo>
                          <a:pt x="43" y="113"/>
                          <a:pt x="41" y="117"/>
                          <a:pt x="39" y="121"/>
                        </a:cubicBezTo>
                        <a:cubicBezTo>
                          <a:pt x="37" y="125"/>
                          <a:pt x="35" y="131"/>
                          <a:pt x="33" y="134"/>
                        </a:cubicBezTo>
                        <a:cubicBezTo>
                          <a:pt x="31" y="134"/>
                          <a:pt x="30" y="134"/>
                          <a:pt x="29" y="135"/>
                        </a:cubicBezTo>
                        <a:cubicBezTo>
                          <a:pt x="28" y="135"/>
                          <a:pt x="27" y="135"/>
                          <a:pt x="27" y="136"/>
                        </a:cubicBezTo>
                        <a:cubicBezTo>
                          <a:pt x="27" y="136"/>
                          <a:pt x="27" y="136"/>
                          <a:pt x="27" y="136"/>
                        </a:cubicBezTo>
                        <a:cubicBezTo>
                          <a:pt x="27" y="136"/>
                          <a:pt x="27" y="136"/>
                          <a:pt x="27" y="136"/>
                        </a:cubicBezTo>
                        <a:cubicBezTo>
                          <a:pt x="26" y="136"/>
                          <a:pt x="26" y="136"/>
                          <a:pt x="26" y="136"/>
                        </a:cubicBezTo>
                        <a:cubicBezTo>
                          <a:pt x="26" y="137"/>
                          <a:pt x="26" y="137"/>
                          <a:pt x="26" y="137"/>
                        </a:cubicBezTo>
                        <a:cubicBezTo>
                          <a:pt x="22" y="146"/>
                          <a:pt x="19" y="153"/>
                          <a:pt x="15" y="159"/>
                        </a:cubicBezTo>
                        <a:cubicBezTo>
                          <a:pt x="12" y="165"/>
                          <a:pt x="8" y="171"/>
                          <a:pt x="3" y="179"/>
                        </a:cubicBezTo>
                        <a:cubicBezTo>
                          <a:pt x="2" y="179"/>
                          <a:pt x="2" y="179"/>
                          <a:pt x="2" y="179"/>
                        </a:cubicBezTo>
                        <a:cubicBezTo>
                          <a:pt x="2" y="180"/>
                          <a:pt x="1" y="181"/>
                          <a:pt x="1" y="181"/>
                        </a:cubicBezTo>
                        <a:cubicBezTo>
                          <a:pt x="1" y="182"/>
                          <a:pt x="0" y="183"/>
                          <a:pt x="0" y="184"/>
                        </a:cubicBezTo>
                        <a:cubicBezTo>
                          <a:pt x="0" y="185"/>
                          <a:pt x="0" y="186"/>
                          <a:pt x="0" y="187"/>
                        </a:cubicBezTo>
                        <a:cubicBezTo>
                          <a:pt x="0" y="188"/>
                          <a:pt x="0" y="188"/>
                          <a:pt x="0" y="189"/>
                        </a:cubicBezTo>
                        <a:cubicBezTo>
                          <a:pt x="0" y="189"/>
                          <a:pt x="0" y="189"/>
                          <a:pt x="0" y="190"/>
                        </a:cubicBezTo>
                        <a:cubicBezTo>
                          <a:pt x="1" y="191"/>
                          <a:pt x="3" y="193"/>
                          <a:pt x="4" y="194"/>
                        </a:cubicBezTo>
                        <a:cubicBezTo>
                          <a:pt x="6" y="195"/>
                          <a:pt x="9" y="197"/>
                          <a:pt x="12" y="198"/>
                        </a:cubicBezTo>
                        <a:cubicBezTo>
                          <a:pt x="15" y="199"/>
                          <a:pt x="18" y="200"/>
                          <a:pt x="21" y="200"/>
                        </a:cubicBezTo>
                        <a:cubicBezTo>
                          <a:pt x="23" y="200"/>
                          <a:pt x="25" y="199"/>
                          <a:pt x="27" y="198"/>
                        </a:cubicBezTo>
                        <a:cubicBezTo>
                          <a:pt x="28" y="198"/>
                          <a:pt x="28" y="198"/>
                          <a:pt x="29" y="197"/>
                        </a:cubicBezTo>
                        <a:cubicBezTo>
                          <a:pt x="30" y="196"/>
                          <a:pt x="30" y="195"/>
                          <a:pt x="31" y="194"/>
                        </a:cubicBezTo>
                        <a:cubicBezTo>
                          <a:pt x="34" y="189"/>
                          <a:pt x="38" y="181"/>
                          <a:pt x="43" y="172"/>
                        </a:cubicBezTo>
                        <a:cubicBezTo>
                          <a:pt x="47" y="163"/>
                          <a:pt x="52" y="154"/>
                          <a:pt x="55" y="148"/>
                        </a:cubicBezTo>
                        <a:cubicBezTo>
                          <a:pt x="55" y="148"/>
                          <a:pt x="55" y="148"/>
                          <a:pt x="55" y="148"/>
                        </a:cubicBezTo>
                        <a:cubicBezTo>
                          <a:pt x="55" y="148"/>
                          <a:pt x="55" y="148"/>
                          <a:pt x="55" y="148"/>
                        </a:cubicBezTo>
                        <a:cubicBezTo>
                          <a:pt x="55" y="148"/>
                          <a:pt x="55" y="148"/>
                          <a:pt x="55" y="148"/>
                        </a:cubicBezTo>
                        <a:cubicBezTo>
                          <a:pt x="55" y="148"/>
                          <a:pt x="55" y="148"/>
                          <a:pt x="55" y="148"/>
                        </a:cubicBezTo>
                        <a:cubicBezTo>
                          <a:pt x="55" y="146"/>
                          <a:pt x="54" y="145"/>
                          <a:pt x="53" y="144"/>
                        </a:cubicBezTo>
                        <a:cubicBezTo>
                          <a:pt x="57" y="136"/>
                          <a:pt x="60" y="129"/>
                          <a:pt x="65" y="122"/>
                        </a:cubicBezTo>
                        <a:close/>
                        <a:moveTo>
                          <a:pt x="33" y="38"/>
                        </a:moveTo>
                        <a:cubicBezTo>
                          <a:pt x="44" y="15"/>
                          <a:pt x="63" y="6"/>
                          <a:pt x="81" y="6"/>
                        </a:cubicBezTo>
                        <a:cubicBezTo>
                          <a:pt x="118" y="6"/>
                          <a:pt x="156" y="43"/>
                          <a:pt x="133" y="88"/>
                        </a:cubicBezTo>
                        <a:cubicBezTo>
                          <a:pt x="122" y="110"/>
                          <a:pt x="104" y="119"/>
                          <a:pt x="85" y="119"/>
                        </a:cubicBezTo>
                        <a:cubicBezTo>
                          <a:pt x="72" y="119"/>
                          <a:pt x="60" y="115"/>
                          <a:pt x="50" y="108"/>
                        </a:cubicBezTo>
                        <a:cubicBezTo>
                          <a:pt x="50" y="108"/>
                          <a:pt x="50" y="108"/>
                          <a:pt x="50" y="108"/>
                        </a:cubicBezTo>
                        <a:cubicBezTo>
                          <a:pt x="50" y="108"/>
                          <a:pt x="49" y="108"/>
                          <a:pt x="49" y="108"/>
                        </a:cubicBezTo>
                        <a:cubicBezTo>
                          <a:pt x="29" y="93"/>
                          <a:pt x="18" y="67"/>
                          <a:pt x="33" y="38"/>
                        </a:cubicBezTo>
                        <a:close/>
                        <a:moveTo>
                          <a:pt x="45" y="123"/>
                        </a:moveTo>
                        <a:cubicBezTo>
                          <a:pt x="46" y="120"/>
                          <a:pt x="48" y="117"/>
                          <a:pt x="49" y="115"/>
                        </a:cubicBezTo>
                        <a:cubicBezTo>
                          <a:pt x="49" y="115"/>
                          <a:pt x="49" y="115"/>
                          <a:pt x="49" y="115"/>
                        </a:cubicBezTo>
                        <a:cubicBezTo>
                          <a:pt x="52" y="117"/>
                          <a:pt x="55" y="119"/>
                          <a:pt x="59" y="120"/>
                        </a:cubicBezTo>
                        <a:cubicBezTo>
                          <a:pt x="55" y="126"/>
                          <a:pt x="52" y="133"/>
                          <a:pt x="48" y="139"/>
                        </a:cubicBezTo>
                        <a:cubicBezTo>
                          <a:pt x="47" y="138"/>
                          <a:pt x="45" y="137"/>
                          <a:pt x="43" y="136"/>
                        </a:cubicBezTo>
                        <a:cubicBezTo>
                          <a:pt x="42" y="136"/>
                          <a:pt x="40" y="136"/>
                          <a:pt x="39" y="135"/>
                        </a:cubicBezTo>
                        <a:cubicBezTo>
                          <a:pt x="41" y="132"/>
                          <a:pt x="43" y="127"/>
                          <a:pt x="45" y="123"/>
                        </a:cubicBezTo>
                        <a:close/>
                        <a:moveTo>
                          <a:pt x="12" y="191"/>
                        </a:moveTo>
                        <a:cubicBezTo>
                          <a:pt x="11" y="191"/>
                          <a:pt x="10" y="190"/>
                          <a:pt x="9" y="190"/>
                        </a:cubicBezTo>
                        <a:cubicBezTo>
                          <a:pt x="11" y="190"/>
                          <a:pt x="12" y="190"/>
                          <a:pt x="14" y="190"/>
                        </a:cubicBezTo>
                        <a:cubicBezTo>
                          <a:pt x="15" y="190"/>
                          <a:pt x="17" y="191"/>
                          <a:pt x="17" y="191"/>
                        </a:cubicBezTo>
                        <a:cubicBezTo>
                          <a:pt x="18" y="191"/>
                          <a:pt x="19" y="192"/>
                          <a:pt x="20" y="193"/>
                        </a:cubicBezTo>
                        <a:cubicBezTo>
                          <a:pt x="18" y="193"/>
                          <a:pt x="14" y="192"/>
                          <a:pt x="12" y="191"/>
                        </a:cubicBezTo>
                        <a:close/>
                        <a:moveTo>
                          <a:pt x="33" y="176"/>
                        </a:moveTo>
                        <a:cubicBezTo>
                          <a:pt x="33" y="175"/>
                          <a:pt x="33" y="175"/>
                          <a:pt x="33" y="175"/>
                        </a:cubicBezTo>
                        <a:cubicBezTo>
                          <a:pt x="33" y="175"/>
                          <a:pt x="33" y="175"/>
                          <a:pt x="33" y="175"/>
                        </a:cubicBezTo>
                        <a:cubicBezTo>
                          <a:pt x="30" y="176"/>
                          <a:pt x="27" y="178"/>
                          <a:pt x="23" y="179"/>
                        </a:cubicBezTo>
                        <a:cubicBezTo>
                          <a:pt x="25" y="182"/>
                          <a:pt x="25" y="182"/>
                          <a:pt x="25" y="182"/>
                        </a:cubicBezTo>
                        <a:cubicBezTo>
                          <a:pt x="27" y="181"/>
                          <a:pt x="30" y="180"/>
                          <a:pt x="32" y="179"/>
                        </a:cubicBezTo>
                        <a:cubicBezTo>
                          <a:pt x="31" y="181"/>
                          <a:pt x="30" y="182"/>
                          <a:pt x="29" y="184"/>
                        </a:cubicBezTo>
                        <a:cubicBezTo>
                          <a:pt x="29" y="182"/>
                          <a:pt x="29" y="182"/>
                          <a:pt x="29" y="182"/>
                        </a:cubicBezTo>
                        <a:cubicBezTo>
                          <a:pt x="29" y="182"/>
                          <a:pt x="29" y="182"/>
                          <a:pt x="29" y="182"/>
                        </a:cubicBezTo>
                        <a:cubicBezTo>
                          <a:pt x="26" y="183"/>
                          <a:pt x="23" y="184"/>
                          <a:pt x="19" y="186"/>
                        </a:cubicBezTo>
                        <a:cubicBezTo>
                          <a:pt x="21" y="188"/>
                          <a:pt x="21" y="188"/>
                          <a:pt x="21" y="188"/>
                        </a:cubicBezTo>
                        <a:cubicBezTo>
                          <a:pt x="23" y="187"/>
                          <a:pt x="26" y="187"/>
                          <a:pt x="28" y="186"/>
                        </a:cubicBezTo>
                        <a:cubicBezTo>
                          <a:pt x="28" y="187"/>
                          <a:pt x="28" y="187"/>
                          <a:pt x="27" y="188"/>
                        </a:cubicBezTo>
                        <a:cubicBezTo>
                          <a:pt x="26" y="189"/>
                          <a:pt x="26" y="191"/>
                          <a:pt x="25" y="192"/>
                        </a:cubicBezTo>
                        <a:cubicBezTo>
                          <a:pt x="25" y="192"/>
                          <a:pt x="24" y="193"/>
                          <a:pt x="24" y="193"/>
                        </a:cubicBezTo>
                        <a:cubicBezTo>
                          <a:pt x="24" y="193"/>
                          <a:pt x="24" y="193"/>
                          <a:pt x="24" y="193"/>
                        </a:cubicBezTo>
                        <a:cubicBezTo>
                          <a:pt x="24" y="193"/>
                          <a:pt x="24" y="193"/>
                          <a:pt x="23" y="193"/>
                        </a:cubicBezTo>
                        <a:cubicBezTo>
                          <a:pt x="22" y="191"/>
                          <a:pt x="21" y="189"/>
                          <a:pt x="19" y="188"/>
                        </a:cubicBezTo>
                        <a:cubicBezTo>
                          <a:pt x="17" y="187"/>
                          <a:pt x="16" y="187"/>
                          <a:pt x="14" y="187"/>
                        </a:cubicBezTo>
                        <a:cubicBezTo>
                          <a:pt x="12" y="187"/>
                          <a:pt x="10" y="187"/>
                          <a:pt x="8" y="186"/>
                        </a:cubicBezTo>
                        <a:cubicBezTo>
                          <a:pt x="7" y="186"/>
                          <a:pt x="7" y="186"/>
                          <a:pt x="7" y="186"/>
                        </a:cubicBezTo>
                        <a:cubicBezTo>
                          <a:pt x="6" y="187"/>
                          <a:pt x="6" y="187"/>
                          <a:pt x="6" y="187"/>
                        </a:cubicBezTo>
                        <a:cubicBezTo>
                          <a:pt x="6" y="187"/>
                          <a:pt x="6" y="187"/>
                          <a:pt x="6" y="187"/>
                        </a:cubicBezTo>
                        <a:cubicBezTo>
                          <a:pt x="6" y="187"/>
                          <a:pt x="6" y="187"/>
                          <a:pt x="6" y="187"/>
                        </a:cubicBezTo>
                        <a:cubicBezTo>
                          <a:pt x="6" y="186"/>
                          <a:pt x="6" y="185"/>
                          <a:pt x="6" y="185"/>
                        </a:cubicBezTo>
                        <a:cubicBezTo>
                          <a:pt x="6" y="184"/>
                          <a:pt x="6" y="184"/>
                          <a:pt x="7" y="184"/>
                        </a:cubicBezTo>
                        <a:cubicBezTo>
                          <a:pt x="7" y="184"/>
                          <a:pt x="7" y="184"/>
                          <a:pt x="7" y="184"/>
                        </a:cubicBezTo>
                        <a:cubicBezTo>
                          <a:pt x="12" y="175"/>
                          <a:pt x="17" y="169"/>
                          <a:pt x="20" y="162"/>
                        </a:cubicBezTo>
                        <a:cubicBezTo>
                          <a:pt x="24" y="156"/>
                          <a:pt x="27" y="150"/>
                          <a:pt x="31" y="141"/>
                        </a:cubicBezTo>
                        <a:cubicBezTo>
                          <a:pt x="32" y="141"/>
                          <a:pt x="32" y="141"/>
                          <a:pt x="33" y="141"/>
                        </a:cubicBezTo>
                        <a:cubicBezTo>
                          <a:pt x="35" y="140"/>
                          <a:pt x="40" y="142"/>
                          <a:pt x="43" y="144"/>
                        </a:cubicBezTo>
                        <a:cubicBezTo>
                          <a:pt x="43" y="144"/>
                          <a:pt x="43" y="144"/>
                          <a:pt x="44" y="144"/>
                        </a:cubicBezTo>
                        <a:cubicBezTo>
                          <a:pt x="42" y="145"/>
                          <a:pt x="41" y="145"/>
                          <a:pt x="39" y="146"/>
                        </a:cubicBezTo>
                        <a:cubicBezTo>
                          <a:pt x="41" y="149"/>
                          <a:pt x="41" y="149"/>
                          <a:pt x="41" y="149"/>
                        </a:cubicBezTo>
                        <a:cubicBezTo>
                          <a:pt x="43" y="148"/>
                          <a:pt x="45" y="147"/>
                          <a:pt x="47" y="146"/>
                        </a:cubicBezTo>
                        <a:cubicBezTo>
                          <a:pt x="47" y="146"/>
                          <a:pt x="47" y="146"/>
                          <a:pt x="47" y="147"/>
                        </a:cubicBezTo>
                        <a:cubicBezTo>
                          <a:pt x="48" y="147"/>
                          <a:pt x="48" y="147"/>
                          <a:pt x="48" y="148"/>
                        </a:cubicBezTo>
                        <a:cubicBezTo>
                          <a:pt x="48" y="148"/>
                          <a:pt x="48" y="148"/>
                          <a:pt x="48" y="148"/>
                        </a:cubicBezTo>
                        <a:cubicBezTo>
                          <a:pt x="47" y="147"/>
                          <a:pt x="47" y="147"/>
                          <a:pt x="47" y="147"/>
                        </a:cubicBezTo>
                        <a:cubicBezTo>
                          <a:pt x="47" y="147"/>
                          <a:pt x="47" y="147"/>
                          <a:pt x="47" y="147"/>
                        </a:cubicBezTo>
                        <a:cubicBezTo>
                          <a:pt x="44" y="149"/>
                          <a:pt x="40" y="150"/>
                          <a:pt x="36" y="152"/>
                        </a:cubicBezTo>
                        <a:cubicBezTo>
                          <a:pt x="38" y="155"/>
                          <a:pt x="38" y="155"/>
                          <a:pt x="38" y="155"/>
                        </a:cubicBezTo>
                        <a:cubicBezTo>
                          <a:pt x="41" y="153"/>
                          <a:pt x="43" y="152"/>
                          <a:pt x="46" y="151"/>
                        </a:cubicBezTo>
                        <a:cubicBezTo>
                          <a:pt x="46" y="153"/>
                          <a:pt x="45" y="154"/>
                          <a:pt x="44" y="156"/>
                        </a:cubicBezTo>
                        <a:cubicBezTo>
                          <a:pt x="44" y="155"/>
                          <a:pt x="44" y="155"/>
                          <a:pt x="44" y="155"/>
                        </a:cubicBezTo>
                        <a:cubicBezTo>
                          <a:pt x="40" y="156"/>
                          <a:pt x="37" y="157"/>
                          <a:pt x="34" y="159"/>
                        </a:cubicBezTo>
                        <a:cubicBezTo>
                          <a:pt x="35" y="162"/>
                          <a:pt x="35" y="162"/>
                          <a:pt x="35" y="162"/>
                        </a:cubicBezTo>
                        <a:cubicBezTo>
                          <a:pt x="37" y="161"/>
                          <a:pt x="40" y="160"/>
                          <a:pt x="42" y="159"/>
                        </a:cubicBezTo>
                        <a:cubicBezTo>
                          <a:pt x="42" y="160"/>
                          <a:pt x="41" y="161"/>
                          <a:pt x="40" y="163"/>
                        </a:cubicBezTo>
                        <a:cubicBezTo>
                          <a:pt x="40" y="161"/>
                          <a:pt x="40" y="161"/>
                          <a:pt x="40" y="161"/>
                        </a:cubicBezTo>
                        <a:cubicBezTo>
                          <a:pt x="36" y="162"/>
                          <a:pt x="33" y="164"/>
                          <a:pt x="29" y="166"/>
                        </a:cubicBezTo>
                        <a:cubicBezTo>
                          <a:pt x="31" y="169"/>
                          <a:pt x="31" y="169"/>
                          <a:pt x="31" y="169"/>
                        </a:cubicBezTo>
                        <a:cubicBezTo>
                          <a:pt x="34" y="167"/>
                          <a:pt x="36" y="166"/>
                          <a:pt x="39" y="165"/>
                        </a:cubicBezTo>
                        <a:cubicBezTo>
                          <a:pt x="39" y="166"/>
                          <a:pt x="38" y="167"/>
                          <a:pt x="38" y="168"/>
                        </a:cubicBezTo>
                        <a:cubicBezTo>
                          <a:pt x="37" y="167"/>
                          <a:pt x="37" y="167"/>
                          <a:pt x="37" y="167"/>
                        </a:cubicBezTo>
                        <a:cubicBezTo>
                          <a:pt x="37" y="167"/>
                          <a:pt x="37" y="167"/>
                          <a:pt x="37" y="167"/>
                        </a:cubicBezTo>
                        <a:cubicBezTo>
                          <a:pt x="33" y="168"/>
                          <a:pt x="29" y="170"/>
                          <a:pt x="26" y="173"/>
                        </a:cubicBezTo>
                        <a:cubicBezTo>
                          <a:pt x="28" y="175"/>
                          <a:pt x="28" y="175"/>
                          <a:pt x="28" y="175"/>
                        </a:cubicBezTo>
                        <a:cubicBezTo>
                          <a:pt x="30" y="173"/>
                          <a:pt x="33" y="172"/>
                          <a:pt x="36" y="171"/>
                        </a:cubicBezTo>
                        <a:cubicBezTo>
                          <a:pt x="36" y="172"/>
                          <a:pt x="35" y="173"/>
                          <a:pt x="34" y="175"/>
                        </a:cubicBezTo>
                        <a:cubicBezTo>
                          <a:pt x="34" y="175"/>
                          <a:pt x="34" y="176"/>
                          <a:pt x="33" y="17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24" name="Freeform 273"/>
                  <p:cNvSpPr>
                    <a:spLocks noEditPoints="1"/>
                  </p:cNvSpPr>
                  <p:nvPr/>
                </p:nvSpPr>
                <p:spPr bwMode="auto">
                  <a:xfrm>
                    <a:off x="2791" y="2941"/>
                    <a:ext cx="109" cy="64"/>
                  </a:xfrm>
                  <a:custGeom>
                    <a:avLst/>
                    <a:gdLst>
                      <a:gd name="T0" fmla="*/ 3 w 46"/>
                      <a:gd name="T1" fmla="*/ 26 h 27"/>
                      <a:gd name="T2" fmla="*/ 6 w 46"/>
                      <a:gd name="T3" fmla="*/ 27 h 27"/>
                      <a:gd name="T4" fmla="*/ 13 w 46"/>
                      <a:gd name="T5" fmla="*/ 24 h 27"/>
                      <a:gd name="T6" fmla="*/ 19 w 46"/>
                      <a:gd name="T7" fmla="*/ 18 h 27"/>
                      <a:gd name="T8" fmla="*/ 31 w 46"/>
                      <a:gd name="T9" fmla="*/ 14 h 27"/>
                      <a:gd name="T10" fmla="*/ 38 w 46"/>
                      <a:gd name="T11" fmla="*/ 16 h 27"/>
                      <a:gd name="T12" fmla="*/ 38 w 46"/>
                      <a:gd name="T13" fmla="*/ 16 h 27"/>
                      <a:gd name="T14" fmla="*/ 40 w 46"/>
                      <a:gd name="T15" fmla="*/ 17 h 27"/>
                      <a:gd name="T16" fmla="*/ 40 w 46"/>
                      <a:gd name="T17" fmla="*/ 17 h 27"/>
                      <a:gd name="T18" fmla="*/ 41 w 46"/>
                      <a:gd name="T19" fmla="*/ 17 h 27"/>
                      <a:gd name="T20" fmla="*/ 45 w 46"/>
                      <a:gd name="T21" fmla="*/ 15 h 27"/>
                      <a:gd name="T22" fmla="*/ 46 w 46"/>
                      <a:gd name="T23" fmla="*/ 11 h 27"/>
                      <a:gd name="T24" fmla="*/ 46 w 46"/>
                      <a:gd name="T25" fmla="*/ 11 h 27"/>
                      <a:gd name="T26" fmla="*/ 42 w 46"/>
                      <a:gd name="T27" fmla="*/ 5 h 27"/>
                      <a:gd name="T28" fmla="*/ 28 w 46"/>
                      <a:gd name="T29" fmla="*/ 0 h 27"/>
                      <a:gd name="T30" fmla="*/ 28 w 46"/>
                      <a:gd name="T31" fmla="*/ 0 h 27"/>
                      <a:gd name="T32" fmla="*/ 28 w 46"/>
                      <a:gd name="T33" fmla="*/ 0 h 27"/>
                      <a:gd name="T34" fmla="*/ 13 w 46"/>
                      <a:gd name="T35" fmla="*/ 4 h 27"/>
                      <a:gd name="T36" fmla="*/ 5 w 46"/>
                      <a:gd name="T37" fmla="*/ 10 h 27"/>
                      <a:gd name="T38" fmla="*/ 0 w 46"/>
                      <a:gd name="T39" fmla="*/ 21 h 27"/>
                      <a:gd name="T40" fmla="*/ 1 w 46"/>
                      <a:gd name="T41" fmla="*/ 24 h 27"/>
                      <a:gd name="T42" fmla="*/ 3 w 46"/>
                      <a:gd name="T43" fmla="*/ 26 h 27"/>
                      <a:gd name="T44" fmla="*/ 7 w 46"/>
                      <a:gd name="T45" fmla="*/ 12 h 27"/>
                      <a:gd name="T46" fmla="*/ 14 w 46"/>
                      <a:gd name="T47" fmla="*/ 7 h 27"/>
                      <a:gd name="T48" fmla="*/ 28 w 46"/>
                      <a:gd name="T49" fmla="*/ 3 h 27"/>
                      <a:gd name="T50" fmla="*/ 28 w 46"/>
                      <a:gd name="T51" fmla="*/ 3 h 27"/>
                      <a:gd name="T52" fmla="*/ 28 w 46"/>
                      <a:gd name="T53" fmla="*/ 3 h 27"/>
                      <a:gd name="T54" fmla="*/ 40 w 46"/>
                      <a:gd name="T55" fmla="*/ 7 h 27"/>
                      <a:gd name="T56" fmla="*/ 43 w 46"/>
                      <a:gd name="T57" fmla="*/ 11 h 27"/>
                      <a:gd name="T58" fmla="*/ 43 w 46"/>
                      <a:gd name="T59" fmla="*/ 11 h 27"/>
                      <a:gd name="T60" fmla="*/ 42 w 46"/>
                      <a:gd name="T61" fmla="*/ 13 h 27"/>
                      <a:gd name="T62" fmla="*/ 41 w 46"/>
                      <a:gd name="T63" fmla="*/ 14 h 27"/>
                      <a:gd name="T64" fmla="*/ 41 w 46"/>
                      <a:gd name="T65" fmla="*/ 14 h 27"/>
                      <a:gd name="T66" fmla="*/ 39 w 46"/>
                      <a:gd name="T67" fmla="*/ 13 h 27"/>
                      <a:gd name="T68" fmla="*/ 39 w 46"/>
                      <a:gd name="T69" fmla="*/ 14 h 27"/>
                      <a:gd name="T70" fmla="*/ 39 w 46"/>
                      <a:gd name="T71" fmla="*/ 13 h 27"/>
                      <a:gd name="T72" fmla="*/ 31 w 46"/>
                      <a:gd name="T73" fmla="*/ 11 h 27"/>
                      <a:gd name="T74" fmla="*/ 17 w 46"/>
                      <a:gd name="T75" fmla="*/ 16 h 27"/>
                      <a:gd name="T76" fmla="*/ 11 w 46"/>
                      <a:gd name="T77" fmla="*/ 22 h 27"/>
                      <a:gd name="T78" fmla="*/ 6 w 46"/>
                      <a:gd name="T79" fmla="*/ 24 h 27"/>
                      <a:gd name="T80" fmla="*/ 5 w 46"/>
                      <a:gd name="T81" fmla="*/ 24 h 27"/>
                      <a:gd name="T82" fmla="*/ 3 w 46"/>
                      <a:gd name="T83" fmla="*/ 22 h 27"/>
                      <a:gd name="T84" fmla="*/ 3 w 46"/>
                      <a:gd name="T85" fmla="*/ 21 h 27"/>
                      <a:gd name="T86" fmla="*/ 7 w 46"/>
                      <a:gd name="T87" fmla="*/ 12 h 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</a:cxnLst>
                    <a:rect l="0" t="0" r="r" b="b"/>
                    <a:pathLst>
                      <a:path w="46" h="27">
                        <a:moveTo>
                          <a:pt x="3" y="26"/>
                        </a:moveTo>
                        <a:cubicBezTo>
                          <a:pt x="4" y="27"/>
                          <a:pt x="5" y="27"/>
                          <a:pt x="6" y="27"/>
                        </a:cubicBezTo>
                        <a:cubicBezTo>
                          <a:pt x="9" y="27"/>
                          <a:pt x="11" y="26"/>
                          <a:pt x="13" y="24"/>
                        </a:cubicBezTo>
                        <a:cubicBezTo>
                          <a:pt x="15" y="22"/>
                          <a:pt x="17" y="20"/>
                          <a:pt x="19" y="18"/>
                        </a:cubicBezTo>
                        <a:cubicBezTo>
                          <a:pt x="22" y="16"/>
                          <a:pt x="26" y="14"/>
                          <a:pt x="31" y="14"/>
                        </a:cubicBezTo>
                        <a:cubicBezTo>
                          <a:pt x="33" y="14"/>
                          <a:pt x="36" y="15"/>
                          <a:pt x="38" y="16"/>
                        </a:cubicBezTo>
                        <a:cubicBezTo>
                          <a:pt x="38" y="16"/>
                          <a:pt x="38" y="16"/>
                          <a:pt x="38" y="16"/>
                        </a:cubicBezTo>
                        <a:cubicBezTo>
                          <a:pt x="38" y="16"/>
                          <a:pt x="39" y="17"/>
                          <a:pt x="40" y="17"/>
                        </a:cubicBezTo>
                        <a:cubicBezTo>
                          <a:pt x="40" y="17"/>
                          <a:pt x="40" y="17"/>
                          <a:pt x="40" y="17"/>
                        </a:cubicBezTo>
                        <a:cubicBezTo>
                          <a:pt x="41" y="17"/>
                          <a:pt x="41" y="17"/>
                          <a:pt x="41" y="17"/>
                        </a:cubicBezTo>
                        <a:cubicBezTo>
                          <a:pt x="43" y="17"/>
                          <a:pt x="44" y="16"/>
                          <a:pt x="45" y="15"/>
                        </a:cubicBezTo>
                        <a:cubicBezTo>
                          <a:pt x="46" y="14"/>
                          <a:pt x="46" y="13"/>
                          <a:pt x="46" y="11"/>
                        </a:cubicBezTo>
                        <a:cubicBezTo>
                          <a:pt x="46" y="11"/>
                          <a:pt x="46" y="11"/>
                          <a:pt x="46" y="11"/>
                        </a:cubicBezTo>
                        <a:cubicBezTo>
                          <a:pt x="46" y="9"/>
                          <a:pt x="44" y="6"/>
                          <a:pt x="42" y="5"/>
                        </a:cubicBezTo>
                        <a:cubicBezTo>
                          <a:pt x="39" y="1"/>
                          <a:pt x="33" y="0"/>
                          <a:pt x="28" y="0"/>
                        </a:cubicBezTo>
                        <a:cubicBezTo>
                          <a:pt x="28" y="0"/>
                          <a:pt x="28" y="0"/>
                          <a:pt x="28" y="0"/>
                        </a:cubicBezTo>
                        <a:cubicBezTo>
                          <a:pt x="28" y="0"/>
                          <a:pt x="28" y="0"/>
                          <a:pt x="28" y="0"/>
                        </a:cubicBezTo>
                        <a:cubicBezTo>
                          <a:pt x="23" y="0"/>
                          <a:pt x="18" y="2"/>
                          <a:pt x="13" y="4"/>
                        </a:cubicBezTo>
                        <a:cubicBezTo>
                          <a:pt x="11" y="5"/>
                          <a:pt x="8" y="7"/>
                          <a:pt x="5" y="10"/>
                        </a:cubicBezTo>
                        <a:cubicBezTo>
                          <a:pt x="2" y="13"/>
                          <a:pt x="0" y="17"/>
                          <a:pt x="0" y="21"/>
                        </a:cubicBezTo>
                        <a:cubicBezTo>
                          <a:pt x="0" y="22"/>
                          <a:pt x="0" y="23"/>
                          <a:pt x="1" y="24"/>
                        </a:cubicBezTo>
                        <a:cubicBezTo>
                          <a:pt x="1" y="25"/>
                          <a:pt x="2" y="26"/>
                          <a:pt x="3" y="26"/>
                        </a:cubicBezTo>
                        <a:close/>
                        <a:moveTo>
                          <a:pt x="7" y="12"/>
                        </a:moveTo>
                        <a:cubicBezTo>
                          <a:pt x="10" y="10"/>
                          <a:pt x="13" y="7"/>
                          <a:pt x="14" y="7"/>
                        </a:cubicBezTo>
                        <a:cubicBezTo>
                          <a:pt x="19" y="5"/>
                          <a:pt x="23" y="3"/>
                          <a:pt x="28" y="3"/>
                        </a:cubicBezTo>
                        <a:cubicBezTo>
                          <a:pt x="28" y="3"/>
                          <a:pt x="28" y="3"/>
                          <a:pt x="28" y="3"/>
                        </a:cubicBezTo>
                        <a:cubicBezTo>
                          <a:pt x="28" y="3"/>
                          <a:pt x="28" y="3"/>
                          <a:pt x="28" y="3"/>
                        </a:cubicBezTo>
                        <a:cubicBezTo>
                          <a:pt x="33" y="3"/>
                          <a:pt x="37" y="4"/>
                          <a:pt x="40" y="7"/>
                        </a:cubicBezTo>
                        <a:cubicBezTo>
                          <a:pt x="42" y="8"/>
                          <a:pt x="43" y="10"/>
                          <a:pt x="43" y="11"/>
                        </a:cubicBezTo>
                        <a:cubicBezTo>
                          <a:pt x="43" y="11"/>
                          <a:pt x="43" y="11"/>
                          <a:pt x="43" y="11"/>
                        </a:cubicBezTo>
                        <a:cubicBezTo>
                          <a:pt x="43" y="12"/>
                          <a:pt x="43" y="13"/>
                          <a:pt x="42" y="13"/>
                        </a:cubicBezTo>
                        <a:cubicBezTo>
                          <a:pt x="42" y="14"/>
                          <a:pt x="41" y="14"/>
                          <a:pt x="41" y="14"/>
                        </a:cubicBezTo>
                        <a:cubicBezTo>
                          <a:pt x="41" y="14"/>
                          <a:pt x="41" y="14"/>
                          <a:pt x="41" y="14"/>
                        </a:cubicBezTo>
                        <a:cubicBezTo>
                          <a:pt x="41" y="14"/>
                          <a:pt x="40" y="13"/>
                          <a:pt x="39" y="13"/>
                        </a:cubicBezTo>
                        <a:cubicBezTo>
                          <a:pt x="39" y="14"/>
                          <a:pt x="39" y="14"/>
                          <a:pt x="39" y="14"/>
                        </a:cubicBezTo>
                        <a:cubicBezTo>
                          <a:pt x="39" y="13"/>
                          <a:pt x="39" y="13"/>
                          <a:pt x="39" y="13"/>
                        </a:cubicBezTo>
                        <a:cubicBezTo>
                          <a:pt x="37" y="12"/>
                          <a:pt x="34" y="11"/>
                          <a:pt x="31" y="11"/>
                        </a:cubicBezTo>
                        <a:cubicBezTo>
                          <a:pt x="26" y="11"/>
                          <a:pt x="21" y="13"/>
                          <a:pt x="17" y="16"/>
                        </a:cubicBezTo>
                        <a:cubicBezTo>
                          <a:pt x="15" y="18"/>
                          <a:pt x="13" y="20"/>
                          <a:pt x="11" y="22"/>
                        </a:cubicBezTo>
                        <a:cubicBezTo>
                          <a:pt x="10" y="23"/>
                          <a:pt x="8" y="24"/>
                          <a:pt x="6" y="24"/>
                        </a:cubicBezTo>
                        <a:cubicBezTo>
                          <a:pt x="6" y="24"/>
                          <a:pt x="5" y="24"/>
                          <a:pt x="5" y="24"/>
                        </a:cubicBezTo>
                        <a:cubicBezTo>
                          <a:pt x="4" y="23"/>
                          <a:pt x="4" y="23"/>
                          <a:pt x="3" y="22"/>
                        </a:cubicBezTo>
                        <a:cubicBezTo>
                          <a:pt x="3" y="22"/>
                          <a:pt x="3" y="21"/>
                          <a:pt x="3" y="21"/>
                        </a:cubicBezTo>
                        <a:cubicBezTo>
                          <a:pt x="3" y="19"/>
                          <a:pt x="5" y="15"/>
                          <a:pt x="7" y="1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25" name="Rectangle 274"/>
                  <p:cNvSpPr>
                    <a:spLocks noChangeArrowheads="1"/>
                  </p:cNvSpPr>
                  <p:nvPr/>
                </p:nvSpPr>
                <p:spPr bwMode="auto">
                  <a:xfrm>
                    <a:off x="2917" y="2974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26" name="Freeform 275"/>
                  <p:cNvSpPr>
                    <a:spLocks noEditPoints="1"/>
                  </p:cNvSpPr>
                  <p:nvPr/>
                </p:nvSpPr>
                <p:spPr bwMode="auto">
                  <a:xfrm>
                    <a:off x="2902" y="2974"/>
                    <a:ext cx="29" cy="31"/>
                  </a:xfrm>
                  <a:custGeom>
                    <a:avLst/>
                    <a:gdLst>
                      <a:gd name="T0" fmla="*/ 3 w 12"/>
                      <a:gd name="T1" fmla="*/ 12 h 13"/>
                      <a:gd name="T2" fmla="*/ 6 w 12"/>
                      <a:gd name="T3" fmla="*/ 13 h 13"/>
                      <a:gd name="T4" fmla="*/ 9 w 12"/>
                      <a:gd name="T5" fmla="*/ 12 h 13"/>
                      <a:gd name="T6" fmla="*/ 9 w 12"/>
                      <a:gd name="T7" fmla="*/ 12 h 13"/>
                      <a:gd name="T8" fmla="*/ 12 w 12"/>
                      <a:gd name="T9" fmla="*/ 6 h 13"/>
                      <a:gd name="T10" fmla="*/ 12 w 12"/>
                      <a:gd name="T11" fmla="*/ 6 h 13"/>
                      <a:gd name="T12" fmla="*/ 12 w 12"/>
                      <a:gd name="T13" fmla="*/ 4 h 13"/>
                      <a:gd name="T14" fmla="*/ 12 w 12"/>
                      <a:gd name="T15" fmla="*/ 4 h 13"/>
                      <a:gd name="T16" fmla="*/ 6 w 12"/>
                      <a:gd name="T17" fmla="*/ 0 h 13"/>
                      <a:gd name="T18" fmla="*/ 6 w 12"/>
                      <a:gd name="T19" fmla="*/ 0 h 13"/>
                      <a:gd name="T20" fmla="*/ 0 w 12"/>
                      <a:gd name="T21" fmla="*/ 4 h 13"/>
                      <a:gd name="T22" fmla="*/ 0 w 12"/>
                      <a:gd name="T23" fmla="*/ 6 h 13"/>
                      <a:gd name="T24" fmla="*/ 3 w 12"/>
                      <a:gd name="T25" fmla="*/ 12 h 13"/>
                      <a:gd name="T26" fmla="*/ 3 w 12"/>
                      <a:gd name="T27" fmla="*/ 5 h 13"/>
                      <a:gd name="T28" fmla="*/ 6 w 12"/>
                      <a:gd name="T29" fmla="*/ 3 h 13"/>
                      <a:gd name="T30" fmla="*/ 6 w 12"/>
                      <a:gd name="T31" fmla="*/ 3 h 13"/>
                      <a:gd name="T32" fmla="*/ 6 w 12"/>
                      <a:gd name="T33" fmla="*/ 3 h 13"/>
                      <a:gd name="T34" fmla="*/ 9 w 12"/>
                      <a:gd name="T35" fmla="*/ 5 h 13"/>
                      <a:gd name="T36" fmla="*/ 10 w 12"/>
                      <a:gd name="T37" fmla="*/ 4 h 13"/>
                      <a:gd name="T38" fmla="*/ 9 w 12"/>
                      <a:gd name="T39" fmla="*/ 5 h 13"/>
                      <a:gd name="T40" fmla="*/ 9 w 12"/>
                      <a:gd name="T41" fmla="*/ 6 h 13"/>
                      <a:gd name="T42" fmla="*/ 9 w 12"/>
                      <a:gd name="T43" fmla="*/ 6 h 13"/>
                      <a:gd name="T44" fmla="*/ 7 w 12"/>
                      <a:gd name="T45" fmla="*/ 9 h 13"/>
                      <a:gd name="T46" fmla="*/ 6 w 12"/>
                      <a:gd name="T47" fmla="*/ 10 h 13"/>
                      <a:gd name="T48" fmla="*/ 4 w 12"/>
                      <a:gd name="T49" fmla="*/ 9 h 13"/>
                      <a:gd name="T50" fmla="*/ 3 w 12"/>
                      <a:gd name="T51" fmla="*/ 6 h 13"/>
                      <a:gd name="T52" fmla="*/ 3 w 12"/>
                      <a:gd name="T53" fmla="*/ 5 h 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12" h="13">
                        <a:moveTo>
                          <a:pt x="3" y="12"/>
                        </a:moveTo>
                        <a:cubicBezTo>
                          <a:pt x="4" y="12"/>
                          <a:pt x="5" y="13"/>
                          <a:pt x="6" y="13"/>
                        </a:cubicBezTo>
                        <a:cubicBezTo>
                          <a:pt x="7" y="13"/>
                          <a:pt x="8" y="12"/>
                          <a:pt x="9" y="12"/>
                        </a:cubicBezTo>
                        <a:cubicBezTo>
                          <a:pt x="9" y="12"/>
                          <a:pt x="9" y="12"/>
                          <a:pt x="9" y="12"/>
                        </a:cubicBezTo>
                        <a:cubicBezTo>
                          <a:pt x="11" y="11"/>
                          <a:pt x="12" y="9"/>
                          <a:pt x="12" y="6"/>
                        </a:cubicBezTo>
                        <a:cubicBezTo>
                          <a:pt x="12" y="6"/>
                          <a:pt x="12" y="6"/>
                          <a:pt x="12" y="6"/>
                        </a:cubicBezTo>
                        <a:cubicBezTo>
                          <a:pt x="12" y="5"/>
                          <a:pt x="12" y="4"/>
                          <a:pt x="12" y="4"/>
                        </a:cubicBezTo>
                        <a:cubicBezTo>
                          <a:pt x="12" y="4"/>
                          <a:pt x="12" y="4"/>
                          <a:pt x="12" y="4"/>
                        </a:cubicBezTo>
                        <a:cubicBezTo>
                          <a:pt x="11" y="1"/>
                          <a:pt x="9" y="0"/>
                          <a:pt x="6" y="0"/>
                        </a:cubicBezTo>
                        <a:cubicBezTo>
                          <a:pt x="6" y="0"/>
                          <a:pt x="6" y="0"/>
                          <a:pt x="6" y="0"/>
                        </a:cubicBezTo>
                        <a:cubicBezTo>
                          <a:pt x="3" y="0"/>
                          <a:pt x="1" y="1"/>
                          <a:pt x="0" y="4"/>
                        </a:cubicBezTo>
                        <a:cubicBezTo>
                          <a:pt x="0" y="5"/>
                          <a:pt x="0" y="5"/>
                          <a:pt x="0" y="6"/>
                        </a:cubicBezTo>
                        <a:cubicBezTo>
                          <a:pt x="0" y="9"/>
                          <a:pt x="1" y="11"/>
                          <a:pt x="3" y="12"/>
                        </a:cubicBezTo>
                        <a:close/>
                        <a:moveTo>
                          <a:pt x="3" y="5"/>
                        </a:moveTo>
                        <a:cubicBezTo>
                          <a:pt x="3" y="4"/>
                          <a:pt x="5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7" y="3"/>
                          <a:pt x="9" y="4"/>
                          <a:pt x="9" y="5"/>
                        </a:cubicBezTo>
                        <a:cubicBezTo>
                          <a:pt x="10" y="4"/>
                          <a:pt x="10" y="4"/>
                          <a:pt x="10" y="4"/>
                        </a:cubicBezTo>
                        <a:cubicBezTo>
                          <a:pt x="9" y="5"/>
                          <a:pt x="9" y="5"/>
                          <a:pt x="9" y="5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9" y="6"/>
                          <a:pt x="9" y="6"/>
                          <a:pt x="9" y="6"/>
                        </a:cubicBezTo>
                        <a:cubicBezTo>
                          <a:pt x="9" y="7"/>
                          <a:pt x="8" y="8"/>
                          <a:pt x="7" y="9"/>
                        </a:cubicBezTo>
                        <a:cubicBezTo>
                          <a:pt x="7" y="9"/>
                          <a:pt x="6" y="10"/>
                          <a:pt x="6" y="10"/>
                        </a:cubicBezTo>
                        <a:cubicBezTo>
                          <a:pt x="5" y="10"/>
                          <a:pt x="5" y="9"/>
                          <a:pt x="4" y="9"/>
                        </a:cubicBezTo>
                        <a:cubicBezTo>
                          <a:pt x="3" y="9"/>
                          <a:pt x="3" y="8"/>
                          <a:pt x="3" y="6"/>
                        </a:cubicBezTo>
                        <a:cubicBezTo>
                          <a:pt x="3" y="6"/>
                          <a:pt x="3" y="5"/>
                          <a:pt x="3" y="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27" name="Freeform 276"/>
                  <p:cNvSpPr>
                    <a:spLocks noEditPoints="1"/>
                  </p:cNvSpPr>
                  <p:nvPr/>
                </p:nvSpPr>
                <p:spPr bwMode="auto">
                  <a:xfrm>
                    <a:off x="5384" y="2451"/>
                    <a:ext cx="187" cy="218"/>
                  </a:xfrm>
                  <a:custGeom>
                    <a:avLst/>
                    <a:gdLst>
                      <a:gd name="T0" fmla="*/ 52 w 79"/>
                      <a:gd name="T1" fmla="*/ 2 h 92"/>
                      <a:gd name="T2" fmla="*/ 38 w 79"/>
                      <a:gd name="T3" fmla="*/ 15 h 92"/>
                      <a:gd name="T4" fmla="*/ 21 w 79"/>
                      <a:gd name="T5" fmla="*/ 34 h 92"/>
                      <a:gd name="T6" fmla="*/ 6 w 79"/>
                      <a:gd name="T7" fmla="*/ 75 h 92"/>
                      <a:gd name="T8" fmla="*/ 2 w 79"/>
                      <a:gd name="T9" fmla="*/ 84 h 92"/>
                      <a:gd name="T10" fmla="*/ 2 w 79"/>
                      <a:gd name="T11" fmla="*/ 91 h 92"/>
                      <a:gd name="T12" fmla="*/ 38 w 79"/>
                      <a:gd name="T13" fmla="*/ 58 h 92"/>
                      <a:gd name="T14" fmla="*/ 65 w 79"/>
                      <a:gd name="T15" fmla="*/ 56 h 92"/>
                      <a:gd name="T16" fmla="*/ 78 w 79"/>
                      <a:gd name="T17" fmla="*/ 20 h 92"/>
                      <a:gd name="T18" fmla="*/ 74 w 79"/>
                      <a:gd name="T19" fmla="*/ 5 h 92"/>
                      <a:gd name="T20" fmla="*/ 53 w 79"/>
                      <a:gd name="T21" fmla="*/ 1 h 92"/>
                      <a:gd name="T22" fmla="*/ 67 w 79"/>
                      <a:gd name="T23" fmla="*/ 25 h 92"/>
                      <a:gd name="T24" fmla="*/ 62 w 79"/>
                      <a:gd name="T25" fmla="*/ 26 h 92"/>
                      <a:gd name="T26" fmla="*/ 69 w 79"/>
                      <a:gd name="T27" fmla="*/ 26 h 92"/>
                      <a:gd name="T28" fmla="*/ 60 w 79"/>
                      <a:gd name="T29" fmla="*/ 27 h 92"/>
                      <a:gd name="T30" fmla="*/ 67 w 79"/>
                      <a:gd name="T31" fmla="*/ 30 h 92"/>
                      <a:gd name="T32" fmla="*/ 63 w 79"/>
                      <a:gd name="T33" fmla="*/ 31 h 92"/>
                      <a:gd name="T34" fmla="*/ 58 w 79"/>
                      <a:gd name="T35" fmla="*/ 32 h 92"/>
                      <a:gd name="T36" fmla="*/ 64 w 79"/>
                      <a:gd name="T37" fmla="*/ 33 h 92"/>
                      <a:gd name="T38" fmla="*/ 54 w 79"/>
                      <a:gd name="T39" fmla="*/ 35 h 92"/>
                      <a:gd name="T40" fmla="*/ 59 w 79"/>
                      <a:gd name="T41" fmla="*/ 38 h 92"/>
                      <a:gd name="T42" fmla="*/ 54 w 79"/>
                      <a:gd name="T43" fmla="*/ 38 h 92"/>
                      <a:gd name="T44" fmla="*/ 54 w 79"/>
                      <a:gd name="T45" fmla="*/ 40 h 92"/>
                      <a:gd name="T46" fmla="*/ 56 w 79"/>
                      <a:gd name="T47" fmla="*/ 41 h 92"/>
                      <a:gd name="T48" fmla="*/ 51 w 79"/>
                      <a:gd name="T49" fmla="*/ 42 h 92"/>
                      <a:gd name="T50" fmla="*/ 42 w 79"/>
                      <a:gd name="T51" fmla="*/ 40 h 92"/>
                      <a:gd name="T52" fmla="*/ 50 w 79"/>
                      <a:gd name="T53" fmla="*/ 10 h 92"/>
                      <a:gd name="T54" fmla="*/ 71 w 79"/>
                      <a:gd name="T55" fmla="*/ 23 h 92"/>
                      <a:gd name="T56" fmla="*/ 66 w 79"/>
                      <a:gd name="T57" fmla="*/ 40 h 92"/>
                      <a:gd name="T58" fmla="*/ 66 w 79"/>
                      <a:gd name="T59" fmla="*/ 40 h 92"/>
                      <a:gd name="T60" fmla="*/ 5 w 79"/>
                      <a:gd name="T61" fmla="*/ 86 h 92"/>
                      <a:gd name="T62" fmla="*/ 29 w 79"/>
                      <a:gd name="T63" fmla="*/ 52 h 92"/>
                      <a:gd name="T64" fmla="*/ 49 w 79"/>
                      <a:gd name="T65" fmla="*/ 57 h 92"/>
                      <a:gd name="T66" fmla="*/ 53 w 79"/>
                      <a:gd name="T67" fmla="*/ 57 h 92"/>
                      <a:gd name="T68" fmla="*/ 63 w 79"/>
                      <a:gd name="T69" fmla="*/ 53 h 92"/>
                      <a:gd name="T70" fmla="*/ 60 w 79"/>
                      <a:gd name="T71" fmla="*/ 54 h 92"/>
                      <a:gd name="T72" fmla="*/ 47 w 79"/>
                      <a:gd name="T73" fmla="*/ 57 h 92"/>
                      <a:gd name="T74" fmla="*/ 30 w 79"/>
                      <a:gd name="T75" fmla="*/ 47 h 92"/>
                      <a:gd name="T76" fmla="*/ 30 w 79"/>
                      <a:gd name="T77" fmla="*/ 21 h 92"/>
                      <a:gd name="T78" fmla="*/ 37 w 79"/>
                      <a:gd name="T79" fmla="*/ 23 h 92"/>
                      <a:gd name="T80" fmla="*/ 36 w 79"/>
                      <a:gd name="T81" fmla="*/ 25 h 92"/>
                      <a:gd name="T82" fmla="*/ 39 w 79"/>
                      <a:gd name="T83" fmla="*/ 42 h 92"/>
                      <a:gd name="T84" fmla="*/ 56 w 79"/>
                      <a:gd name="T85" fmla="*/ 46 h 92"/>
                      <a:gd name="T86" fmla="*/ 67 w 79"/>
                      <a:gd name="T87" fmla="*/ 42 h 92"/>
                      <a:gd name="T88" fmla="*/ 63 w 79"/>
                      <a:gd name="T89" fmla="*/ 53 h 92"/>
                      <a:gd name="T90" fmla="*/ 65 w 79"/>
                      <a:gd name="T91" fmla="*/ 37 h 92"/>
                      <a:gd name="T92" fmla="*/ 71 w 79"/>
                      <a:gd name="T93" fmla="*/ 8 h 92"/>
                      <a:gd name="T94" fmla="*/ 69 w 79"/>
                      <a:gd name="T95" fmla="*/ 20 h 92"/>
                      <a:gd name="T96" fmla="*/ 55 w 79"/>
                      <a:gd name="T97" fmla="*/ 4 h 92"/>
                      <a:gd name="T98" fmla="*/ 73 w 79"/>
                      <a:gd name="T99" fmla="*/ 7 h 9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79" h="92">
                        <a:moveTo>
                          <a:pt x="53" y="1"/>
                        </a:moveTo>
                        <a:cubicBezTo>
                          <a:pt x="52" y="2"/>
                          <a:pt x="52" y="2"/>
                          <a:pt x="52" y="2"/>
                        </a:cubicBezTo>
                        <a:cubicBezTo>
                          <a:pt x="52" y="2"/>
                          <a:pt x="52" y="2"/>
                          <a:pt x="52" y="2"/>
                        </a:cubicBezTo>
                        <a:cubicBezTo>
                          <a:pt x="51" y="3"/>
                          <a:pt x="51" y="3"/>
                          <a:pt x="51" y="3"/>
                        </a:cubicBezTo>
                        <a:cubicBezTo>
                          <a:pt x="47" y="7"/>
                          <a:pt x="44" y="11"/>
                          <a:pt x="42" y="16"/>
                        </a:cubicBezTo>
                        <a:cubicBezTo>
                          <a:pt x="41" y="15"/>
                          <a:pt x="39" y="15"/>
                          <a:pt x="38" y="15"/>
                        </a:cubicBezTo>
                        <a:cubicBezTo>
                          <a:pt x="35" y="15"/>
                          <a:pt x="31" y="16"/>
                          <a:pt x="28" y="18"/>
                        </a:cubicBezTo>
                        <a:cubicBezTo>
                          <a:pt x="23" y="22"/>
                          <a:pt x="21" y="28"/>
                          <a:pt x="21" y="34"/>
                        </a:cubicBezTo>
                        <a:cubicBezTo>
                          <a:pt x="21" y="34"/>
                          <a:pt x="21" y="34"/>
                          <a:pt x="21" y="34"/>
                        </a:cubicBezTo>
                        <a:cubicBezTo>
                          <a:pt x="21" y="40"/>
                          <a:pt x="23" y="45"/>
                          <a:pt x="27" y="50"/>
                        </a:cubicBezTo>
                        <a:cubicBezTo>
                          <a:pt x="23" y="55"/>
                          <a:pt x="18" y="61"/>
                          <a:pt x="13" y="66"/>
                        </a:cubicBezTo>
                        <a:cubicBezTo>
                          <a:pt x="9" y="71"/>
                          <a:pt x="6" y="75"/>
                          <a:pt x="6" y="75"/>
                        </a:cubicBezTo>
                        <a:cubicBezTo>
                          <a:pt x="6" y="75"/>
                          <a:pt x="6" y="75"/>
                          <a:pt x="6" y="75"/>
                        </a:cubicBezTo>
                        <a:cubicBezTo>
                          <a:pt x="6" y="75"/>
                          <a:pt x="5" y="76"/>
                          <a:pt x="5" y="76"/>
                        </a:cubicBezTo>
                        <a:cubicBezTo>
                          <a:pt x="4" y="78"/>
                          <a:pt x="3" y="81"/>
                          <a:pt x="2" y="84"/>
                        </a:cubicBezTo>
                        <a:cubicBezTo>
                          <a:pt x="1" y="87"/>
                          <a:pt x="0" y="89"/>
                          <a:pt x="0" y="89"/>
                        </a:cubicBezTo>
                        <a:cubicBezTo>
                          <a:pt x="0" y="90"/>
                          <a:pt x="0" y="91"/>
                          <a:pt x="0" y="91"/>
                        </a:cubicBezTo>
                        <a:cubicBezTo>
                          <a:pt x="1" y="92"/>
                          <a:pt x="2" y="92"/>
                          <a:pt x="2" y="91"/>
                        </a:cubicBezTo>
                        <a:cubicBezTo>
                          <a:pt x="14" y="85"/>
                          <a:pt x="14" y="85"/>
                          <a:pt x="14" y="85"/>
                        </a:cubicBezTo>
                        <a:cubicBezTo>
                          <a:pt x="15" y="85"/>
                          <a:pt x="15" y="85"/>
                          <a:pt x="15" y="85"/>
                        </a:cubicBezTo>
                        <a:cubicBezTo>
                          <a:pt x="38" y="58"/>
                          <a:pt x="38" y="58"/>
                          <a:pt x="38" y="58"/>
                        </a:cubicBezTo>
                        <a:cubicBezTo>
                          <a:pt x="40" y="59"/>
                          <a:pt x="43" y="60"/>
                          <a:pt x="45" y="61"/>
                        </a:cubicBezTo>
                        <a:cubicBezTo>
                          <a:pt x="47" y="61"/>
                          <a:pt x="49" y="61"/>
                          <a:pt x="51" y="61"/>
                        </a:cubicBezTo>
                        <a:cubicBezTo>
                          <a:pt x="56" y="61"/>
                          <a:pt x="61" y="60"/>
                          <a:pt x="65" y="56"/>
                        </a:cubicBezTo>
                        <a:cubicBezTo>
                          <a:pt x="69" y="53"/>
                          <a:pt x="71" y="48"/>
                          <a:pt x="71" y="44"/>
                        </a:cubicBezTo>
                        <a:cubicBezTo>
                          <a:pt x="71" y="40"/>
                          <a:pt x="70" y="37"/>
                          <a:pt x="68" y="34"/>
                        </a:cubicBezTo>
                        <a:cubicBezTo>
                          <a:pt x="71" y="29"/>
                          <a:pt x="74" y="24"/>
                          <a:pt x="78" y="20"/>
                        </a:cubicBezTo>
                        <a:cubicBezTo>
                          <a:pt x="78" y="19"/>
                          <a:pt x="78" y="19"/>
                          <a:pt x="78" y="18"/>
                        </a:cubicBezTo>
                        <a:cubicBezTo>
                          <a:pt x="79" y="17"/>
                          <a:pt x="79" y="16"/>
                          <a:pt x="79" y="15"/>
                        </a:cubicBezTo>
                        <a:cubicBezTo>
                          <a:pt x="79" y="12"/>
                          <a:pt x="77" y="8"/>
                          <a:pt x="74" y="5"/>
                        </a:cubicBezTo>
                        <a:cubicBezTo>
                          <a:pt x="74" y="5"/>
                          <a:pt x="74" y="5"/>
                          <a:pt x="74" y="5"/>
                        </a:cubicBezTo>
                        <a:cubicBezTo>
                          <a:pt x="70" y="2"/>
                          <a:pt x="65" y="0"/>
                          <a:pt x="60" y="0"/>
                        </a:cubicBezTo>
                        <a:cubicBezTo>
                          <a:pt x="57" y="0"/>
                          <a:pt x="55" y="0"/>
                          <a:pt x="53" y="1"/>
                        </a:cubicBezTo>
                        <a:close/>
                        <a:moveTo>
                          <a:pt x="70" y="25"/>
                        </a:moveTo>
                        <a:cubicBezTo>
                          <a:pt x="70" y="25"/>
                          <a:pt x="70" y="24"/>
                          <a:pt x="69" y="24"/>
                        </a:cubicBezTo>
                        <a:cubicBezTo>
                          <a:pt x="69" y="25"/>
                          <a:pt x="68" y="25"/>
                          <a:pt x="67" y="25"/>
                        </a:cubicBezTo>
                        <a:cubicBezTo>
                          <a:pt x="66" y="25"/>
                          <a:pt x="64" y="24"/>
                          <a:pt x="62" y="24"/>
                        </a:cubicBezTo>
                        <a:cubicBezTo>
                          <a:pt x="62" y="24"/>
                          <a:pt x="61" y="24"/>
                          <a:pt x="61" y="25"/>
                        </a:cubicBezTo>
                        <a:cubicBezTo>
                          <a:pt x="61" y="25"/>
                          <a:pt x="61" y="26"/>
                          <a:pt x="62" y="26"/>
                        </a:cubicBezTo>
                        <a:cubicBezTo>
                          <a:pt x="62" y="26"/>
                          <a:pt x="62" y="26"/>
                          <a:pt x="62" y="26"/>
                        </a:cubicBezTo>
                        <a:cubicBezTo>
                          <a:pt x="64" y="26"/>
                          <a:pt x="65" y="26"/>
                          <a:pt x="67" y="26"/>
                        </a:cubicBezTo>
                        <a:cubicBezTo>
                          <a:pt x="68" y="26"/>
                          <a:pt x="68" y="26"/>
                          <a:pt x="69" y="26"/>
                        </a:cubicBezTo>
                        <a:cubicBezTo>
                          <a:pt x="68" y="27"/>
                          <a:pt x="68" y="27"/>
                          <a:pt x="68" y="28"/>
                        </a:cubicBezTo>
                        <a:cubicBezTo>
                          <a:pt x="65" y="28"/>
                          <a:pt x="63" y="27"/>
                          <a:pt x="61" y="27"/>
                        </a:cubicBezTo>
                        <a:cubicBezTo>
                          <a:pt x="61" y="27"/>
                          <a:pt x="60" y="27"/>
                          <a:pt x="60" y="27"/>
                        </a:cubicBezTo>
                        <a:cubicBezTo>
                          <a:pt x="60" y="28"/>
                          <a:pt x="60" y="28"/>
                          <a:pt x="61" y="29"/>
                        </a:cubicBezTo>
                        <a:cubicBezTo>
                          <a:pt x="61" y="29"/>
                          <a:pt x="61" y="29"/>
                          <a:pt x="61" y="29"/>
                        </a:cubicBezTo>
                        <a:cubicBezTo>
                          <a:pt x="63" y="29"/>
                          <a:pt x="65" y="29"/>
                          <a:pt x="67" y="30"/>
                        </a:cubicBezTo>
                        <a:cubicBezTo>
                          <a:pt x="66" y="30"/>
                          <a:pt x="66" y="31"/>
                          <a:pt x="65" y="31"/>
                        </a:cubicBezTo>
                        <a:cubicBezTo>
                          <a:pt x="65" y="31"/>
                          <a:pt x="65" y="31"/>
                          <a:pt x="65" y="31"/>
                        </a:cubicBezTo>
                        <a:cubicBezTo>
                          <a:pt x="64" y="31"/>
                          <a:pt x="63" y="31"/>
                          <a:pt x="63" y="31"/>
                        </a:cubicBezTo>
                        <a:cubicBezTo>
                          <a:pt x="61" y="31"/>
                          <a:pt x="60" y="31"/>
                          <a:pt x="58" y="31"/>
                        </a:cubicBezTo>
                        <a:cubicBezTo>
                          <a:pt x="58" y="30"/>
                          <a:pt x="57" y="31"/>
                          <a:pt x="57" y="31"/>
                        </a:cubicBezTo>
                        <a:cubicBezTo>
                          <a:pt x="57" y="32"/>
                          <a:pt x="57" y="32"/>
                          <a:pt x="58" y="32"/>
                        </a:cubicBezTo>
                        <a:cubicBezTo>
                          <a:pt x="58" y="32"/>
                          <a:pt x="58" y="32"/>
                          <a:pt x="58" y="32"/>
                        </a:cubicBezTo>
                        <a:cubicBezTo>
                          <a:pt x="59" y="33"/>
                          <a:pt x="61" y="33"/>
                          <a:pt x="63" y="33"/>
                        </a:cubicBezTo>
                        <a:cubicBezTo>
                          <a:pt x="63" y="33"/>
                          <a:pt x="64" y="33"/>
                          <a:pt x="64" y="33"/>
                        </a:cubicBezTo>
                        <a:cubicBezTo>
                          <a:pt x="64" y="34"/>
                          <a:pt x="63" y="34"/>
                          <a:pt x="63" y="35"/>
                        </a:cubicBezTo>
                        <a:cubicBezTo>
                          <a:pt x="60" y="35"/>
                          <a:pt x="58" y="35"/>
                          <a:pt x="55" y="34"/>
                        </a:cubicBezTo>
                        <a:cubicBezTo>
                          <a:pt x="55" y="34"/>
                          <a:pt x="55" y="35"/>
                          <a:pt x="54" y="35"/>
                        </a:cubicBezTo>
                        <a:cubicBezTo>
                          <a:pt x="54" y="36"/>
                          <a:pt x="55" y="36"/>
                          <a:pt x="55" y="36"/>
                        </a:cubicBezTo>
                        <a:cubicBezTo>
                          <a:pt x="57" y="36"/>
                          <a:pt x="59" y="37"/>
                          <a:pt x="61" y="37"/>
                        </a:cubicBezTo>
                        <a:cubicBezTo>
                          <a:pt x="61" y="37"/>
                          <a:pt x="60" y="38"/>
                          <a:pt x="59" y="38"/>
                        </a:cubicBezTo>
                        <a:cubicBezTo>
                          <a:pt x="59" y="38"/>
                          <a:pt x="59" y="38"/>
                          <a:pt x="59" y="38"/>
                        </a:cubicBezTo>
                        <a:cubicBezTo>
                          <a:pt x="58" y="38"/>
                          <a:pt x="56" y="38"/>
                          <a:pt x="55" y="38"/>
                        </a:cubicBezTo>
                        <a:cubicBezTo>
                          <a:pt x="54" y="38"/>
                          <a:pt x="54" y="37"/>
                          <a:pt x="54" y="38"/>
                        </a:cubicBezTo>
                        <a:cubicBezTo>
                          <a:pt x="53" y="38"/>
                          <a:pt x="53" y="38"/>
                          <a:pt x="53" y="39"/>
                        </a:cubicBezTo>
                        <a:cubicBezTo>
                          <a:pt x="53" y="39"/>
                          <a:pt x="53" y="39"/>
                          <a:pt x="53" y="39"/>
                        </a:cubicBezTo>
                        <a:cubicBezTo>
                          <a:pt x="54" y="40"/>
                          <a:pt x="54" y="40"/>
                          <a:pt x="54" y="40"/>
                        </a:cubicBezTo>
                        <a:cubicBezTo>
                          <a:pt x="55" y="40"/>
                          <a:pt x="57" y="40"/>
                          <a:pt x="58" y="40"/>
                        </a:cubicBezTo>
                        <a:cubicBezTo>
                          <a:pt x="58" y="40"/>
                          <a:pt x="57" y="41"/>
                          <a:pt x="57" y="41"/>
                        </a:cubicBezTo>
                        <a:cubicBezTo>
                          <a:pt x="57" y="41"/>
                          <a:pt x="57" y="41"/>
                          <a:pt x="56" y="41"/>
                        </a:cubicBezTo>
                        <a:cubicBezTo>
                          <a:pt x="55" y="41"/>
                          <a:pt x="53" y="41"/>
                          <a:pt x="51" y="40"/>
                        </a:cubicBezTo>
                        <a:cubicBezTo>
                          <a:pt x="51" y="40"/>
                          <a:pt x="50" y="41"/>
                          <a:pt x="50" y="41"/>
                        </a:cubicBezTo>
                        <a:cubicBezTo>
                          <a:pt x="50" y="41"/>
                          <a:pt x="50" y="42"/>
                          <a:pt x="51" y="42"/>
                        </a:cubicBezTo>
                        <a:cubicBezTo>
                          <a:pt x="51" y="42"/>
                          <a:pt x="52" y="43"/>
                          <a:pt x="53" y="43"/>
                        </a:cubicBezTo>
                        <a:cubicBezTo>
                          <a:pt x="52" y="43"/>
                          <a:pt x="51" y="43"/>
                          <a:pt x="50" y="43"/>
                        </a:cubicBezTo>
                        <a:cubicBezTo>
                          <a:pt x="47" y="43"/>
                          <a:pt x="44" y="42"/>
                          <a:pt x="42" y="40"/>
                        </a:cubicBezTo>
                        <a:cubicBezTo>
                          <a:pt x="39" y="37"/>
                          <a:pt x="38" y="34"/>
                          <a:pt x="38" y="31"/>
                        </a:cubicBezTo>
                        <a:cubicBezTo>
                          <a:pt x="38" y="29"/>
                          <a:pt x="38" y="28"/>
                          <a:pt x="39" y="26"/>
                        </a:cubicBezTo>
                        <a:cubicBezTo>
                          <a:pt x="43" y="20"/>
                          <a:pt x="46" y="16"/>
                          <a:pt x="50" y="10"/>
                        </a:cubicBezTo>
                        <a:cubicBezTo>
                          <a:pt x="51" y="14"/>
                          <a:pt x="53" y="17"/>
                          <a:pt x="56" y="20"/>
                        </a:cubicBezTo>
                        <a:cubicBezTo>
                          <a:pt x="61" y="22"/>
                          <a:pt x="65" y="24"/>
                          <a:pt x="69" y="24"/>
                        </a:cubicBezTo>
                        <a:cubicBezTo>
                          <a:pt x="70" y="24"/>
                          <a:pt x="70" y="24"/>
                          <a:pt x="71" y="23"/>
                        </a:cubicBezTo>
                        <a:cubicBezTo>
                          <a:pt x="71" y="24"/>
                          <a:pt x="70" y="24"/>
                          <a:pt x="70" y="25"/>
                        </a:cubicBezTo>
                        <a:close/>
                        <a:moveTo>
                          <a:pt x="67" y="40"/>
                        </a:moveTo>
                        <a:cubicBezTo>
                          <a:pt x="66" y="40"/>
                          <a:pt x="66" y="40"/>
                          <a:pt x="66" y="40"/>
                        </a:cubicBezTo>
                        <a:cubicBezTo>
                          <a:pt x="66" y="40"/>
                          <a:pt x="66" y="40"/>
                          <a:pt x="66" y="40"/>
                        </a:cubicBezTo>
                        <a:cubicBezTo>
                          <a:pt x="65" y="41"/>
                          <a:pt x="64" y="41"/>
                          <a:pt x="63" y="41"/>
                        </a:cubicBezTo>
                        <a:cubicBezTo>
                          <a:pt x="64" y="41"/>
                          <a:pt x="65" y="40"/>
                          <a:pt x="66" y="40"/>
                        </a:cubicBezTo>
                        <a:cubicBezTo>
                          <a:pt x="66" y="40"/>
                          <a:pt x="66" y="40"/>
                          <a:pt x="67" y="40"/>
                        </a:cubicBezTo>
                        <a:close/>
                        <a:moveTo>
                          <a:pt x="12" y="82"/>
                        </a:moveTo>
                        <a:cubicBezTo>
                          <a:pt x="5" y="86"/>
                          <a:pt x="5" y="86"/>
                          <a:pt x="5" y="86"/>
                        </a:cubicBezTo>
                        <a:cubicBezTo>
                          <a:pt x="5" y="86"/>
                          <a:pt x="5" y="86"/>
                          <a:pt x="5" y="85"/>
                        </a:cubicBezTo>
                        <a:cubicBezTo>
                          <a:pt x="6" y="82"/>
                          <a:pt x="8" y="79"/>
                          <a:pt x="9" y="77"/>
                        </a:cubicBezTo>
                        <a:cubicBezTo>
                          <a:pt x="10" y="76"/>
                          <a:pt x="21" y="62"/>
                          <a:pt x="29" y="52"/>
                        </a:cubicBezTo>
                        <a:cubicBezTo>
                          <a:pt x="31" y="54"/>
                          <a:pt x="33" y="55"/>
                          <a:pt x="34" y="56"/>
                        </a:cubicBezTo>
                        <a:lnTo>
                          <a:pt x="12" y="82"/>
                        </a:lnTo>
                        <a:close/>
                        <a:moveTo>
                          <a:pt x="49" y="57"/>
                        </a:moveTo>
                        <a:cubicBezTo>
                          <a:pt x="52" y="57"/>
                          <a:pt x="55" y="56"/>
                          <a:pt x="58" y="56"/>
                        </a:cubicBezTo>
                        <a:cubicBezTo>
                          <a:pt x="57" y="57"/>
                          <a:pt x="56" y="57"/>
                          <a:pt x="54" y="57"/>
                        </a:cubicBezTo>
                        <a:cubicBezTo>
                          <a:pt x="54" y="57"/>
                          <a:pt x="54" y="57"/>
                          <a:pt x="53" y="57"/>
                        </a:cubicBezTo>
                        <a:cubicBezTo>
                          <a:pt x="52" y="57"/>
                          <a:pt x="51" y="57"/>
                          <a:pt x="49" y="57"/>
                        </a:cubicBezTo>
                        <a:cubicBezTo>
                          <a:pt x="49" y="57"/>
                          <a:pt x="49" y="57"/>
                          <a:pt x="49" y="57"/>
                        </a:cubicBezTo>
                        <a:close/>
                        <a:moveTo>
                          <a:pt x="63" y="53"/>
                        </a:moveTo>
                        <a:cubicBezTo>
                          <a:pt x="62" y="54"/>
                          <a:pt x="62" y="54"/>
                          <a:pt x="61" y="54"/>
                        </a:cubicBezTo>
                        <a:cubicBezTo>
                          <a:pt x="61" y="54"/>
                          <a:pt x="61" y="54"/>
                          <a:pt x="61" y="54"/>
                        </a:cubicBezTo>
                        <a:cubicBezTo>
                          <a:pt x="61" y="53"/>
                          <a:pt x="60" y="53"/>
                          <a:pt x="60" y="54"/>
                        </a:cubicBezTo>
                        <a:cubicBezTo>
                          <a:pt x="60" y="54"/>
                          <a:pt x="59" y="54"/>
                          <a:pt x="59" y="54"/>
                        </a:cubicBezTo>
                        <a:cubicBezTo>
                          <a:pt x="55" y="55"/>
                          <a:pt x="51" y="55"/>
                          <a:pt x="48" y="56"/>
                        </a:cubicBezTo>
                        <a:cubicBezTo>
                          <a:pt x="47" y="56"/>
                          <a:pt x="47" y="56"/>
                          <a:pt x="47" y="57"/>
                        </a:cubicBezTo>
                        <a:cubicBezTo>
                          <a:pt x="47" y="57"/>
                          <a:pt x="47" y="57"/>
                          <a:pt x="47" y="57"/>
                        </a:cubicBezTo>
                        <a:cubicBezTo>
                          <a:pt x="47" y="57"/>
                          <a:pt x="46" y="57"/>
                          <a:pt x="46" y="57"/>
                        </a:cubicBezTo>
                        <a:cubicBezTo>
                          <a:pt x="40" y="56"/>
                          <a:pt x="33" y="52"/>
                          <a:pt x="30" y="47"/>
                        </a:cubicBezTo>
                        <a:cubicBezTo>
                          <a:pt x="27" y="44"/>
                          <a:pt x="25" y="39"/>
                          <a:pt x="25" y="34"/>
                        </a:cubicBezTo>
                        <a:cubicBezTo>
                          <a:pt x="25" y="34"/>
                          <a:pt x="25" y="34"/>
                          <a:pt x="25" y="34"/>
                        </a:cubicBezTo>
                        <a:cubicBezTo>
                          <a:pt x="25" y="29"/>
                          <a:pt x="27" y="24"/>
                          <a:pt x="30" y="21"/>
                        </a:cubicBezTo>
                        <a:cubicBezTo>
                          <a:pt x="33" y="20"/>
                          <a:pt x="35" y="19"/>
                          <a:pt x="38" y="19"/>
                        </a:cubicBezTo>
                        <a:cubicBezTo>
                          <a:pt x="39" y="19"/>
                          <a:pt x="39" y="19"/>
                          <a:pt x="40" y="19"/>
                        </a:cubicBezTo>
                        <a:cubicBezTo>
                          <a:pt x="39" y="20"/>
                          <a:pt x="38" y="21"/>
                          <a:pt x="37" y="23"/>
                        </a:cubicBezTo>
                        <a:cubicBezTo>
                          <a:pt x="37" y="23"/>
                          <a:pt x="36" y="23"/>
                          <a:pt x="36" y="24"/>
                        </a:cubicBezTo>
                        <a:cubicBezTo>
                          <a:pt x="36" y="24"/>
                          <a:pt x="36" y="24"/>
                          <a:pt x="36" y="24"/>
                        </a:cubicBezTo>
                        <a:cubicBezTo>
                          <a:pt x="36" y="24"/>
                          <a:pt x="36" y="24"/>
                          <a:pt x="36" y="25"/>
                        </a:cubicBezTo>
                        <a:cubicBezTo>
                          <a:pt x="35" y="25"/>
                          <a:pt x="35" y="25"/>
                          <a:pt x="35" y="25"/>
                        </a:cubicBezTo>
                        <a:cubicBezTo>
                          <a:pt x="35" y="27"/>
                          <a:pt x="34" y="29"/>
                          <a:pt x="34" y="31"/>
                        </a:cubicBezTo>
                        <a:cubicBezTo>
                          <a:pt x="34" y="35"/>
                          <a:pt x="36" y="39"/>
                          <a:pt x="39" y="42"/>
                        </a:cubicBezTo>
                        <a:cubicBezTo>
                          <a:pt x="42" y="45"/>
                          <a:pt x="46" y="47"/>
                          <a:pt x="50" y="47"/>
                        </a:cubicBezTo>
                        <a:cubicBezTo>
                          <a:pt x="52" y="47"/>
                          <a:pt x="54" y="46"/>
                          <a:pt x="55" y="46"/>
                        </a:cubicBezTo>
                        <a:cubicBezTo>
                          <a:pt x="55" y="46"/>
                          <a:pt x="56" y="46"/>
                          <a:pt x="56" y="46"/>
                        </a:cubicBezTo>
                        <a:cubicBezTo>
                          <a:pt x="56" y="46"/>
                          <a:pt x="56" y="46"/>
                          <a:pt x="56" y="46"/>
                        </a:cubicBezTo>
                        <a:cubicBezTo>
                          <a:pt x="56" y="46"/>
                          <a:pt x="56" y="46"/>
                          <a:pt x="57" y="46"/>
                        </a:cubicBezTo>
                        <a:cubicBezTo>
                          <a:pt x="60" y="45"/>
                          <a:pt x="63" y="43"/>
                          <a:pt x="67" y="42"/>
                        </a:cubicBezTo>
                        <a:cubicBezTo>
                          <a:pt x="67" y="42"/>
                          <a:pt x="67" y="42"/>
                          <a:pt x="67" y="42"/>
                        </a:cubicBezTo>
                        <a:cubicBezTo>
                          <a:pt x="67" y="42"/>
                          <a:pt x="67" y="43"/>
                          <a:pt x="67" y="44"/>
                        </a:cubicBezTo>
                        <a:cubicBezTo>
                          <a:pt x="67" y="47"/>
                          <a:pt x="65" y="51"/>
                          <a:pt x="63" y="53"/>
                        </a:cubicBezTo>
                        <a:close/>
                        <a:moveTo>
                          <a:pt x="66" y="38"/>
                        </a:moveTo>
                        <a:cubicBezTo>
                          <a:pt x="65" y="38"/>
                          <a:pt x="65" y="39"/>
                          <a:pt x="64" y="39"/>
                        </a:cubicBezTo>
                        <a:cubicBezTo>
                          <a:pt x="64" y="38"/>
                          <a:pt x="65" y="38"/>
                          <a:pt x="65" y="37"/>
                        </a:cubicBezTo>
                        <a:cubicBezTo>
                          <a:pt x="65" y="38"/>
                          <a:pt x="66" y="38"/>
                          <a:pt x="66" y="38"/>
                        </a:cubicBezTo>
                        <a:close/>
                        <a:moveTo>
                          <a:pt x="73" y="7"/>
                        </a:moveTo>
                        <a:cubicBezTo>
                          <a:pt x="71" y="8"/>
                          <a:pt x="71" y="8"/>
                          <a:pt x="71" y="8"/>
                        </a:cubicBezTo>
                        <a:cubicBezTo>
                          <a:pt x="74" y="11"/>
                          <a:pt x="75" y="13"/>
                          <a:pt x="75" y="15"/>
                        </a:cubicBezTo>
                        <a:cubicBezTo>
                          <a:pt x="75" y="17"/>
                          <a:pt x="74" y="18"/>
                          <a:pt x="73" y="19"/>
                        </a:cubicBezTo>
                        <a:cubicBezTo>
                          <a:pt x="72" y="20"/>
                          <a:pt x="71" y="20"/>
                          <a:pt x="69" y="20"/>
                        </a:cubicBezTo>
                        <a:cubicBezTo>
                          <a:pt x="66" y="20"/>
                          <a:pt x="62" y="19"/>
                          <a:pt x="58" y="17"/>
                        </a:cubicBezTo>
                        <a:cubicBezTo>
                          <a:pt x="55" y="14"/>
                          <a:pt x="53" y="11"/>
                          <a:pt x="53" y="8"/>
                        </a:cubicBezTo>
                        <a:cubicBezTo>
                          <a:pt x="53" y="7"/>
                          <a:pt x="54" y="6"/>
                          <a:pt x="55" y="4"/>
                        </a:cubicBezTo>
                        <a:cubicBezTo>
                          <a:pt x="56" y="4"/>
                          <a:pt x="58" y="3"/>
                          <a:pt x="60" y="3"/>
                        </a:cubicBezTo>
                        <a:cubicBezTo>
                          <a:pt x="64" y="3"/>
                          <a:pt x="68" y="5"/>
                          <a:pt x="71" y="8"/>
                        </a:cubicBezTo>
                        <a:lnTo>
                          <a:pt x="73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28" name="Rectangle 277"/>
                  <p:cNvSpPr>
                    <a:spLocks noChangeArrowheads="1"/>
                  </p:cNvSpPr>
                  <p:nvPr/>
                </p:nvSpPr>
                <p:spPr bwMode="auto">
                  <a:xfrm>
                    <a:off x="5509" y="2543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29" name="Freeform 278"/>
                  <p:cNvSpPr/>
                  <p:nvPr/>
                </p:nvSpPr>
                <p:spPr bwMode="auto">
                  <a:xfrm>
                    <a:off x="5509" y="2555"/>
                    <a:ext cx="33" cy="12"/>
                  </a:xfrm>
                  <a:custGeom>
                    <a:avLst/>
                    <a:gdLst>
                      <a:gd name="T0" fmla="*/ 14 w 14"/>
                      <a:gd name="T1" fmla="*/ 1 h 5"/>
                      <a:gd name="T2" fmla="*/ 12 w 14"/>
                      <a:gd name="T3" fmla="*/ 0 h 5"/>
                      <a:gd name="T4" fmla="*/ 0 w 14"/>
                      <a:gd name="T5" fmla="*/ 3 h 5"/>
                      <a:gd name="T6" fmla="*/ 0 w 14"/>
                      <a:gd name="T7" fmla="*/ 4 h 5"/>
                      <a:gd name="T8" fmla="*/ 1 w 14"/>
                      <a:gd name="T9" fmla="*/ 5 h 5"/>
                      <a:gd name="T10" fmla="*/ 1 w 14"/>
                      <a:gd name="T11" fmla="*/ 5 h 5"/>
                      <a:gd name="T12" fmla="*/ 13 w 14"/>
                      <a:gd name="T13" fmla="*/ 2 h 5"/>
                      <a:gd name="T14" fmla="*/ 14 w 14"/>
                      <a:gd name="T15" fmla="*/ 1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4" h="5">
                        <a:moveTo>
                          <a:pt x="14" y="1"/>
                        </a:moveTo>
                        <a:cubicBezTo>
                          <a:pt x="13" y="0"/>
                          <a:pt x="13" y="0"/>
                          <a:pt x="12" y="0"/>
                        </a:cubicBezTo>
                        <a:cubicBezTo>
                          <a:pt x="9" y="2"/>
                          <a:pt x="5" y="3"/>
                          <a:pt x="0" y="3"/>
                        </a:cubicBezTo>
                        <a:cubicBezTo>
                          <a:pt x="0" y="3"/>
                          <a:pt x="0" y="4"/>
                          <a:pt x="0" y="4"/>
                        </a:cubicBezTo>
                        <a:cubicBezTo>
                          <a:pt x="0" y="5"/>
                          <a:pt x="0" y="5"/>
                          <a:pt x="1" y="5"/>
                        </a:cubicBezTo>
                        <a:cubicBezTo>
                          <a:pt x="1" y="5"/>
                          <a:pt x="1" y="5"/>
                          <a:pt x="1" y="5"/>
                        </a:cubicBezTo>
                        <a:cubicBezTo>
                          <a:pt x="5" y="5"/>
                          <a:pt x="9" y="4"/>
                          <a:pt x="13" y="2"/>
                        </a:cubicBezTo>
                        <a:cubicBezTo>
                          <a:pt x="14" y="2"/>
                          <a:pt x="14" y="1"/>
                          <a:pt x="14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30" name="Freeform 279"/>
                  <p:cNvSpPr/>
                  <p:nvPr/>
                </p:nvSpPr>
                <p:spPr bwMode="auto">
                  <a:xfrm>
                    <a:off x="5504" y="2567"/>
                    <a:ext cx="33" cy="9"/>
                  </a:xfrm>
                  <a:custGeom>
                    <a:avLst/>
                    <a:gdLst>
                      <a:gd name="T0" fmla="*/ 13 w 14"/>
                      <a:gd name="T1" fmla="*/ 0 h 4"/>
                      <a:gd name="T2" fmla="*/ 1 w 14"/>
                      <a:gd name="T3" fmla="*/ 2 h 4"/>
                      <a:gd name="T4" fmla="*/ 1 w 14"/>
                      <a:gd name="T5" fmla="*/ 3 h 4"/>
                      <a:gd name="T6" fmla="*/ 1 w 14"/>
                      <a:gd name="T7" fmla="*/ 4 h 4"/>
                      <a:gd name="T8" fmla="*/ 1 w 14"/>
                      <a:gd name="T9" fmla="*/ 4 h 4"/>
                      <a:gd name="T10" fmla="*/ 14 w 14"/>
                      <a:gd name="T11" fmla="*/ 2 h 4"/>
                      <a:gd name="T12" fmla="*/ 14 w 14"/>
                      <a:gd name="T13" fmla="*/ 1 h 4"/>
                      <a:gd name="T14" fmla="*/ 13 w 14"/>
                      <a:gd name="T15" fmla="*/ 0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4" h="4">
                        <a:moveTo>
                          <a:pt x="13" y="0"/>
                        </a:moveTo>
                        <a:cubicBezTo>
                          <a:pt x="9" y="1"/>
                          <a:pt x="5" y="2"/>
                          <a:pt x="1" y="2"/>
                        </a:cubicBezTo>
                        <a:cubicBezTo>
                          <a:pt x="1" y="2"/>
                          <a:pt x="0" y="3"/>
                          <a:pt x="1" y="3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1" y="4"/>
                          <a:pt x="1" y="4"/>
                          <a:pt x="1" y="4"/>
                        </a:cubicBezTo>
                        <a:cubicBezTo>
                          <a:pt x="6" y="4"/>
                          <a:pt x="10" y="3"/>
                          <a:pt x="14" y="2"/>
                        </a:cubicBezTo>
                        <a:cubicBezTo>
                          <a:pt x="14" y="2"/>
                          <a:pt x="14" y="1"/>
                          <a:pt x="14" y="1"/>
                        </a:cubicBezTo>
                        <a:cubicBezTo>
                          <a:pt x="14" y="0"/>
                          <a:pt x="13" y="0"/>
                          <a:pt x="13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31" name="Freeform 280"/>
                  <p:cNvSpPr/>
                  <p:nvPr/>
                </p:nvSpPr>
                <p:spPr bwMode="auto">
                  <a:xfrm>
                    <a:off x="5445" y="1746"/>
                    <a:ext cx="0" cy="0"/>
                  </a:xfrm>
                  <a:custGeom>
                    <a:av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32" name="Freeform 281"/>
                  <p:cNvSpPr>
                    <a:spLocks noEditPoints="1"/>
                  </p:cNvSpPr>
                  <p:nvPr/>
                </p:nvSpPr>
                <p:spPr bwMode="auto">
                  <a:xfrm>
                    <a:off x="5182" y="1630"/>
                    <a:ext cx="296" cy="225"/>
                  </a:xfrm>
                  <a:custGeom>
                    <a:avLst/>
                    <a:gdLst>
                      <a:gd name="T0" fmla="*/ 30 w 125"/>
                      <a:gd name="T1" fmla="*/ 47 h 95"/>
                      <a:gd name="T2" fmla="*/ 15 w 125"/>
                      <a:gd name="T3" fmla="*/ 34 h 95"/>
                      <a:gd name="T4" fmla="*/ 11 w 125"/>
                      <a:gd name="T5" fmla="*/ 45 h 95"/>
                      <a:gd name="T6" fmla="*/ 4 w 125"/>
                      <a:gd name="T7" fmla="*/ 66 h 95"/>
                      <a:gd name="T8" fmla="*/ 4 w 125"/>
                      <a:gd name="T9" fmla="*/ 76 h 95"/>
                      <a:gd name="T10" fmla="*/ 11 w 125"/>
                      <a:gd name="T11" fmla="*/ 74 h 95"/>
                      <a:gd name="T12" fmla="*/ 19 w 125"/>
                      <a:gd name="T13" fmla="*/ 84 h 95"/>
                      <a:gd name="T14" fmla="*/ 55 w 125"/>
                      <a:gd name="T15" fmla="*/ 82 h 95"/>
                      <a:gd name="T16" fmla="*/ 62 w 125"/>
                      <a:gd name="T17" fmla="*/ 58 h 95"/>
                      <a:gd name="T18" fmla="*/ 65 w 125"/>
                      <a:gd name="T19" fmla="*/ 51 h 95"/>
                      <a:gd name="T20" fmla="*/ 73 w 125"/>
                      <a:gd name="T21" fmla="*/ 60 h 95"/>
                      <a:gd name="T22" fmla="*/ 110 w 125"/>
                      <a:gd name="T23" fmla="*/ 58 h 95"/>
                      <a:gd name="T24" fmla="*/ 117 w 125"/>
                      <a:gd name="T25" fmla="*/ 36 h 95"/>
                      <a:gd name="T26" fmla="*/ 118 w 125"/>
                      <a:gd name="T27" fmla="*/ 29 h 95"/>
                      <a:gd name="T28" fmla="*/ 121 w 125"/>
                      <a:gd name="T29" fmla="*/ 22 h 95"/>
                      <a:gd name="T30" fmla="*/ 96 w 125"/>
                      <a:gd name="T31" fmla="*/ 10 h 95"/>
                      <a:gd name="T32" fmla="*/ 77 w 125"/>
                      <a:gd name="T33" fmla="*/ 18 h 95"/>
                      <a:gd name="T34" fmla="*/ 83 w 125"/>
                      <a:gd name="T35" fmla="*/ 24 h 95"/>
                      <a:gd name="T36" fmla="*/ 83 w 125"/>
                      <a:gd name="T37" fmla="*/ 16 h 95"/>
                      <a:gd name="T38" fmla="*/ 87 w 125"/>
                      <a:gd name="T39" fmla="*/ 12 h 95"/>
                      <a:gd name="T40" fmla="*/ 113 w 125"/>
                      <a:gd name="T41" fmla="*/ 24 h 95"/>
                      <a:gd name="T42" fmla="*/ 87 w 125"/>
                      <a:gd name="T43" fmla="*/ 29 h 95"/>
                      <a:gd name="T44" fmla="*/ 72 w 125"/>
                      <a:gd name="T45" fmla="*/ 35 h 95"/>
                      <a:gd name="T46" fmla="*/ 62 w 125"/>
                      <a:gd name="T47" fmla="*/ 46 h 95"/>
                      <a:gd name="T48" fmla="*/ 47 w 125"/>
                      <a:gd name="T49" fmla="*/ 46 h 95"/>
                      <a:gd name="T50" fmla="*/ 33 w 125"/>
                      <a:gd name="T51" fmla="*/ 52 h 95"/>
                      <a:gd name="T52" fmla="*/ 10 w 125"/>
                      <a:gd name="T53" fmla="*/ 69 h 95"/>
                      <a:gd name="T54" fmla="*/ 19 w 125"/>
                      <a:gd name="T55" fmla="*/ 39 h 95"/>
                      <a:gd name="T56" fmla="*/ 30 w 125"/>
                      <a:gd name="T57" fmla="*/ 47 h 95"/>
                      <a:gd name="T58" fmla="*/ 74 w 125"/>
                      <a:gd name="T59" fmla="*/ 41 h 95"/>
                      <a:gd name="T60" fmla="*/ 95 w 125"/>
                      <a:gd name="T61" fmla="*/ 32 h 95"/>
                      <a:gd name="T62" fmla="*/ 88 w 125"/>
                      <a:gd name="T63" fmla="*/ 60 h 95"/>
                      <a:gd name="T64" fmla="*/ 90 w 125"/>
                      <a:gd name="T65" fmla="*/ 60 h 95"/>
                      <a:gd name="T66" fmla="*/ 90 w 125"/>
                      <a:gd name="T67" fmla="*/ 60 h 95"/>
                      <a:gd name="T68" fmla="*/ 97 w 125"/>
                      <a:gd name="T69" fmla="*/ 31 h 95"/>
                      <a:gd name="T70" fmla="*/ 102 w 125"/>
                      <a:gd name="T71" fmla="*/ 29 h 95"/>
                      <a:gd name="T72" fmla="*/ 106 w 125"/>
                      <a:gd name="T73" fmla="*/ 29 h 95"/>
                      <a:gd name="T74" fmla="*/ 101 w 125"/>
                      <a:gd name="T75" fmla="*/ 56 h 95"/>
                      <a:gd name="T76" fmla="*/ 103 w 125"/>
                      <a:gd name="T77" fmla="*/ 56 h 95"/>
                      <a:gd name="T78" fmla="*/ 108 w 125"/>
                      <a:gd name="T79" fmla="*/ 29 h 95"/>
                      <a:gd name="T80" fmla="*/ 111 w 125"/>
                      <a:gd name="T81" fmla="*/ 49 h 95"/>
                      <a:gd name="T82" fmla="*/ 111 w 125"/>
                      <a:gd name="T83" fmla="*/ 49 h 95"/>
                      <a:gd name="T84" fmla="*/ 111 w 125"/>
                      <a:gd name="T85" fmla="*/ 49 h 95"/>
                      <a:gd name="T86" fmla="*/ 85 w 125"/>
                      <a:gd name="T87" fmla="*/ 61 h 95"/>
                      <a:gd name="T88" fmla="*/ 74 w 125"/>
                      <a:gd name="T89" fmla="*/ 41 h 95"/>
                      <a:gd name="T90" fmla="*/ 55 w 125"/>
                      <a:gd name="T91" fmla="*/ 74 h 95"/>
                      <a:gd name="T92" fmla="*/ 46 w 125"/>
                      <a:gd name="T93" fmla="*/ 80 h 95"/>
                      <a:gd name="T94" fmla="*/ 53 w 125"/>
                      <a:gd name="T95" fmla="*/ 52 h 95"/>
                      <a:gd name="T96" fmla="*/ 55 w 125"/>
                      <a:gd name="T97" fmla="*/ 74 h 95"/>
                      <a:gd name="T98" fmla="*/ 48 w 125"/>
                      <a:gd name="T99" fmla="*/ 52 h 95"/>
                      <a:gd name="T100" fmla="*/ 52 w 125"/>
                      <a:gd name="T101" fmla="*/ 51 h 95"/>
                      <a:gd name="T102" fmla="*/ 44 w 125"/>
                      <a:gd name="T103" fmla="*/ 81 h 95"/>
                      <a:gd name="T104" fmla="*/ 29 w 125"/>
                      <a:gd name="T105" fmla="*/ 85 h 95"/>
                      <a:gd name="T106" fmla="*/ 29 w 125"/>
                      <a:gd name="T107" fmla="*/ 84 h 95"/>
                      <a:gd name="T108" fmla="*/ 38 w 125"/>
                      <a:gd name="T109" fmla="*/ 57 h 95"/>
                      <a:gd name="T110" fmla="*/ 37 w 125"/>
                      <a:gd name="T111" fmla="*/ 57 h 95"/>
                      <a:gd name="T112" fmla="*/ 48 w 125"/>
                      <a:gd name="T113" fmla="*/ 52 h 95"/>
                      <a:gd name="T114" fmla="*/ 21 w 125"/>
                      <a:gd name="T115" fmla="*/ 64 h 95"/>
                      <a:gd name="T116" fmla="*/ 36 w 125"/>
                      <a:gd name="T117" fmla="*/ 57 h 95"/>
                      <a:gd name="T118" fmla="*/ 27 w 125"/>
                      <a:gd name="T119" fmla="*/ 84 h 95"/>
                      <a:gd name="T120" fmla="*/ 21 w 125"/>
                      <a:gd name="T121" fmla="*/ 64 h 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</a:cxnLst>
                    <a:rect l="0" t="0" r="r" b="b"/>
                    <a:pathLst>
                      <a:path w="125" h="95">
                        <a:moveTo>
                          <a:pt x="30" y="47"/>
                        </a:moveTo>
                        <a:cubicBezTo>
                          <a:pt x="36" y="45"/>
                          <a:pt x="24" y="27"/>
                          <a:pt x="15" y="34"/>
                        </a:cubicBezTo>
                        <a:cubicBezTo>
                          <a:pt x="13" y="36"/>
                          <a:pt x="12" y="42"/>
                          <a:pt x="11" y="45"/>
                        </a:cubicBezTo>
                        <a:cubicBezTo>
                          <a:pt x="9" y="52"/>
                          <a:pt x="7" y="59"/>
                          <a:pt x="4" y="66"/>
                        </a:cubicBezTo>
                        <a:cubicBezTo>
                          <a:pt x="4" y="68"/>
                          <a:pt x="0" y="75"/>
                          <a:pt x="4" y="76"/>
                        </a:cubicBezTo>
                        <a:cubicBezTo>
                          <a:pt x="7" y="77"/>
                          <a:pt x="10" y="73"/>
                          <a:pt x="11" y="74"/>
                        </a:cubicBezTo>
                        <a:cubicBezTo>
                          <a:pt x="13" y="78"/>
                          <a:pt x="16" y="81"/>
                          <a:pt x="19" y="84"/>
                        </a:cubicBezTo>
                        <a:cubicBezTo>
                          <a:pt x="29" y="95"/>
                          <a:pt x="44" y="89"/>
                          <a:pt x="55" y="82"/>
                        </a:cubicBezTo>
                        <a:cubicBezTo>
                          <a:pt x="64" y="76"/>
                          <a:pt x="64" y="67"/>
                          <a:pt x="62" y="58"/>
                        </a:cubicBezTo>
                        <a:cubicBezTo>
                          <a:pt x="61" y="53"/>
                          <a:pt x="60" y="53"/>
                          <a:pt x="65" y="51"/>
                        </a:cubicBezTo>
                        <a:cubicBezTo>
                          <a:pt x="67" y="50"/>
                          <a:pt x="71" y="59"/>
                          <a:pt x="73" y="60"/>
                        </a:cubicBezTo>
                        <a:cubicBezTo>
                          <a:pt x="82" y="72"/>
                          <a:pt x="100" y="65"/>
                          <a:pt x="110" y="58"/>
                        </a:cubicBezTo>
                        <a:cubicBezTo>
                          <a:pt x="118" y="53"/>
                          <a:pt x="119" y="44"/>
                          <a:pt x="117" y="36"/>
                        </a:cubicBezTo>
                        <a:cubicBezTo>
                          <a:pt x="116" y="33"/>
                          <a:pt x="114" y="30"/>
                          <a:pt x="118" y="29"/>
                        </a:cubicBezTo>
                        <a:cubicBezTo>
                          <a:pt x="120" y="28"/>
                          <a:pt x="125" y="25"/>
                          <a:pt x="121" y="22"/>
                        </a:cubicBezTo>
                        <a:cubicBezTo>
                          <a:pt x="117" y="17"/>
                          <a:pt x="102" y="13"/>
                          <a:pt x="96" y="10"/>
                        </a:cubicBezTo>
                        <a:cubicBezTo>
                          <a:pt x="89" y="6"/>
                          <a:pt x="73" y="0"/>
                          <a:pt x="77" y="18"/>
                        </a:cubicBezTo>
                        <a:cubicBezTo>
                          <a:pt x="78" y="20"/>
                          <a:pt x="80" y="26"/>
                          <a:pt x="83" y="24"/>
                        </a:cubicBezTo>
                        <a:cubicBezTo>
                          <a:pt x="87" y="22"/>
                          <a:pt x="84" y="18"/>
                          <a:pt x="83" y="16"/>
                        </a:cubicBezTo>
                        <a:cubicBezTo>
                          <a:pt x="82" y="11"/>
                          <a:pt x="84" y="10"/>
                          <a:pt x="87" y="12"/>
                        </a:cubicBezTo>
                        <a:cubicBezTo>
                          <a:pt x="96" y="16"/>
                          <a:pt x="104" y="20"/>
                          <a:pt x="113" y="24"/>
                        </a:cubicBezTo>
                        <a:cubicBezTo>
                          <a:pt x="103" y="20"/>
                          <a:pt x="96" y="25"/>
                          <a:pt x="87" y="29"/>
                        </a:cubicBezTo>
                        <a:cubicBezTo>
                          <a:pt x="82" y="31"/>
                          <a:pt x="77" y="33"/>
                          <a:pt x="72" y="35"/>
                        </a:cubicBezTo>
                        <a:cubicBezTo>
                          <a:pt x="66" y="38"/>
                          <a:pt x="66" y="44"/>
                          <a:pt x="62" y="46"/>
                        </a:cubicBezTo>
                        <a:cubicBezTo>
                          <a:pt x="56" y="49"/>
                          <a:pt x="53" y="43"/>
                          <a:pt x="47" y="46"/>
                        </a:cubicBezTo>
                        <a:cubicBezTo>
                          <a:pt x="42" y="48"/>
                          <a:pt x="38" y="50"/>
                          <a:pt x="33" y="52"/>
                        </a:cubicBezTo>
                        <a:cubicBezTo>
                          <a:pt x="24" y="56"/>
                          <a:pt x="13" y="58"/>
                          <a:pt x="10" y="69"/>
                        </a:cubicBezTo>
                        <a:cubicBezTo>
                          <a:pt x="13" y="59"/>
                          <a:pt x="16" y="49"/>
                          <a:pt x="19" y="39"/>
                        </a:cubicBezTo>
                        <a:cubicBezTo>
                          <a:pt x="21" y="35"/>
                          <a:pt x="27" y="48"/>
                          <a:pt x="30" y="47"/>
                        </a:cubicBezTo>
                        <a:close/>
                        <a:moveTo>
                          <a:pt x="74" y="41"/>
                        </a:moveTo>
                        <a:cubicBezTo>
                          <a:pt x="81" y="38"/>
                          <a:pt x="88" y="35"/>
                          <a:pt x="95" y="32"/>
                        </a:cubicBezTo>
                        <a:cubicBezTo>
                          <a:pt x="93" y="41"/>
                          <a:pt x="90" y="50"/>
                          <a:pt x="88" y="60"/>
                        </a:cubicBezTo>
                        <a:cubicBezTo>
                          <a:pt x="90" y="60"/>
                          <a:pt x="90" y="60"/>
                          <a:pt x="90" y="60"/>
                        </a:cubicBezTo>
                        <a:cubicBezTo>
                          <a:pt x="90" y="60"/>
                          <a:pt x="90" y="60"/>
                          <a:pt x="90" y="60"/>
                        </a:cubicBezTo>
                        <a:cubicBezTo>
                          <a:pt x="92" y="50"/>
                          <a:pt x="95" y="41"/>
                          <a:pt x="97" y="31"/>
                        </a:cubicBezTo>
                        <a:cubicBezTo>
                          <a:pt x="99" y="30"/>
                          <a:pt x="100" y="30"/>
                          <a:pt x="102" y="29"/>
                        </a:cubicBezTo>
                        <a:cubicBezTo>
                          <a:pt x="103" y="28"/>
                          <a:pt x="105" y="28"/>
                          <a:pt x="106" y="29"/>
                        </a:cubicBezTo>
                        <a:cubicBezTo>
                          <a:pt x="105" y="38"/>
                          <a:pt x="103" y="47"/>
                          <a:pt x="101" y="56"/>
                        </a:cubicBezTo>
                        <a:cubicBezTo>
                          <a:pt x="103" y="56"/>
                          <a:pt x="103" y="56"/>
                          <a:pt x="103" y="56"/>
                        </a:cubicBezTo>
                        <a:cubicBezTo>
                          <a:pt x="105" y="47"/>
                          <a:pt x="106" y="38"/>
                          <a:pt x="108" y="29"/>
                        </a:cubicBezTo>
                        <a:cubicBezTo>
                          <a:pt x="113" y="33"/>
                          <a:pt x="114" y="44"/>
                          <a:pt x="111" y="49"/>
                        </a:cubicBezTo>
                        <a:cubicBezTo>
                          <a:pt x="111" y="49"/>
                          <a:pt x="111" y="49"/>
                          <a:pt x="111" y="49"/>
                        </a:cubicBezTo>
                        <a:cubicBezTo>
                          <a:pt x="110" y="50"/>
                          <a:pt x="111" y="50"/>
                          <a:pt x="111" y="49"/>
                        </a:cubicBezTo>
                        <a:cubicBezTo>
                          <a:pt x="108" y="56"/>
                          <a:pt x="92" y="61"/>
                          <a:pt x="85" y="61"/>
                        </a:cubicBezTo>
                        <a:cubicBezTo>
                          <a:pt x="78" y="61"/>
                          <a:pt x="64" y="45"/>
                          <a:pt x="74" y="41"/>
                        </a:cubicBezTo>
                        <a:close/>
                        <a:moveTo>
                          <a:pt x="55" y="74"/>
                        </a:moveTo>
                        <a:cubicBezTo>
                          <a:pt x="53" y="76"/>
                          <a:pt x="50" y="78"/>
                          <a:pt x="46" y="80"/>
                        </a:cubicBezTo>
                        <a:cubicBezTo>
                          <a:pt x="48" y="71"/>
                          <a:pt x="51" y="62"/>
                          <a:pt x="53" y="52"/>
                        </a:cubicBezTo>
                        <a:cubicBezTo>
                          <a:pt x="59" y="56"/>
                          <a:pt x="59" y="70"/>
                          <a:pt x="55" y="74"/>
                        </a:cubicBezTo>
                        <a:close/>
                        <a:moveTo>
                          <a:pt x="48" y="52"/>
                        </a:moveTo>
                        <a:cubicBezTo>
                          <a:pt x="49" y="51"/>
                          <a:pt x="50" y="51"/>
                          <a:pt x="52" y="51"/>
                        </a:cubicBezTo>
                        <a:cubicBezTo>
                          <a:pt x="49" y="61"/>
                          <a:pt x="46" y="71"/>
                          <a:pt x="44" y="81"/>
                        </a:cubicBezTo>
                        <a:cubicBezTo>
                          <a:pt x="38" y="84"/>
                          <a:pt x="32" y="86"/>
                          <a:pt x="29" y="85"/>
                        </a:cubicBezTo>
                        <a:cubicBezTo>
                          <a:pt x="29" y="84"/>
                          <a:pt x="29" y="84"/>
                          <a:pt x="29" y="84"/>
                        </a:cubicBezTo>
                        <a:cubicBezTo>
                          <a:pt x="32" y="75"/>
                          <a:pt x="35" y="66"/>
                          <a:pt x="38" y="57"/>
                        </a:cubicBezTo>
                        <a:cubicBezTo>
                          <a:pt x="37" y="57"/>
                          <a:pt x="37" y="57"/>
                          <a:pt x="37" y="57"/>
                        </a:cubicBezTo>
                        <a:cubicBezTo>
                          <a:pt x="41" y="55"/>
                          <a:pt x="44" y="54"/>
                          <a:pt x="48" y="52"/>
                        </a:cubicBezTo>
                        <a:close/>
                        <a:moveTo>
                          <a:pt x="21" y="64"/>
                        </a:moveTo>
                        <a:cubicBezTo>
                          <a:pt x="26" y="61"/>
                          <a:pt x="31" y="59"/>
                          <a:pt x="36" y="57"/>
                        </a:cubicBezTo>
                        <a:cubicBezTo>
                          <a:pt x="33" y="66"/>
                          <a:pt x="30" y="75"/>
                          <a:pt x="27" y="84"/>
                        </a:cubicBezTo>
                        <a:cubicBezTo>
                          <a:pt x="20" y="80"/>
                          <a:pt x="11" y="68"/>
                          <a:pt x="21" y="6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33" name="Freeform 282"/>
                  <p:cNvSpPr/>
                  <p:nvPr/>
                </p:nvSpPr>
                <p:spPr bwMode="auto">
                  <a:xfrm>
                    <a:off x="5469" y="1682"/>
                    <a:ext cx="0" cy="2"/>
                  </a:xfrm>
                  <a:custGeom>
                    <a:avLst/>
                    <a:gdLst>
                      <a:gd name="T0" fmla="*/ 0 h 1"/>
                      <a:gd name="T1" fmla="*/ 0 h 1"/>
                    </a:gdLst>
                    <a:ahLst/>
                    <a:cxnLst>
                      <a:cxn ang="0">
                        <a:pos x="0" y="T0"/>
                      </a:cxn>
                      <a:cxn ang="0">
                        <a:pos x="0" y="T1"/>
                      </a:cxn>
                    </a:cxnLst>
                    <a:rect l="0" t="0" r="r" b="b"/>
                    <a:pathLst>
                      <a:path h="1">
                        <a:moveTo>
                          <a:pt x="0" y="0"/>
                        </a:moveTo>
                        <a:cubicBezTo>
                          <a:pt x="0" y="1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34" name="Freeform 283"/>
                  <p:cNvSpPr>
                    <a:spLocks noEditPoints="1"/>
                  </p:cNvSpPr>
                  <p:nvPr/>
                </p:nvSpPr>
                <p:spPr bwMode="auto">
                  <a:xfrm>
                    <a:off x="3823" y="1539"/>
                    <a:ext cx="256" cy="821"/>
                  </a:xfrm>
                  <a:custGeom>
                    <a:avLst/>
                    <a:gdLst>
                      <a:gd name="T0" fmla="*/ 39 w 108"/>
                      <a:gd name="T1" fmla="*/ 130 h 347"/>
                      <a:gd name="T2" fmla="*/ 3 w 108"/>
                      <a:gd name="T3" fmla="*/ 175 h 347"/>
                      <a:gd name="T4" fmla="*/ 26 w 108"/>
                      <a:gd name="T5" fmla="*/ 253 h 347"/>
                      <a:gd name="T6" fmla="*/ 25 w 108"/>
                      <a:gd name="T7" fmla="*/ 303 h 347"/>
                      <a:gd name="T8" fmla="*/ 33 w 108"/>
                      <a:gd name="T9" fmla="*/ 311 h 347"/>
                      <a:gd name="T10" fmla="*/ 78 w 108"/>
                      <a:gd name="T11" fmla="*/ 318 h 347"/>
                      <a:gd name="T12" fmla="*/ 102 w 108"/>
                      <a:gd name="T13" fmla="*/ 306 h 347"/>
                      <a:gd name="T14" fmla="*/ 85 w 108"/>
                      <a:gd name="T15" fmla="*/ 331 h 347"/>
                      <a:gd name="T16" fmla="*/ 102 w 108"/>
                      <a:gd name="T17" fmla="*/ 341 h 347"/>
                      <a:gd name="T18" fmla="*/ 102 w 108"/>
                      <a:gd name="T19" fmla="*/ 295 h 347"/>
                      <a:gd name="T20" fmla="*/ 92 w 108"/>
                      <a:gd name="T21" fmla="*/ 196 h 347"/>
                      <a:gd name="T22" fmla="*/ 82 w 108"/>
                      <a:gd name="T23" fmla="*/ 144 h 347"/>
                      <a:gd name="T24" fmla="*/ 82 w 108"/>
                      <a:gd name="T25" fmla="*/ 133 h 347"/>
                      <a:gd name="T26" fmla="*/ 82 w 108"/>
                      <a:gd name="T27" fmla="*/ 125 h 347"/>
                      <a:gd name="T28" fmla="*/ 61 w 108"/>
                      <a:gd name="T29" fmla="*/ 0 h 347"/>
                      <a:gd name="T30" fmla="*/ 29 w 108"/>
                      <a:gd name="T31" fmla="*/ 303 h 347"/>
                      <a:gd name="T32" fmla="*/ 102 w 108"/>
                      <a:gd name="T33" fmla="*/ 299 h 347"/>
                      <a:gd name="T34" fmla="*/ 60 w 108"/>
                      <a:gd name="T35" fmla="*/ 160 h 347"/>
                      <a:gd name="T36" fmla="*/ 42 w 108"/>
                      <a:gd name="T37" fmla="*/ 180 h 347"/>
                      <a:gd name="T38" fmla="*/ 36 w 108"/>
                      <a:gd name="T39" fmla="*/ 174 h 347"/>
                      <a:gd name="T40" fmla="*/ 29 w 108"/>
                      <a:gd name="T41" fmla="*/ 180 h 347"/>
                      <a:gd name="T42" fmla="*/ 72 w 108"/>
                      <a:gd name="T43" fmla="*/ 118 h 347"/>
                      <a:gd name="T44" fmla="*/ 42 w 108"/>
                      <a:gd name="T45" fmla="*/ 117 h 347"/>
                      <a:gd name="T46" fmla="*/ 57 w 108"/>
                      <a:gd name="T47" fmla="*/ 76 h 347"/>
                      <a:gd name="T48" fmla="*/ 66 w 108"/>
                      <a:gd name="T49" fmla="*/ 40 h 347"/>
                      <a:gd name="T50" fmla="*/ 59 w 108"/>
                      <a:gd name="T51" fmla="*/ 114 h 347"/>
                      <a:gd name="T52" fmla="*/ 70 w 108"/>
                      <a:gd name="T53" fmla="*/ 115 h 347"/>
                      <a:gd name="T54" fmla="*/ 47 w 108"/>
                      <a:gd name="T55" fmla="*/ 125 h 347"/>
                      <a:gd name="T56" fmla="*/ 77 w 108"/>
                      <a:gd name="T57" fmla="*/ 132 h 347"/>
                      <a:gd name="T58" fmla="*/ 44 w 108"/>
                      <a:gd name="T59" fmla="*/ 133 h 347"/>
                      <a:gd name="T60" fmla="*/ 43 w 108"/>
                      <a:gd name="T61" fmla="*/ 141 h 347"/>
                      <a:gd name="T62" fmla="*/ 52 w 108"/>
                      <a:gd name="T63" fmla="*/ 204 h 347"/>
                      <a:gd name="T64" fmla="*/ 49 w 108"/>
                      <a:gd name="T65" fmla="*/ 207 h 347"/>
                      <a:gd name="T66" fmla="*/ 48 w 108"/>
                      <a:gd name="T67" fmla="*/ 204 h 347"/>
                      <a:gd name="T68" fmla="*/ 48 w 108"/>
                      <a:gd name="T69" fmla="*/ 202 h 347"/>
                      <a:gd name="T70" fmla="*/ 64 w 108"/>
                      <a:gd name="T71" fmla="*/ 185 h 347"/>
                      <a:gd name="T72" fmla="*/ 59 w 108"/>
                      <a:gd name="T73" fmla="*/ 310 h 347"/>
                      <a:gd name="T74" fmla="*/ 78 w 108"/>
                      <a:gd name="T75" fmla="*/ 157 h 347"/>
                      <a:gd name="T76" fmla="*/ 91 w 108"/>
                      <a:gd name="T77" fmla="*/ 272 h 347"/>
                      <a:gd name="T78" fmla="*/ 98 w 108"/>
                      <a:gd name="T79" fmla="*/ 292 h 347"/>
                      <a:gd name="T80" fmla="*/ 36 w 108"/>
                      <a:gd name="T81" fmla="*/ 287 h 347"/>
                      <a:gd name="T82" fmla="*/ 42 w 108"/>
                      <a:gd name="T83" fmla="*/ 271 h 347"/>
                      <a:gd name="T84" fmla="*/ 23 w 108"/>
                      <a:gd name="T85" fmla="*/ 233 h 347"/>
                      <a:gd name="T86" fmla="*/ 4 w 108"/>
                      <a:gd name="T87" fmla="*/ 189 h 347"/>
                      <a:gd name="T88" fmla="*/ 32 w 108"/>
                      <a:gd name="T89" fmla="*/ 134 h 347"/>
                      <a:gd name="T90" fmla="*/ 29 w 108"/>
                      <a:gd name="T91" fmla="*/ 195 h 347"/>
                      <a:gd name="T92" fmla="*/ 72 w 108"/>
                      <a:gd name="T93" fmla="*/ 204 h 347"/>
                      <a:gd name="T94" fmla="*/ 60 w 108"/>
                      <a:gd name="T95" fmla="*/ 156 h 347"/>
                      <a:gd name="T96" fmla="*/ 76 w 108"/>
                      <a:gd name="T97" fmla="*/ 143 h 347"/>
                      <a:gd name="T98" fmla="*/ 95 w 108"/>
                      <a:gd name="T99" fmla="*/ 18 h 347"/>
                      <a:gd name="T100" fmla="*/ 69 w 108"/>
                      <a:gd name="T101" fmla="*/ 103 h 347"/>
                      <a:gd name="T102" fmla="*/ 76 w 108"/>
                      <a:gd name="T103" fmla="*/ 46 h 347"/>
                      <a:gd name="T104" fmla="*/ 65 w 108"/>
                      <a:gd name="T105" fmla="*/ 37 h 347"/>
                      <a:gd name="T106" fmla="*/ 50 w 108"/>
                      <a:gd name="T107" fmla="*/ 48 h 347"/>
                      <a:gd name="T108" fmla="*/ 42 w 108"/>
                      <a:gd name="T109" fmla="*/ 114 h 347"/>
                      <a:gd name="T110" fmla="*/ 17 w 108"/>
                      <a:gd name="T111" fmla="*/ 51 h 347"/>
                      <a:gd name="T112" fmla="*/ 73 w 108"/>
                      <a:gd name="T113" fmla="*/ 69 h 347"/>
                      <a:gd name="T114" fmla="*/ 43 w 108"/>
                      <a:gd name="T115" fmla="*/ 43 h 3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108" h="347">
                        <a:moveTo>
                          <a:pt x="19" y="75"/>
                        </a:moveTo>
                        <a:cubicBezTo>
                          <a:pt x="21" y="79"/>
                          <a:pt x="24" y="83"/>
                          <a:pt x="27" y="87"/>
                        </a:cubicBezTo>
                        <a:cubicBezTo>
                          <a:pt x="29" y="91"/>
                          <a:pt x="31" y="95"/>
                          <a:pt x="32" y="99"/>
                        </a:cubicBezTo>
                        <a:cubicBezTo>
                          <a:pt x="32" y="100"/>
                          <a:pt x="32" y="102"/>
                          <a:pt x="32" y="104"/>
                        </a:cubicBezTo>
                        <a:cubicBezTo>
                          <a:pt x="33" y="108"/>
                          <a:pt x="35" y="111"/>
                          <a:pt x="37" y="115"/>
                        </a:cubicBezTo>
                        <a:cubicBezTo>
                          <a:pt x="38" y="116"/>
                          <a:pt x="38" y="118"/>
                          <a:pt x="38" y="120"/>
                        </a:cubicBezTo>
                        <a:cubicBezTo>
                          <a:pt x="38" y="120"/>
                          <a:pt x="38" y="121"/>
                          <a:pt x="38" y="122"/>
                        </a:cubicBezTo>
                        <a:cubicBezTo>
                          <a:pt x="38" y="123"/>
                          <a:pt x="38" y="124"/>
                          <a:pt x="38" y="125"/>
                        </a:cubicBezTo>
                        <a:cubicBezTo>
                          <a:pt x="38" y="126"/>
                          <a:pt x="38" y="127"/>
                          <a:pt x="39" y="128"/>
                        </a:cubicBezTo>
                        <a:cubicBezTo>
                          <a:pt x="39" y="128"/>
                          <a:pt x="39" y="129"/>
                          <a:pt x="39" y="130"/>
                        </a:cubicBezTo>
                        <a:cubicBezTo>
                          <a:pt x="39" y="130"/>
                          <a:pt x="39" y="131"/>
                          <a:pt x="39" y="131"/>
                        </a:cubicBezTo>
                        <a:cubicBezTo>
                          <a:pt x="39" y="132"/>
                          <a:pt x="39" y="134"/>
                          <a:pt x="39" y="135"/>
                        </a:cubicBezTo>
                        <a:cubicBezTo>
                          <a:pt x="39" y="136"/>
                          <a:pt x="39" y="136"/>
                          <a:pt x="39" y="136"/>
                        </a:cubicBezTo>
                        <a:cubicBezTo>
                          <a:pt x="38" y="136"/>
                          <a:pt x="38" y="135"/>
                          <a:pt x="38" y="135"/>
                        </a:cubicBezTo>
                        <a:cubicBezTo>
                          <a:pt x="37" y="133"/>
                          <a:pt x="35" y="131"/>
                          <a:pt x="33" y="130"/>
                        </a:cubicBezTo>
                        <a:cubicBezTo>
                          <a:pt x="33" y="130"/>
                          <a:pt x="32" y="130"/>
                          <a:pt x="31" y="130"/>
                        </a:cubicBezTo>
                        <a:cubicBezTo>
                          <a:pt x="31" y="130"/>
                          <a:pt x="31" y="130"/>
                          <a:pt x="31" y="130"/>
                        </a:cubicBezTo>
                        <a:cubicBezTo>
                          <a:pt x="29" y="130"/>
                          <a:pt x="27" y="131"/>
                          <a:pt x="25" y="132"/>
                        </a:cubicBezTo>
                        <a:cubicBezTo>
                          <a:pt x="23" y="133"/>
                          <a:pt x="22" y="135"/>
                          <a:pt x="21" y="136"/>
                        </a:cubicBezTo>
                        <a:cubicBezTo>
                          <a:pt x="14" y="150"/>
                          <a:pt x="10" y="161"/>
                          <a:pt x="3" y="175"/>
                        </a:cubicBezTo>
                        <a:cubicBezTo>
                          <a:pt x="3" y="176"/>
                          <a:pt x="2" y="177"/>
                          <a:pt x="1" y="178"/>
                        </a:cubicBezTo>
                        <a:cubicBezTo>
                          <a:pt x="1" y="179"/>
                          <a:pt x="0" y="181"/>
                          <a:pt x="0" y="182"/>
                        </a:cubicBezTo>
                        <a:cubicBezTo>
                          <a:pt x="0" y="183"/>
                          <a:pt x="0" y="183"/>
                          <a:pt x="0" y="184"/>
                        </a:cubicBezTo>
                        <a:cubicBezTo>
                          <a:pt x="0" y="186"/>
                          <a:pt x="0" y="189"/>
                          <a:pt x="1" y="190"/>
                        </a:cubicBezTo>
                        <a:cubicBezTo>
                          <a:pt x="2" y="195"/>
                          <a:pt x="4" y="199"/>
                          <a:pt x="6" y="204"/>
                        </a:cubicBezTo>
                        <a:cubicBezTo>
                          <a:pt x="8" y="207"/>
                          <a:pt x="10" y="211"/>
                          <a:pt x="11" y="215"/>
                        </a:cubicBezTo>
                        <a:cubicBezTo>
                          <a:pt x="12" y="217"/>
                          <a:pt x="12" y="219"/>
                          <a:pt x="13" y="222"/>
                        </a:cubicBezTo>
                        <a:cubicBezTo>
                          <a:pt x="14" y="225"/>
                          <a:pt x="15" y="228"/>
                          <a:pt x="15" y="230"/>
                        </a:cubicBezTo>
                        <a:cubicBezTo>
                          <a:pt x="16" y="233"/>
                          <a:pt x="17" y="237"/>
                          <a:pt x="19" y="241"/>
                        </a:cubicBezTo>
                        <a:cubicBezTo>
                          <a:pt x="20" y="242"/>
                          <a:pt x="23" y="247"/>
                          <a:pt x="26" y="253"/>
                        </a:cubicBezTo>
                        <a:cubicBezTo>
                          <a:pt x="30" y="258"/>
                          <a:pt x="34" y="265"/>
                          <a:pt x="39" y="272"/>
                        </a:cubicBezTo>
                        <a:cubicBezTo>
                          <a:pt x="39" y="275"/>
                          <a:pt x="39" y="278"/>
                          <a:pt x="40" y="281"/>
                        </a:cubicBezTo>
                        <a:cubicBezTo>
                          <a:pt x="36" y="282"/>
                          <a:pt x="34" y="283"/>
                          <a:pt x="33" y="284"/>
                        </a:cubicBezTo>
                        <a:cubicBezTo>
                          <a:pt x="31" y="286"/>
                          <a:pt x="31" y="288"/>
                          <a:pt x="31" y="289"/>
                        </a:cubicBezTo>
                        <a:cubicBezTo>
                          <a:pt x="31" y="289"/>
                          <a:pt x="31" y="289"/>
                          <a:pt x="31" y="289"/>
                        </a:cubicBezTo>
                        <a:cubicBezTo>
                          <a:pt x="31" y="290"/>
                          <a:pt x="31" y="290"/>
                          <a:pt x="31" y="290"/>
                        </a:cubicBezTo>
                        <a:cubicBezTo>
                          <a:pt x="31" y="290"/>
                          <a:pt x="31" y="290"/>
                          <a:pt x="31" y="291"/>
                        </a:cubicBezTo>
                        <a:cubicBezTo>
                          <a:pt x="31" y="293"/>
                          <a:pt x="31" y="295"/>
                          <a:pt x="31" y="297"/>
                        </a:cubicBezTo>
                        <a:cubicBezTo>
                          <a:pt x="30" y="297"/>
                          <a:pt x="29" y="298"/>
                          <a:pt x="27" y="299"/>
                        </a:cubicBezTo>
                        <a:cubicBezTo>
                          <a:pt x="26" y="300"/>
                          <a:pt x="25" y="301"/>
                          <a:pt x="25" y="303"/>
                        </a:cubicBezTo>
                        <a:cubicBezTo>
                          <a:pt x="25" y="304"/>
                          <a:pt x="25" y="304"/>
                          <a:pt x="25" y="305"/>
                        </a:cubicBezTo>
                        <a:cubicBezTo>
                          <a:pt x="25" y="305"/>
                          <a:pt x="25" y="305"/>
                          <a:pt x="25" y="305"/>
                        </a:cubicBezTo>
                        <a:cubicBezTo>
                          <a:pt x="25" y="316"/>
                          <a:pt x="24" y="326"/>
                          <a:pt x="24" y="337"/>
                        </a:cubicBezTo>
                        <a:cubicBezTo>
                          <a:pt x="23" y="338"/>
                          <a:pt x="24" y="339"/>
                          <a:pt x="25" y="339"/>
                        </a:cubicBezTo>
                        <a:cubicBezTo>
                          <a:pt x="25" y="339"/>
                          <a:pt x="25" y="339"/>
                          <a:pt x="25" y="339"/>
                        </a:cubicBezTo>
                        <a:cubicBezTo>
                          <a:pt x="26" y="339"/>
                          <a:pt x="27" y="338"/>
                          <a:pt x="27" y="337"/>
                        </a:cubicBezTo>
                        <a:cubicBezTo>
                          <a:pt x="27" y="327"/>
                          <a:pt x="28" y="318"/>
                          <a:pt x="29" y="308"/>
                        </a:cubicBezTo>
                        <a:cubicBezTo>
                          <a:pt x="30" y="308"/>
                          <a:pt x="30" y="309"/>
                          <a:pt x="31" y="309"/>
                        </a:cubicBezTo>
                        <a:cubicBezTo>
                          <a:pt x="31" y="309"/>
                          <a:pt x="31" y="309"/>
                          <a:pt x="31" y="309"/>
                        </a:cubicBezTo>
                        <a:cubicBezTo>
                          <a:pt x="31" y="310"/>
                          <a:pt x="32" y="311"/>
                          <a:pt x="33" y="311"/>
                        </a:cubicBezTo>
                        <a:cubicBezTo>
                          <a:pt x="33" y="311"/>
                          <a:pt x="33" y="311"/>
                          <a:pt x="33" y="311"/>
                        </a:cubicBezTo>
                        <a:cubicBezTo>
                          <a:pt x="34" y="311"/>
                          <a:pt x="34" y="311"/>
                          <a:pt x="35" y="310"/>
                        </a:cubicBezTo>
                        <a:cubicBezTo>
                          <a:pt x="42" y="313"/>
                          <a:pt x="51" y="314"/>
                          <a:pt x="59" y="314"/>
                        </a:cubicBezTo>
                        <a:cubicBezTo>
                          <a:pt x="64" y="314"/>
                          <a:pt x="68" y="313"/>
                          <a:pt x="73" y="313"/>
                        </a:cubicBezTo>
                        <a:cubicBezTo>
                          <a:pt x="74" y="313"/>
                          <a:pt x="75" y="313"/>
                          <a:pt x="77" y="313"/>
                        </a:cubicBezTo>
                        <a:cubicBezTo>
                          <a:pt x="76" y="314"/>
                          <a:pt x="75" y="315"/>
                          <a:pt x="74" y="316"/>
                        </a:cubicBezTo>
                        <a:cubicBezTo>
                          <a:pt x="76" y="317"/>
                          <a:pt x="76" y="317"/>
                          <a:pt x="76" y="317"/>
                        </a:cubicBezTo>
                        <a:cubicBezTo>
                          <a:pt x="77" y="315"/>
                          <a:pt x="78" y="314"/>
                          <a:pt x="79" y="313"/>
                        </a:cubicBezTo>
                        <a:cubicBezTo>
                          <a:pt x="81" y="312"/>
                          <a:pt x="82" y="312"/>
                          <a:pt x="83" y="312"/>
                        </a:cubicBezTo>
                        <a:cubicBezTo>
                          <a:pt x="82" y="314"/>
                          <a:pt x="80" y="316"/>
                          <a:pt x="78" y="318"/>
                        </a:cubicBezTo>
                        <a:cubicBezTo>
                          <a:pt x="80" y="319"/>
                          <a:pt x="80" y="319"/>
                          <a:pt x="80" y="319"/>
                        </a:cubicBezTo>
                        <a:cubicBezTo>
                          <a:pt x="82" y="317"/>
                          <a:pt x="84" y="314"/>
                          <a:pt x="86" y="312"/>
                        </a:cubicBezTo>
                        <a:cubicBezTo>
                          <a:pt x="89" y="311"/>
                          <a:pt x="92" y="310"/>
                          <a:pt x="94" y="310"/>
                        </a:cubicBezTo>
                        <a:cubicBezTo>
                          <a:pt x="89" y="315"/>
                          <a:pt x="85" y="321"/>
                          <a:pt x="80" y="326"/>
                        </a:cubicBezTo>
                        <a:cubicBezTo>
                          <a:pt x="82" y="327"/>
                          <a:pt x="82" y="327"/>
                          <a:pt x="82" y="327"/>
                        </a:cubicBezTo>
                        <a:cubicBezTo>
                          <a:pt x="87" y="321"/>
                          <a:pt x="92" y="314"/>
                          <a:pt x="98" y="308"/>
                        </a:cubicBezTo>
                        <a:cubicBezTo>
                          <a:pt x="99" y="308"/>
                          <a:pt x="99" y="307"/>
                          <a:pt x="100" y="307"/>
                        </a:cubicBezTo>
                        <a:cubicBezTo>
                          <a:pt x="100" y="307"/>
                          <a:pt x="100" y="307"/>
                          <a:pt x="100" y="307"/>
                        </a:cubicBezTo>
                        <a:cubicBezTo>
                          <a:pt x="100" y="307"/>
                          <a:pt x="100" y="307"/>
                          <a:pt x="100" y="307"/>
                        </a:cubicBezTo>
                        <a:cubicBezTo>
                          <a:pt x="101" y="307"/>
                          <a:pt x="101" y="306"/>
                          <a:pt x="102" y="306"/>
                        </a:cubicBezTo>
                        <a:cubicBezTo>
                          <a:pt x="102" y="306"/>
                          <a:pt x="102" y="306"/>
                          <a:pt x="102" y="306"/>
                        </a:cubicBezTo>
                        <a:cubicBezTo>
                          <a:pt x="102" y="306"/>
                          <a:pt x="102" y="307"/>
                          <a:pt x="102" y="308"/>
                        </a:cubicBezTo>
                        <a:cubicBezTo>
                          <a:pt x="102" y="308"/>
                          <a:pt x="102" y="308"/>
                          <a:pt x="102" y="308"/>
                        </a:cubicBezTo>
                        <a:cubicBezTo>
                          <a:pt x="96" y="315"/>
                          <a:pt x="90" y="322"/>
                          <a:pt x="84" y="329"/>
                        </a:cubicBezTo>
                        <a:cubicBezTo>
                          <a:pt x="84" y="329"/>
                          <a:pt x="84" y="329"/>
                          <a:pt x="84" y="329"/>
                        </a:cubicBezTo>
                        <a:cubicBezTo>
                          <a:pt x="83" y="330"/>
                          <a:pt x="83" y="330"/>
                          <a:pt x="83" y="330"/>
                        </a:cubicBezTo>
                        <a:cubicBezTo>
                          <a:pt x="83" y="331"/>
                          <a:pt x="83" y="331"/>
                          <a:pt x="83" y="331"/>
                        </a:cubicBezTo>
                        <a:cubicBezTo>
                          <a:pt x="85" y="331"/>
                          <a:pt x="85" y="331"/>
                          <a:pt x="85" y="331"/>
                        </a:cubicBezTo>
                        <a:cubicBezTo>
                          <a:pt x="85" y="330"/>
                          <a:pt x="85" y="330"/>
                          <a:pt x="85" y="330"/>
                        </a:cubicBezTo>
                        <a:cubicBezTo>
                          <a:pt x="85" y="331"/>
                          <a:pt x="85" y="331"/>
                          <a:pt x="85" y="331"/>
                        </a:cubicBezTo>
                        <a:cubicBezTo>
                          <a:pt x="85" y="330"/>
                          <a:pt x="85" y="330"/>
                          <a:pt x="85" y="330"/>
                        </a:cubicBezTo>
                        <a:cubicBezTo>
                          <a:pt x="91" y="323"/>
                          <a:pt x="96" y="317"/>
                          <a:pt x="102" y="310"/>
                        </a:cubicBezTo>
                        <a:cubicBezTo>
                          <a:pt x="102" y="318"/>
                          <a:pt x="102" y="326"/>
                          <a:pt x="102" y="333"/>
                        </a:cubicBezTo>
                        <a:cubicBezTo>
                          <a:pt x="102" y="335"/>
                          <a:pt x="102" y="337"/>
                          <a:pt x="102" y="338"/>
                        </a:cubicBezTo>
                        <a:cubicBezTo>
                          <a:pt x="101" y="337"/>
                          <a:pt x="101" y="337"/>
                          <a:pt x="101" y="337"/>
                        </a:cubicBezTo>
                        <a:cubicBezTo>
                          <a:pt x="101" y="337"/>
                          <a:pt x="101" y="337"/>
                          <a:pt x="101" y="337"/>
                        </a:cubicBezTo>
                        <a:cubicBezTo>
                          <a:pt x="99" y="340"/>
                          <a:pt x="97" y="343"/>
                          <a:pt x="95" y="346"/>
                        </a:cubicBezTo>
                        <a:cubicBezTo>
                          <a:pt x="97" y="347"/>
                          <a:pt x="97" y="347"/>
                          <a:pt x="97" y="347"/>
                        </a:cubicBezTo>
                        <a:cubicBezTo>
                          <a:pt x="98" y="344"/>
                          <a:pt x="100" y="341"/>
                          <a:pt x="102" y="339"/>
                        </a:cubicBezTo>
                        <a:cubicBezTo>
                          <a:pt x="102" y="340"/>
                          <a:pt x="102" y="340"/>
                          <a:pt x="102" y="341"/>
                        </a:cubicBezTo>
                        <a:cubicBezTo>
                          <a:pt x="102" y="342"/>
                          <a:pt x="103" y="343"/>
                          <a:pt x="104" y="343"/>
                        </a:cubicBezTo>
                        <a:cubicBezTo>
                          <a:pt x="104" y="343"/>
                          <a:pt x="104" y="343"/>
                          <a:pt x="104" y="343"/>
                        </a:cubicBezTo>
                        <a:cubicBezTo>
                          <a:pt x="105" y="343"/>
                          <a:pt x="106" y="342"/>
                          <a:pt x="106" y="341"/>
                        </a:cubicBezTo>
                        <a:cubicBezTo>
                          <a:pt x="106" y="339"/>
                          <a:pt x="106" y="336"/>
                          <a:pt x="106" y="333"/>
                        </a:cubicBezTo>
                        <a:cubicBezTo>
                          <a:pt x="106" y="325"/>
                          <a:pt x="106" y="317"/>
                          <a:pt x="106" y="310"/>
                        </a:cubicBezTo>
                        <a:cubicBezTo>
                          <a:pt x="106" y="307"/>
                          <a:pt x="106" y="305"/>
                          <a:pt x="106" y="302"/>
                        </a:cubicBezTo>
                        <a:cubicBezTo>
                          <a:pt x="106" y="301"/>
                          <a:pt x="106" y="301"/>
                          <a:pt x="106" y="300"/>
                        </a:cubicBezTo>
                        <a:cubicBezTo>
                          <a:pt x="106" y="299"/>
                          <a:pt x="106" y="299"/>
                          <a:pt x="106" y="298"/>
                        </a:cubicBezTo>
                        <a:cubicBezTo>
                          <a:pt x="105" y="297"/>
                          <a:pt x="105" y="297"/>
                          <a:pt x="104" y="296"/>
                        </a:cubicBezTo>
                        <a:cubicBezTo>
                          <a:pt x="104" y="296"/>
                          <a:pt x="103" y="295"/>
                          <a:pt x="102" y="295"/>
                        </a:cubicBezTo>
                        <a:cubicBezTo>
                          <a:pt x="103" y="293"/>
                          <a:pt x="103" y="291"/>
                          <a:pt x="103" y="289"/>
                        </a:cubicBezTo>
                        <a:cubicBezTo>
                          <a:pt x="103" y="289"/>
                          <a:pt x="103" y="289"/>
                          <a:pt x="103" y="288"/>
                        </a:cubicBezTo>
                        <a:cubicBezTo>
                          <a:pt x="103" y="287"/>
                          <a:pt x="102" y="285"/>
                          <a:pt x="101" y="284"/>
                        </a:cubicBezTo>
                        <a:cubicBezTo>
                          <a:pt x="100" y="281"/>
                          <a:pt x="97" y="280"/>
                          <a:pt x="95" y="280"/>
                        </a:cubicBezTo>
                        <a:cubicBezTo>
                          <a:pt x="95" y="277"/>
                          <a:pt x="95" y="274"/>
                          <a:pt x="95" y="272"/>
                        </a:cubicBezTo>
                        <a:cubicBezTo>
                          <a:pt x="95" y="272"/>
                          <a:pt x="95" y="272"/>
                          <a:pt x="95" y="272"/>
                        </a:cubicBezTo>
                        <a:cubicBezTo>
                          <a:pt x="96" y="268"/>
                          <a:pt x="99" y="264"/>
                          <a:pt x="101" y="260"/>
                        </a:cubicBezTo>
                        <a:cubicBezTo>
                          <a:pt x="103" y="256"/>
                          <a:pt x="105" y="251"/>
                          <a:pt x="105" y="243"/>
                        </a:cubicBezTo>
                        <a:cubicBezTo>
                          <a:pt x="105" y="241"/>
                          <a:pt x="105" y="238"/>
                          <a:pt x="104" y="234"/>
                        </a:cubicBezTo>
                        <a:cubicBezTo>
                          <a:pt x="101" y="219"/>
                          <a:pt x="97" y="211"/>
                          <a:pt x="92" y="196"/>
                        </a:cubicBezTo>
                        <a:cubicBezTo>
                          <a:pt x="89" y="187"/>
                          <a:pt x="87" y="178"/>
                          <a:pt x="87" y="168"/>
                        </a:cubicBezTo>
                        <a:cubicBezTo>
                          <a:pt x="87" y="166"/>
                          <a:pt x="87" y="164"/>
                          <a:pt x="88" y="162"/>
                        </a:cubicBezTo>
                        <a:cubicBezTo>
                          <a:pt x="88" y="161"/>
                          <a:pt x="88" y="161"/>
                          <a:pt x="88" y="161"/>
                        </a:cubicBezTo>
                        <a:cubicBezTo>
                          <a:pt x="88" y="159"/>
                          <a:pt x="86" y="157"/>
                          <a:pt x="85" y="156"/>
                        </a:cubicBezTo>
                        <a:cubicBezTo>
                          <a:pt x="83" y="155"/>
                          <a:pt x="81" y="154"/>
                          <a:pt x="78" y="154"/>
                        </a:cubicBezTo>
                        <a:cubicBezTo>
                          <a:pt x="78" y="154"/>
                          <a:pt x="78" y="154"/>
                          <a:pt x="78" y="154"/>
                        </a:cubicBezTo>
                        <a:cubicBezTo>
                          <a:pt x="77" y="154"/>
                          <a:pt x="77" y="154"/>
                          <a:pt x="76" y="154"/>
                        </a:cubicBezTo>
                        <a:cubicBezTo>
                          <a:pt x="77" y="153"/>
                          <a:pt x="78" y="152"/>
                          <a:pt x="79" y="151"/>
                        </a:cubicBezTo>
                        <a:cubicBezTo>
                          <a:pt x="80" y="150"/>
                          <a:pt x="80" y="148"/>
                          <a:pt x="81" y="147"/>
                        </a:cubicBezTo>
                        <a:cubicBezTo>
                          <a:pt x="82" y="146"/>
                          <a:pt x="82" y="145"/>
                          <a:pt x="82" y="144"/>
                        </a:cubicBezTo>
                        <a:cubicBezTo>
                          <a:pt x="82" y="144"/>
                          <a:pt x="82" y="144"/>
                          <a:pt x="82" y="144"/>
                        </a:cubicBezTo>
                        <a:cubicBezTo>
                          <a:pt x="82" y="143"/>
                          <a:pt x="82" y="143"/>
                          <a:pt x="82" y="143"/>
                        </a:cubicBezTo>
                        <a:cubicBezTo>
                          <a:pt x="83" y="143"/>
                          <a:pt x="83" y="142"/>
                          <a:pt x="83" y="142"/>
                        </a:cubicBezTo>
                        <a:cubicBezTo>
                          <a:pt x="83" y="141"/>
                          <a:pt x="83" y="140"/>
                          <a:pt x="82" y="140"/>
                        </a:cubicBezTo>
                        <a:cubicBezTo>
                          <a:pt x="83" y="139"/>
                          <a:pt x="84" y="138"/>
                          <a:pt x="84" y="137"/>
                        </a:cubicBezTo>
                        <a:cubicBezTo>
                          <a:pt x="83" y="137"/>
                          <a:pt x="83" y="137"/>
                          <a:pt x="83" y="136"/>
                        </a:cubicBezTo>
                        <a:cubicBezTo>
                          <a:pt x="83" y="136"/>
                          <a:pt x="83" y="136"/>
                          <a:pt x="83" y="135"/>
                        </a:cubicBezTo>
                        <a:cubicBezTo>
                          <a:pt x="83" y="135"/>
                          <a:pt x="83" y="135"/>
                          <a:pt x="83" y="135"/>
                        </a:cubicBezTo>
                        <a:cubicBezTo>
                          <a:pt x="83" y="134"/>
                          <a:pt x="82" y="133"/>
                          <a:pt x="82" y="133"/>
                        </a:cubicBezTo>
                        <a:cubicBezTo>
                          <a:pt x="82" y="133"/>
                          <a:pt x="82" y="133"/>
                          <a:pt x="82" y="133"/>
                        </a:cubicBezTo>
                        <a:cubicBezTo>
                          <a:pt x="82" y="133"/>
                          <a:pt x="82" y="133"/>
                          <a:pt x="82" y="133"/>
                        </a:cubicBezTo>
                        <a:cubicBezTo>
                          <a:pt x="81" y="133"/>
                          <a:pt x="81" y="133"/>
                          <a:pt x="81" y="133"/>
                        </a:cubicBezTo>
                        <a:cubicBezTo>
                          <a:pt x="81" y="132"/>
                          <a:pt x="81" y="132"/>
                          <a:pt x="81" y="132"/>
                        </a:cubicBezTo>
                        <a:cubicBezTo>
                          <a:pt x="81" y="132"/>
                          <a:pt x="81" y="132"/>
                          <a:pt x="81" y="132"/>
                        </a:cubicBezTo>
                        <a:cubicBezTo>
                          <a:pt x="81" y="131"/>
                          <a:pt x="81" y="131"/>
                          <a:pt x="81" y="131"/>
                        </a:cubicBezTo>
                        <a:cubicBezTo>
                          <a:pt x="82" y="131"/>
                          <a:pt x="83" y="131"/>
                          <a:pt x="83" y="130"/>
                        </a:cubicBezTo>
                        <a:cubicBezTo>
                          <a:pt x="83" y="129"/>
                          <a:pt x="83" y="129"/>
                          <a:pt x="83" y="129"/>
                        </a:cubicBezTo>
                        <a:cubicBezTo>
                          <a:pt x="83" y="128"/>
                          <a:pt x="83" y="127"/>
                          <a:pt x="82" y="126"/>
                        </a:cubicBezTo>
                        <a:cubicBezTo>
                          <a:pt x="82" y="126"/>
                          <a:pt x="82" y="126"/>
                          <a:pt x="82" y="126"/>
                        </a:cubicBezTo>
                        <a:cubicBezTo>
                          <a:pt x="82" y="126"/>
                          <a:pt x="82" y="125"/>
                          <a:pt x="82" y="125"/>
                        </a:cubicBezTo>
                        <a:cubicBezTo>
                          <a:pt x="82" y="124"/>
                          <a:pt x="83" y="123"/>
                          <a:pt x="83" y="123"/>
                        </a:cubicBezTo>
                        <a:cubicBezTo>
                          <a:pt x="82" y="122"/>
                          <a:pt x="82" y="122"/>
                          <a:pt x="82" y="122"/>
                        </a:cubicBezTo>
                        <a:cubicBezTo>
                          <a:pt x="82" y="121"/>
                          <a:pt x="82" y="119"/>
                          <a:pt x="82" y="117"/>
                        </a:cubicBezTo>
                        <a:cubicBezTo>
                          <a:pt x="83" y="117"/>
                          <a:pt x="83" y="117"/>
                          <a:pt x="83" y="117"/>
                        </a:cubicBezTo>
                        <a:cubicBezTo>
                          <a:pt x="85" y="114"/>
                          <a:pt x="87" y="110"/>
                          <a:pt x="88" y="107"/>
                        </a:cubicBezTo>
                        <a:cubicBezTo>
                          <a:pt x="89" y="103"/>
                          <a:pt x="89" y="100"/>
                          <a:pt x="90" y="97"/>
                        </a:cubicBezTo>
                        <a:cubicBezTo>
                          <a:pt x="92" y="92"/>
                          <a:pt x="93" y="87"/>
                          <a:pt x="99" y="80"/>
                        </a:cubicBezTo>
                        <a:cubicBezTo>
                          <a:pt x="104" y="72"/>
                          <a:pt x="108" y="60"/>
                          <a:pt x="108" y="47"/>
                        </a:cubicBezTo>
                        <a:cubicBezTo>
                          <a:pt x="108" y="36"/>
                          <a:pt x="105" y="25"/>
                          <a:pt x="98" y="16"/>
                        </a:cubicBezTo>
                        <a:cubicBezTo>
                          <a:pt x="91" y="7"/>
                          <a:pt x="79" y="1"/>
                          <a:pt x="61" y="0"/>
                        </a:cubicBezTo>
                        <a:cubicBezTo>
                          <a:pt x="61" y="0"/>
                          <a:pt x="60" y="0"/>
                          <a:pt x="59" y="0"/>
                        </a:cubicBezTo>
                        <a:cubicBezTo>
                          <a:pt x="59" y="0"/>
                          <a:pt x="59" y="0"/>
                          <a:pt x="59" y="0"/>
                        </a:cubicBezTo>
                        <a:cubicBezTo>
                          <a:pt x="45" y="0"/>
                          <a:pt x="34" y="6"/>
                          <a:pt x="26" y="16"/>
                        </a:cubicBezTo>
                        <a:cubicBezTo>
                          <a:pt x="18" y="25"/>
                          <a:pt x="14" y="38"/>
                          <a:pt x="14" y="51"/>
                        </a:cubicBezTo>
                        <a:cubicBezTo>
                          <a:pt x="14" y="59"/>
                          <a:pt x="15" y="67"/>
                          <a:pt x="19" y="75"/>
                        </a:cubicBezTo>
                        <a:close/>
                        <a:moveTo>
                          <a:pt x="31" y="305"/>
                        </a:moveTo>
                        <a:cubicBezTo>
                          <a:pt x="31" y="305"/>
                          <a:pt x="31" y="305"/>
                          <a:pt x="31" y="305"/>
                        </a:cubicBezTo>
                        <a:cubicBezTo>
                          <a:pt x="31" y="305"/>
                          <a:pt x="30" y="304"/>
                          <a:pt x="29" y="304"/>
                        </a:cubicBezTo>
                        <a:cubicBezTo>
                          <a:pt x="29" y="304"/>
                          <a:pt x="29" y="304"/>
                          <a:pt x="29" y="304"/>
                        </a:cubicBezTo>
                        <a:cubicBezTo>
                          <a:pt x="29" y="303"/>
                          <a:pt x="29" y="303"/>
                          <a:pt x="29" y="303"/>
                        </a:cubicBezTo>
                        <a:cubicBezTo>
                          <a:pt x="28" y="303"/>
                          <a:pt x="29" y="302"/>
                          <a:pt x="29" y="302"/>
                        </a:cubicBezTo>
                        <a:cubicBezTo>
                          <a:pt x="30" y="301"/>
                          <a:pt x="31" y="301"/>
                          <a:pt x="31" y="301"/>
                        </a:cubicBezTo>
                        <a:cubicBezTo>
                          <a:pt x="31" y="302"/>
                          <a:pt x="31" y="303"/>
                          <a:pt x="31" y="305"/>
                        </a:cubicBezTo>
                        <a:close/>
                        <a:moveTo>
                          <a:pt x="102" y="299"/>
                        </a:moveTo>
                        <a:cubicBezTo>
                          <a:pt x="102" y="299"/>
                          <a:pt x="102" y="299"/>
                          <a:pt x="102" y="299"/>
                        </a:cubicBezTo>
                        <a:cubicBezTo>
                          <a:pt x="102" y="299"/>
                          <a:pt x="102" y="299"/>
                          <a:pt x="102" y="299"/>
                        </a:cubicBezTo>
                        <a:cubicBezTo>
                          <a:pt x="102" y="300"/>
                          <a:pt x="102" y="300"/>
                          <a:pt x="102" y="300"/>
                        </a:cubicBezTo>
                        <a:cubicBezTo>
                          <a:pt x="102" y="300"/>
                          <a:pt x="102" y="300"/>
                          <a:pt x="102" y="301"/>
                        </a:cubicBezTo>
                        <a:cubicBezTo>
                          <a:pt x="102" y="301"/>
                          <a:pt x="102" y="301"/>
                          <a:pt x="102" y="301"/>
                        </a:cubicBezTo>
                        <a:cubicBezTo>
                          <a:pt x="102" y="300"/>
                          <a:pt x="102" y="300"/>
                          <a:pt x="102" y="299"/>
                        </a:cubicBezTo>
                        <a:close/>
                        <a:moveTo>
                          <a:pt x="39" y="137"/>
                        </a:moveTo>
                        <a:cubicBezTo>
                          <a:pt x="39" y="137"/>
                          <a:pt x="39" y="137"/>
                          <a:pt x="39" y="137"/>
                        </a:cubicBezTo>
                        <a:cubicBezTo>
                          <a:pt x="39" y="137"/>
                          <a:pt x="39" y="137"/>
                          <a:pt x="39" y="137"/>
                        </a:cubicBezTo>
                        <a:close/>
                        <a:moveTo>
                          <a:pt x="39" y="148"/>
                        </a:moveTo>
                        <a:cubicBezTo>
                          <a:pt x="39" y="146"/>
                          <a:pt x="40" y="145"/>
                          <a:pt x="40" y="144"/>
                        </a:cubicBezTo>
                        <a:cubicBezTo>
                          <a:pt x="40" y="144"/>
                          <a:pt x="40" y="144"/>
                          <a:pt x="40" y="144"/>
                        </a:cubicBezTo>
                        <a:cubicBezTo>
                          <a:pt x="40" y="144"/>
                          <a:pt x="40" y="144"/>
                          <a:pt x="40" y="144"/>
                        </a:cubicBezTo>
                        <a:cubicBezTo>
                          <a:pt x="40" y="145"/>
                          <a:pt x="40" y="145"/>
                          <a:pt x="40" y="145"/>
                        </a:cubicBezTo>
                        <a:cubicBezTo>
                          <a:pt x="41" y="149"/>
                          <a:pt x="44" y="153"/>
                          <a:pt x="48" y="155"/>
                        </a:cubicBezTo>
                        <a:cubicBezTo>
                          <a:pt x="51" y="157"/>
                          <a:pt x="55" y="159"/>
                          <a:pt x="60" y="160"/>
                        </a:cubicBezTo>
                        <a:cubicBezTo>
                          <a:pt x="60" y="160"/>
                          <a:pt x="61" y="160"/>
                          <a:pt x="62" y="160"/>
                        </a:cubicBezTo>
                        <a:cubicBezTo>
                          <a:pt x="64" y="160"/>
                          <a:pt x="67" y="159"/>
                          <a:pt x="69" y="159"/>
                        </a:cubicBezTo>
                        <a:cubicBezTo>
                          <a:pt x="67" y="161"/>
                          <a:pt x="66" y="164"/>
                          <a:pt x="64" y="168"/>
                        </a:cubicBezTo>
                        <a:cubicBezTo>
                          <a:pt x="64" y="170"/>
                          <a:pt x="64" y="171"/>
                          <a:pt x="63" y="173"/>
                        </a:cubicBezTo>
                        <a:cubicBezTo>
                          <a:pt x="63" y="173"/>
                          <a:pt x="63" y="173"/>
                          <a:pt x="63" y="173"/>
                        </a:cubicBezTo>
                        <a:cubicBezTo>
                          <a:pt x="58" y="175"/>
                          <a:pt x="53" y="177"/>
                          <a:pt x="47" y="179"/>
                        </a:cubicBezTo>
                        <a:cubicBezTo>
                          <a:pt x="46" y="180"/>
                          <a:pt x="45" y="180"/>
                          <a:pt x="44" y="180"/>
                        </a:cubicBezTo>
                        <a:cubicBezTo>
                          <a:pt x="44" y="180"/>
                          <a:pt x="44" y="180"/>
                          <a:pt x="44" y="180"/>
                        </a:cubicBezTo>
                        <a:cubicBezTo>
                          <a:pt x="44" y="180"/>
                          <a:pt x="44" y="180"/>
                          <a:pt x="44" y="180"/>
                        </a:cubicBezTo>
                        <a:cubicBezTo>
                          <a:pt x="42" y="180"/>
                          <a:pt x="42" y="180"/>
                          <a:pt x="42" y="180"/>
                        </a:cubicBezTo>
                        <a:cubicBezTo>
                          <a:pt x="42" y="181"/>
                          <a:pt x="42" y="181"/>
                          <a:pt x="42" y="181"/>
                        </a:cubicBezTo>
                        <a:cubicBezTo>
                          <a:pt x="40" y="187"/>
                          <a:pt x="38" y="192"/>
                          <a:pt x="37" y="198"/>
                        </a:cubicBezTo>
                        <a:cubicBezTo>
                          <a:pt x="37" y="198"/>
                          <a:pt x="37" y="198"/>
                          <a:pt x="37" y="198"/>
                        </a:cubicBezTo>
                        <a:cubicBezTo>
                          <a:pt x="35" y="197"/>
                          <a:pt x="34" y="197"/>
                          <a:pt x="34" y="197"/>
                        </a:cubicBezTo>
                        <a:cubicBezTo>
                          <a:pt x="33" y="196"/>
                          <a:pt x="33" y="195"/>
                          <a:pt x="33" y="194"/>
                        </a:cubicBezTo>
                        <a:cubicBezTo>
                          <a:pt x="32" y="191"/>
                          <a:pt x="32" y="188"/>
                          <a:pt x="31" y="186"/>
                        </a:cubicBezTo>
                        <a:cubicBezTo>
                          <a:pt x="31" y="185"/>
                          <a:pt x="31" y="185"/>
                          <a:pt x="31" y="185"/>
                        </a:cubicBezTo>
                        <a:cubicBezTo>
                          <a:pt x="31" y="185"/>
                          <a:pt x="31" y="185"/>
                          <a:pt x="31" y="185"/>
                        </a:cubicBezTo>
                        <a:cubicBezTo>
                          <a:pt x="31" y="185"/>
                          <a:pt x="31" y="185"/>
                          <a:pt x="31" y="185"/>
                        </a:cubicBezTo>
                        <a:cubicBezTo>
                          <a:pt x="32" y="182"/>
                          <a:pt x="35" y="176"/>
                          <a:pt x="36" y="174"/>
                        </a:cubicBezTo>
                        <a:cubicBezTo>
                          <a:pt x="36" y="173"/>
                          <a:pt x="37" y="173"/>
                          <a:pt x="37" y="173"/>
                        </a:cubicBezTo>
                        <a:cubicBezTo>
                          <a:pt x="37" y="172"/>
                          <a:pt x="37" y="172"/>
                          <a:pt x="38" y="172"/>
                        </a:cubicBezTo>
                        <a:cubicBezTo>
                          <a:pt x="41" y="170"/>
                          <a:pt x="44" y="168"/>
                          <a:pt x="47" y="167"/>
                        </a:cubicBezTo>
                        <a:cubicBezTo>
                          <a:pt x="50" y="165"/>
                          <a:pt x="52" y="164"/>
                          <a:pt x="56" y="161"/>
                        </a:cubicBezTo>
                        <a:cubicBezTo>
                          <a:pt x="53" y="159"/>
                          <a:pt x="53" y="159"/>
                          <a:pt x="53" y="159"/>
                        </a:cubicBezTo>
                        <a:cubicBezTo>
                          <a:pt x="50" y="161"/>
                          <a:pt x="48" y="162"/>
                          <a:pt x="45" y="164"/>
                        </a:cubicBezTo>
                        <a:cubicBezTo>
                          <a:pt x="42" y="165"/>
                          <a:pt x="39" y="166"/>
                          <a:pt x="36" y="169"/>
                        </a:cubicBezTo>
                        <a:cubicBezTo>
                          <a:pt x="35" y="169"/>
                          <a:pt x="35" y="169"/>
                          <a:pt x="34" y="170"/>
                        </a:cubicBezTo>
                        <a:cubicBezTo>
                          <a:pt x="33" y="171"/>
                          <a:pt x="33" y="172"/>
                          <a:pt x="33" y="172"/>
                        </a:cubicBezTo>
                        <a:cubicBezTo>
                          <a:pt x="32" y="174"/>
                          <a:pt x="31" y="177"/>
                          <a:pt x="29" y="180"/>
                        </a:cubicBezTo>
                        <a:cubicBezTo>
                          <a:pt x="29" y="180"/>
                          <a:pt x="29" y="179"/>
                          <a:pt x="28" y="178"/>
                        </a:cubicBezTo>
                        <a:cubicBezTo>
                          <a:pt x="31" y="174"/>
                          <a:pt x="34" y="166"/>
                          <a:pt x="36" y="159"/>
                        </a:cubicBezTo>
                        <a:cubicBezTo>
                          <a:pt x="37" y="155"/>
                          <a:pt x="38" y="151"/>
                          <a:pt x="39" y="148"/>
                        </a:cubicBezTo>
                        <a:close/>
                        <a:moveTo>
                          <a:pt x="56" y="115"/>
                        </a:moveTo>
                        <a:cubicBezTo>
                          <a:pt x="54" y="115"/>
                          <a:pt x="52" y="115"/>
                          <a:pt x="50" y="114"/>
                        </a:cubicBezTo>
                        <a:cubicBezTo>
                          <a:pt x="52" y="114"/>
                          <a:pt x="54" y="114"/>
                          <a:pt x="56" y="114"/>
                        </a:cubicBezTo>
                        <a:cubicBezTo>
                          <a:pt x="56" y="114"/>
                          <a:pt x="56" y="114"/>
                          <a:pt x="56" y="114"/>
                        </a:cubicBezTo>
                        <a:lnTo>
                          <a:pt x="56" y="115"/>
                        </a:lnTo>
                        <a:close/>
                        <a:moveTo>
                          <a:pt x="62" y="118"/>
                        </a:moveTo>
                        <a:cubicBezTo>
                          <a:pt x="65" y="118"/>
                          <a:pt x="69" y="118"/>
                          <a:pt x="72" y="118"/>
                        </a:cubicBezTo>
                        <a:cubicBezTo>
                          <a:pt x="74" y="118"/>
                          <a:pt x="76" y="118"/>
                          <a:pt x="79" y="117"/>
                        </a:cubicBezTo>
                        <a:cubicBezTo>
                          <a:pt x="79" y="118"/>
                          <a:pt x="79" y="119"/>
                          <a:pt x="79" y="120"/>
                        </a:cubicBezTo>
                        <a:cubicBezTo>
                          <a:pt x="79" y="120"/>
                          <a:pt x="79" y="120"/>
                          <a:pt x="79" y="120"/>
                        </a:cubicBezTo>
                        <a:cubicBezTo>
                          <a:pt x="69" y="121"/>
                          <a:pt x="60" y="121"/>
                          <a:pt x="50" y="122"/>
                        </a:cubicBezTo>
                        <a:cubicBezTo>
                          <a:pt x="49" y="122"/>
                          <a:pt x="48" y="122"/>
                          <a:pt x="47" y="122"/>
                        </a:cubicBezTo>
                        <a:cubicBezTo>
                          <a:pt x="47" y="122"/>
                          <a:pt x="47" y="122"/>
                          <a:pt x="47" y="122"/>
                        </a:cubicBezTo>
                        <a:cubicBezTo>
                          <a:pt x="45" y="122"/>
                          <a:pt x="43" y="121"/>
                          <a:pt x="42" y="121"/>
                        </a:cubicBezTo>
                        <a:cubicBezTo>
                          <a:pt x="42" y="120"/>
                          <a:pt x="42" y="120"/>
                          <a:pt x="42" y="120"/>
                        </a:cubicBezTo>
                        <a:cubicBezTo>
                          <a:pt x="42" y="119"/>
                          <a:pt x="42" y="118"/>
                          <a:pt x="42" y="117"/>
                        </a:cubicBezTo>
                        <a:cubicBezTo>
                          <a:pt x="42" y="117"/>
                          <a:pt x="42" y="117"/>
                          <a:pt x="42" y="117"/>
                        </a:cubicBezTo>
                        <a:cubicBezTo>
                          <a:pt x="42" y="117"/>
                          <a:pt x="42" y="117"/>
                          <a:pt x="42" y="117"/>
                        </a:cubicBezTo>
                        <a:cubicBezTo>
                          <a:pt x="49" y="118"/>
                          <a:pt x="55" y="118"/>
                          <a:pt x="62" y="118"/>
                        </a:cubicBezTo>
                        <a:close/>
                        <a:moveTo>
                          <a:pt x="63" y="72"/>
                        </a:moveTo>
                        <a:cubicBezTo>
                          <a:pt x="63" y="72"/>
                          <a:pt x="63" y="72"/>
                          <a:pt x="63" y="72"/>
                        </a:cubicBezTo>
                        <a:cubicBezTo>
                          <a:pt x="65" y="73"/>
                          <a:pt x="66" y="74"/>
                          <a:pt x="68" y="74"/>
                        </a:cubicBezTo>
                        <a:cubicBezTo>
                          <a:pt x="67" y="84"/>
                          <a:pt x="66" y="93"/>
                          <a:pt x="66" y="103"/>
                        </a:cubicBezTo>
                        <a:cubicBezTo>
                          <a:pt x="66" y="105"/>
                          <a:pt x="66" y="107"/>
                          <a:pt x="66" y="110"/>
                        </a:cubicBezTo>
                        <a:cubicBezTo>
                          <a:pt x="65" y="110"/>
                          <a:pt x="64" y="110"/>
                          <a:pt x="63" y="110"/>
                        </a:cubicBezTo>
                        <a:cubicBezTo>
                          <a:pt x="62" y="110"/>
                          <a:pt x="61" y="110"/>
                          <a:pt x="60" y="110"/>
                        </a:cubicBezTo>
                        <a:cubicBezTo>
                          <a:pt x="59" y="99"/>
                          <a:pt x="59" y="87"/>
                          <a:pt x="57" y="76"/>
                        </a:cubicBezTo>
                        <a:cubicBezTo>
                          <a:pt x="57" y="76"/>
                          <a:pt x="57" y="76"/>
                          <a:pt x="57" y="76"/>
                        </a:cubicBezTo>
                        <a:cubicBezTo>
                          <a:pt x="57" y="76"/>
                          <a:pt x="57" y="76"/>
                          <a:pt x="57" y="76"/>
                        </a:cubicBezTo>
                        <a:cubicBezTo>
                          <a:pt x="59" y="76"/>
                          <a:pt x="61" y="75"/>
                          <a:pt x="62" y="74"/>
                        </a:cubicBezTo>
                        <a:cubicBezTo>
                          <a:pt x="62" y="73"/>
                          <a:pt x="63" y="73"/>
                          <a:pt x="63" y="72"/>
                        </a:cubicBezTo>
                        <a:close/>
                        <a:moveTo>
                          <a:pt x="62" y="54"/>
                        </a:moveTo>
                        <a:cubicBezTo>
                          <a:pt x="62" y="50"/>
                          <a:pt x="63" y="47"/>
                          <a:pt x="64" y="43"/>
                        </a:cubicBezTo>
                        <a:cubicBezTo>
                          <a:pt x="64" y="42"/>
                          <a:pt x="64" y="42"/>
                          <a:pt x="64" y="41"/>
                        </a:cubicBezTo>
                        <a:cubicBezTo>
                          <a:pt x="65" y="41"/>
                          <a:pt x="65" y="40"/>
                          <a:pt x="65" y="40"/>
                        </a:cubicBezTo>
                        <a:cubicBezTo>
                          <a:pt x="65" y="40"/>
                          <a:pt x="65" y="40"/>
                          <a:pt x="65" y="40"/>
                        </a:cubicBezTo>
                        <a:cubicBezTo>
                          <a:pt x="66" y="40"/>
                          <a:pt x="66" y="40"/>
                          <a:pt x="66" y="40"/>
                        </a:cubicBezTo>
                        <a:cubicBezTo>
                          <a:pt x="66" y="40"/>
                          <a:pt x="67" y="41"/>
                          <a:pt x="67" y="42"/>
                        </a:cubicBezTo>
                        <a:cubicBezTo>
                          <a:pt x="68" y="42"/>
                          <a:pt x="68" y="43"/>
                          <a:pt x="68" y="44"/>
                        </a:cubicBezTo>
                        <a:cubicBezTo>
                          <a:pt x="68" y="45"/>
                          <a:pt x="68" y="46"/>
                          <a:pt x="68" y="46"/>
                        </a:cubicBezTo>
                        <a:cubicBezTo>
                          <a:pt x="67" y="52"/>
                          <a:pt x="65" y="58"/>
                          <a:pt x="63" y="63"/>
                        </a:cubicBezTo>
                        <a:cubicBezTo>
                          <a:pt x="63" y="60"/>
                          <a:pt x="62" y="57"/>
                          <a:pt x="62" y="54"/>
                        </a:cubicBezTo>
                        <a:close/>
                        <a:moveTo>
                          <a:pt x="66" y="115"/>
                        </a:moveTo>
                        <a:cubicBezTo>
                          <a:pt x="65" y="115"/>
                          <a:pt x="63" y="115"/>
                          <a:pt x="62" y="115"/>
                        </a:cubicBezTo>
                        <a:cubicBezTo>
                          <a:pt x="61" y="115"/>
                          <a:pt x="60" y="115"/>
                          <a:pt x="59" y="115"/>
                        </a:cubicBezTo>
                        <a:cubicBezTo>
                          <a:pt x="59" y="114"/>
                          <a:pt x="59" y="114"/>
                          <a:pt x="59" y="114"/>
                        </a:cubicBezTo>
                        <a:cubicBezTo>
                          <a:pt x="59" y="114"/>
                          <a:pt x="59" y="114"/>
                          <a:pt x="59" y="114"/>
                        </a:cubicBezTo>
                        <a:cubicBezTo>
                          <a:pt x="59" y="114"/>
                          <a:pt x="60" y="114"/>
                          <a:pt x="60" y="113"/>
                        </a:cubicBezTo>
                        <a:cubicBezTo>
                          <a:pt x="61" y="113"/>
                          <a:pt x="62" y="113"/>
                          <a:pt x="63" y="113"/>
                        </a:cubicBezTo>
                        <a:cubicBezTo>
                          <a:pt x="63" y="113"/>
                          <a:pt x="63" y="113"/>
                          <a:pt x="63" y="113"/>
                        </a:cubicBezTo>
                        <a:cubicBezTo>
                          <a:pt x="64" y="113"/>
                          <a:pt x="65" y="113"/>
                          <a:pt x="66" y="113"/>
                        </a:cubicBezTo>
                        <a:cubicBezTo>
                          <a:pt x="66" y="114"/>
                          <a:pt x="66" y="114"/>
                          <a:pt x="66" y="114"/>
                        </a:cubicBezTo>
                        <a:lnTo>
                          <a:pt x="66" y="115"/>
                        </a:lnTo>
                        <a:close/>
                        <a:moveTo>
                          <a:pt x="70" y="113"/>
                        </a:moveTo>
                        <a:cubicBezTo>
                          <a:pt x="72" y="114"/>
                          <a:pt x="74" y="114"/>
                          <a:pt x="76" y="114"/>
                        </a:cubicBezTo>
                        <a:cubicBezTo>
                          <a:pt x="75" y="114"/>
                          <a:pt x="73" y="114"/>
                          <a:pt x="72" y="115"/>
                        </a:cubicBezTo>
                        <a:cubicBezTo>
                          <a:pt x="71" y="115"/>
                          <a:pt x="70" y="115"/>
                          <a:pt x="70" y="115"/>
                        </a:cubicBezTo>
                        <a:cubicBezTo>
                          <a:pt x="70" y="114"/>
                          <a:pt x="70" y="114"/>
                          <a:pt x="70" y="114"/>
                        </a:cubicBezTo>
                        <a:lnTo>
                          <a:pt x="70" y="113"/>
                        </a:lnTo>
                        <a:close/>
                        <a:moveTo>
                          <a:pt x="44" y="129"/>
                        </a:moveTo>
                        <a:cubicBezTo>
                          <a:pt x="44" y="129"/>
                          <a:pt x="44" y="129"/>
                          <a:pt x="44" y="129"/>
                        </a:cubicBezTo>
                        <a:cubicBezTo>
                          <a:pt x="43" y="129"/>
                          <a:pt x="43" y="129"/>
                          <a:pt x="43" y="129"/>
                        </a:cubicBezTo>
                        <a:cubicBezTo>
                          <a:pt x="43" y="129"/>
                          <a:pt x="43" y="129"/>
                          <a:pt x="43" y="129"/>
                        </a:cubicBezTo>
                        <a:cubicBezTo>
                          <a:pt x="42" y="129"/>
                          <a:pt x="42" y="129"/>
                          <a:pt x="42" y="129"/>
                        </a:cubicBezTo>
                        <a:cubicBezTo>
                          <a:pt x="42" y="128"/>
                          <a:pt x="42" y="128"/>
                          <a:pt x="42" y="127"/>
                        </a:cubicBezTo>
                        <a:cubicBezTo>
                          <a:pt x="42" y="126"/>
                          <a:pt x="42" y="126"/>
                          <a:pt x="42" y="125"/>
                        </a:cubicBezTo>
                        <a:cubicBezTo>
                          <a:pt x="43" y="125"/>
                          <a:pt x="45" y="125"/>
                          <a:pt x="47" y="125"/>
                        </a:cubicBezTo>
                        <a:cubicBezTo>
                          <a:pt x="48" y="125"/>
                          <a:pt x="49" y="125"/>
                          <a:pt x="50" y="125"/>
                        </a:cubicBezTo>
                        <a:cubicBezTo>
                          <a:pt x="60" y="125"/>
                          <a:pt x="69" y="124"/>
                          <a:pt x="79" y="124"/>
                        </a:cubicBezTo>
                        <a:cubicBezTo>
                          <a:pt x="78" y="124"/>
                          <a:pt x="78" y="124"/>
                          <a:pt x="78" y="124"/>
                        </a:cubicBezTo>
                        <a:cubicBezTo>
                          <a:pt x="78" y="124"/>
                          <a:pt x="78" y="125"/>
                          <a:pt x="78" y="125"/>
                        </a:cubicBezTo>
                        <a:cubicBezTo>
                          <a:pt x="77" y="125"/>
                          <a:pt x="77" y="125"/>
                          <a:pt x="77" y="125"/>
                        </a:cubicBezTo>
                        <a:cubicBezTo>
                          <a:pt x="77" y="125"/>
                          <a:pt x="77" y="125"/>
                          <a:pt x="77" y="125"/>
                        </a:cubicBezTo>
                        <a:cubicBezTo>
                          <a:pt x="66" y="127"/>
                          <a:pt x="55" y="129"/>
                          <a:pt x="44" y="129"/>
                        </a:cubicBezTo>
                        <a:cubicBezTo>
                          <a:pt x="44" y="129"/>
                          <a:pt x="44" y="129"/>
                          <a:pt x="44" y="129"/>
                        </a:cubicBezTo>
                        <a:close/>
                        <a:moveTo>
                          <a:pt x="78" y="130"/>
                        </a:moveTo>
                        <a:cubicBezTo>
                          <a:pt x="78" y="130"/>
                          <a:pt x="77" y="131"/>
                          <a:pt x="77" y="132"/>
                        </a:cubicBezTo>
                        <a:cubicBezTo>
                          <a:pt x="78" y="133"/>
                          <a:pt x="78" y="133"/>
                          <a:pt x="78" y="133"/>
                        </a:cubicBezTo>
                        <a:cubicBezTo>
                          <a:pt x="73" y="134"/>
                          <a:pt x="69" y="134"/>
                          <a:pt x="64" y="135"/>
                        </a:cubicBezTo>
                        <a:cubicBezTo>
                          <a:pt x="60" y="135"/>
                          <a:pt x="55" y="136"/>
                          <a:pt x="51" y="136"/>
                        </a:cubicBezTo>
                        <a:cubicBezTo>
                          <a:pt x="51" y="136"/>
                          <a:pt x="51" y="136"/>
                          <a:pt x="51" y="136"/>
                        </a:cubicBezTo>
                        <a:cubicBezTo>
                          <a:pt x="51" y="136"/>
                          <a:pt x="51" y="136"/>
                          <a:pt x="51" y="136"/>
                        </a:cubicBezTo>
                        <a:cubicBezTo>
                          <a:pt x="48" y="136"/>
                          <a:pt x="46" y="136"/>
                          <a:pt x="43" y="135"/>
                        </a:cubicBezTo>
                        <a:cubicBezTo>
                          <a:pt x="43" y="135"/>
                          <a:pt x="43" y="135"/>
                          <a:pt x="43" y="135"/>
                        </a:cubicBezTo>
                        <a:cubicBezTo>
                          <a:pt x="42" y="135"/>
                          <a:pt x="42" y="135"/>
                          <a:pt x="42" y="135"/>
                        </a:cubicBezTo>
                        <a:cubicBezTo>
                          <a:pt x="42" y="134"/>
                          <a:pt x="42" y="133"/>
                          <a:pt x="43" y="133"/>
                        </a:cubicBezTo>
                        <a:cubicBezTo>
                          <a:pt x="43" y="133"/>
                          <a:pt x="43" y="133"/>
                          <a:pt x="44" y="133"/>
                        </a:cubicBezTo>
                        <a:cubicBezTo>
                          <a:pt x="44" y="133"/>
                          <a:pt x="44" y="133"/>
                          <a:pt x="44" y="133"/>
                        </a:cubicBezTo>
                        <a:cubicBezTo>
                          <a:pt x="44" y="133"/>
                          <a:pt x="44" y="133"/>
                          <a:pt x="44" y="133"/>
                        </a:cubicBezTo>
                        <a:cubicBezTo>
                          <a:pt x="56" y="132"/>
                          <a:pt x="67" y="131"/>
                          <a:pt x="79" y="129"/>
                        </a:cubicBezTo>
                        <a:lnTo>
                          <a:pt x="78" y="130"/>
                        </a:lnTo>
                        <a:close/>
                        <a:moveTo>
                          <a:pt x="78" y="137"/>
                        </a:moveTo>
                        <a:cubicBezTo>
                          <a:pt x="78" y="137"/>
                          <a:pt x="78" y="137"/>
                          <a:pt x="78" y="137"/>
                        </a:cubicBezTo>
                        <a:cubicBezTo>
                          <a:pt x="69" y="140"/>
                          <a:pt x="60" y="142"/>
                          <a:pt x="52" y="142"/>
                        </a:cubicBezTo>
                        <a:cubicBezTo>
                          <a:pt x="52" y="142"/>
                          <a:pt x="52" y="142"/>
                          <a:pt x="52" y="142"/>
                        </a:cubicBezTo>
                        <a:cubicBezTo>
                          <a:pt x="49" y="142"/>
                          <a:pt x="46" y="141"/>
                          <a:pt x="43" y="141"/>
                        </a:cubicBezTo>
                        <a:cubicBezTo>
                          <a:pt x="43" y="141"/>
                          <a:pt x="43" y="141"/>
                          <a:pt x="43" y="141"/>
                        </a:cubicBezTo>
                        <a:cubicBezTo>
                          <a:pt x="42" y="141"/>
                          <a:pt x="42" y="141"/>
                          <a:pt x="42" y="141"/>
                        </a:cubicBezTo>
                        <a:cubicBezTo>
                          <a:pt x="42" y="140"/>
                          <a:pt x="42" y="140"/>
                          <a:pt x="42" y="140"/>
                        </a:cubicBezTo>
                        <a:cubicBezTo>
                          <a:pt x="42" y="140"/>
                          <a:pt x="42" y="139"/>
                          <a:pt x="43" y="139"/>
                        </a:cubicBezTo>
                        <a:cubicBezTo>
                          <a:pt x="45" y="139"/>
                          <a:pt x="48" y="139"/>
                          <a:pt x="51" y="139"/>
                        </a:cubicBezTo>
                        <a:cubicBezTo>
                          <a:pt x="56" y="139"/>
                          <a:pt x="60" y="139"/>
                          <a:pt x="65" y="138"/>
                        </a:cubicBezTo>
                        <a:cubicBezTo>
                          <a:pt x="69" y="138"/>
                          <a:pt x="74" y="137"/>
                          <a:pt x="78" y="137"/>
                        </a:cubicBezTo>
                        <a:close/>
                        <a:moveTo>
                          <a:pt x="56" y="209"/>
                        </a:moveTo>
                        <a:cubicBezTo>
                          <a:pt x="55" y="208"/>
                          <a:pt x="54" y="207"/>
                          <a:pt x="54" y="206"/>
                        </a:cubicBezTo>
                        <a:cubicBezTo>
                          <a:pt x="53" y="206"/>
                          <a:pt x="53" y="205"/>
                          <a:pt x="52" y="204"/>
                        </a:cubicBezTo>
                        <a:cubicBezTo>
                          <a:pt x="52" y="204"/>
                          <a:pt x="52" y="204"/>
                          <a:pt x="52" y="204"/>
                        </a:cubicBezTo>
                        <a:cubicBezTo>
                          <a:pt x="52" y="203"/>
                          <a:pt x="52" y="203"/>
                          <a:pt x="52" y="203"/>
                        </a:cubicBezTo>
                        <a:cubicBezTo>
                          <a:pt x="54" y="197"/>
                          <a:pt x="59" y="192"/>
                          <a:pt x="65" y="189"/>
                        </a:cubicBezTo>
                        <a:cubicBezTo>
                          <a:pt x="65" y="192"/>
                          <a:pt x="66" y="195"/>
                          <a:pt x="67" y="199"/>
                        </a:cubicBezTo>
                        <a:cubicBezTo>
                          <a:pt x="68" y="201"/>
                          <a:pt x="68" y="202"/>
                          <a:pt x="68" y="204"/>
                        </a:cubicBezTo>
                        <a:cubicBezTo>
                          <a:pt x="68" y="206"/>
                          <a:pt x="68" y="207"/>
                          <a:pt x="67" y="208"/>
                        </a:cubicBezTo>
                        <a:cubicBezTo>
                          <a:pt x="66" y="209"/>
                          <a:pt x="65" y="209"/>
                          <a:pt x="63" y="210"/>
                        </a:cubicBezTo>
                        <a:cubicBezTo>
                          <a:pt x="62" y="210"/>
                          <a:pt x="60" y="211"/>
                          <a:pt x="58" y="211"/>
                        </a:cubicBezTo>
                        <a:cubicBezTo>
                          <a:pt x="58" y="210"/>
                          <a:pt x="58" y="210"/>
                          <a:pt x="58" y="210"/>
                        </a:cubicBezTo>
                        <a:cubicBezTo>
                          <a:pt x="57" y="210"/>
                          <a:pt x="57" y="209"/>
                          <a:pt x="56" y="209"/>
                        </a:cubicBezTo>
                        <a:close/>
                        <a:moveTo>
                          <a:pt x="49" y="207"/>
                        </a:moveTo>
                        <a:cubicBezTo>
                          <a:pt x="49" y="207"/>
                          <a:pt x="49" y="206"/>
                          <a:pt x="49" y="206"/>
                        </a:cubicBezTo>
                        <a:cubicBezTo>
                          <a:pt x="49" y="206"/>
                          <a:pt x="49" y="206"/>
                          <a:pt x="49" y="206"/>
                        </a:cubicBezTo>
                        <a:cubicBezTo>
                          <a:pt x="49" y="207"/>
                          <a:pt x="50" y="207"/>
                          <a:pt x="50" y="208"/>
                        </a:cubicBezTo>
                        <a:cubicBezTo>
                          <a:pt x="50" y="208"/>
                          <a:pt x="50" y="209"/>
                          <a:pt x="49" y="209"/>
                        </a:cubicBezTo>
                        <a:cubicBezTo>
                          <a:pt x="49" y="209"/>
                          <a:pt x="49" y="208"/>
                          <a:pt x="49" y="207"/>
                        </a:cubicBezTo>
                        <a:cubicBezTo>
                          <a:pt x="49" y="207"/>
                          <a:pt x="49" y="207"/>
                          <a:pt x="49" y="207"/>
                        </a:cubicBezTo>
                        <a:close/>
                        <a:moveTo>
                          <a:pt x="48" y="202"/>
                        </a:moveTo>
                        <a:cubicBezTo>
                          <a:pt x="48" y="202"/>
                          <a:pt x="48" y="202"/>
                          <a:pt x="48" y="202"/>
                        </a:cubicBezTo>
                        <a:cubicBezTo>
                          <a:pt x="48" y="203"/>
                          <a:pt x="48" y="203"/>
                          <a:pt x="48" y="203"/>
                        </a:cubicBezTo>
                        <a:cubicBezTo>
                          <a:pt x="48" y="204"/>
                          <a:pt x="48" y="204"/>
                          <a:pt x="48" y="204"/>
                        </a:cubicBezTo>
                        <a:cubicBezTo>
                          <a:pt x="48" y="204"/>
                          <a:pt x="48" y="204"/>
                          <a:pt x="48" y="204"/>
                        </a:cubicBezTo>
                        <a:cubicBezTo>
                          <a:pt x="48" y="204"/>
                          <a:pt x="47" y="205"/>
                          <a:pt x="47" y="205"/>
                        </a:cubicBezTo>
                        <a:cubicBezTo>
                          <a:pt x="47" y="205"/>
                          <a:pt x="46" y="204"/>
                          <a:pt x="46" y="203"/>
                        </a:cubicBezTo>
                        <a:cubicBezTo>
                          <a:pt x="44" y="202"/>
                          <a:pt x="42" y="201"/>
                          <a:pt x="41" y="200"/>
                        </a:cubicBezTo>
                        <a:cubicBezTo>
                          <a:pt x="41" y="194"/>
                          <a:pt x="43" y="189"/>
                          <a:pt x="45" y="184"/>
                        </a:cubicBezTo>
                        <a:cubicBezTo>
                          <a:pt x="46" y="184"/>
                          <a:pt x="47" y="183"/>
                          <a:pt x="48" y="183"/>
                        </a:cubicBezTo>
                        <a:cubicBezTo>
                          <a:pt x="52" y="181"/>
                          <a:pt x="55" y="180"/>
                          <a:pt x="59" y="178"/>
                        </a:cubicBezTo>
                        <a:cubicBezTo>
                          <a:pt x="57" y="183"/>
                          <a:pt x="56" y="187"/>
                          <a:pt x="54" y="192"/>
                        </a:cubicBezTo>
                        <a:cubicBezTo>
                          <a:pt x="55" y="192"/>
                          <a:pt x="55" y="192"/>
                          <a:pt x="55" y="192"/>
                        </a:cubicBezTo>
                        <a:cubicBezTo>
                          <a:pt x="52" y="195"/>
                          <a:pt x="50" y="198"/>
                          <a:pt x="48" y="202"/>
                        </a:cubicBezTo>
                        <a:close/>
                        <a:moveTo>
                          <a:pt x="63" y="177"/>
                        </a:moveTo>
                        <a:cubicBezTo>
                          <a:pt x="63" y="177"/>
                          <a:pt x="63" y="177"/>
                          <a:pt x="63" y="177"/>
                        </a:cubicBezTo>
                        <a:cubicBezTo>
                          <a:pt x="62" y="181"/>
                          <a:pt x="60" y="185"/>
                          <a:pt x="58" y="188"/>
                        </a:cubicBezTo>
                        <a:cubicBezTo>
                          <a:pt x="59" y="188"/>
                          <a:pt x="59" y="188"/>
                          <a:pt x="59" y="188"/>
                        </a:cubicBezTo>
                        <a:cubicBezTo>
                          <a:pt x="58" y="189"/>
                          <a:pt x="57" y="190"/>
                          <a:pt x="57" y="190"/>
                        </a:cubicBezTo>
                        <a:cubicBezTo>
                          <a:pt x="58" y="186"/>
                          <a:pt x="59" y="182"/>
                          <a:pt x="61" y="177"/>
                        </a:cubicBezTo>
                        <a:cubicBezTo>
                          <a:pt x="62" y="177"/>
                          <a:pt x="63" y="177"/>
                          <a:pt x="63" y="177"/>
                        </a:cubicBezTo>
                        <a:cubicBezTo>
                          <a:pt x="63" y="177"/>
                          <a:pt x="63" y="177"/>
                          <a:pt x="63" y="177"/>
                        </a:cubicBezTo>
                        <a:close/>
                        <a:moveTo>
                          <a:pt x="63" y="181"/>
                        </a:moveTo>
                        <a:cubicBezTo>
                          <a:pt x="64" y="182"/>
                          <a:pt x="64" y="184"/>
                          <a:pt x="64" y="185"/>
                        </a:cubicBezTo>
                        <a:cubicBezTo>
                          <a:pt x="63" y="186"/>
                          <a:pt x="62" y="186"/>
                          <a:pt x="61" y="187"/>
                        </a:cubicBezTo>
                        <a:cubicBezTo>
                          <a:pt x="62" y="185"/>
                          <a:pt x="63" y="183"/>
                          <a:pt x="63" y="181"/>
                        </a:cubicBezTo>
                        <a:close/>
                        <a:moveTo>
                          <a:pt x="51" y="209"/>
                        </a:moveTo>
                        <a:cubicBezTo>
                          <a:pt x="52" y="210"/>
                          <a:pt x="53" y="211"/>
                          <a:pt x="53" y="211"/>
                        </a:cubicBezTo>
                        <a:cubicBezTo>
                          <a:pt x="53" y="211"/>
                          <a:pt x="53" y="211"/>
                          <a:pt x="53" y="211"/>
                        </a:cubicBezTo>
                        <a:cubicBezTo>
                          <a:pt x="52" y="211"/>
                          <a:pt x="51" y="211"/>
                          <a:pt x="50" y="211"/>
                        </a:cubicBezTo>
                        <a:cubicBezTo>
                          <a:pt x="51" y="210"/>
                          <a:pt x="51" y="210"/>
                          <a:pt x="51" y="209"/>
                        </a:cubicBezTo>
                        <a:close/>
                        <a:moveTo>
                          <a:pt x="98" y="304"/>
                        </a:moveTo>
                        <a:cubicBezTo>
                          <a:pt x="91" y="308"/>
                          <a:pt x="82" y="309"/>
                          <a:pt x="73" y="309"/>
                        </a:cubicBezTo>
                        <a:cubicBezTo>
                          <a:pt x="68" y="310"/>
                          <a:pt x="64" y="310"/>
                          <a:pt x="59" y="310"/>
                        </a:cubicBezTo>
                        <a:cubicBezTo>
                          <a:pt x="59" y="310"/>
                          <a:pt x="59" y="310"/>
                          <a:pt x="59" y="310"/>
                        </a:cubicBezTo>
                        <a:cubicBezTo>
                          <a:pt x="51" y="310"/>
                          <a:pt x="42" y="309"/>
                          <a:pt x="35" y="307"/>
                        </a:cubicBezTo>
                        <a:cubicBezTo>
                          <a:pt x="35" y="303"/>
                          <a:pt x="35" y="299"/>
                          <a:pt x="35" y="295"/>
                        </a:cubicBezTo>
                        <a:cubicBezTo>
                          <a:pt x="39" y="297"/>
                          <a:pt x="46" y="300"/>
                          <a:pt x="60" y="301"/>
                        </a:cubicBezTo>
                        <a:cubicBezTo>
                          <a:pt x="65" y="302"/>
                          <a:pt x="69" y="302"/>
                          <a:pt x="73" y="302"/>
                        </a:cubicBezTo>
                        <a:cubicBezTo>
                          <a:pt x="76" y="302"/>
                          <a:pt x="79" y="302"/>
                          <a:pt x="82" y="301"/>
                        </a:cubicBezTo>
                        <a:cubicBezTo>
                          <a:pt x="85" y="301"/>
                          <a:pt x="90" y="300"/>
                          <a:pt x="94" y="298"/>
                        </a:cubicBezTo>
                        <a:cubicBezTo>
                          <a:pt x="96" y="297"/>
                          <a:pt x="97" y="296"/>
                          <a:pt x="99" y="295"/>
                        </a:cubicBezTo>
                        <a:cubicBezTo>
                          <a:pt x="98" y="298"/>
                          <a:pt x="98" y="301"/>
                          <a:pt x="98" y="304"/>
                        </a:cubicBezTo>
                        <a:close/>
                        <a:moveTo>
                          <a:pt x="78" y="157"/>
                        </a:moveTo>
                        <a:cubicBezTo>
                          <a:pt x="78" y="157"/>
                          <a:pt x="78" y="157"/>
                          <a:pt x="78" y="157"/>
                        </a:cubicBezTo>
                        <a:cubicBezTo>
                          <a:pt x="80" y="157"/>
                          <a:pt x="81" y="158"/>
                          <a:pt x="82" y="159"/>
                        </a:cubicBezTo>
                        <a:cubicBezTo>
                          <a:pt x="84" y="160"/>
                          <a:pt x="84" y="161"/>
                          <a:pt x="84" y="161"/>
                        </a:cubicBezTo>
                        <a:cubicBezTo>
                          <a:pt x="84" y="161"/>
                          <a:pt x="84" y="161"/>
                          <a:pt x="84" y="161"/>
                        </a:cubicBezTo>
                        <a:cubicBezTo>
                          <a:pt x="84" y="164"/>
                          <a:pt x="84" y="166"/>
                          <a:pt x="84" y="168"/>
                        </a:cubicBezTo>
                        <a:cubicBezTo>
                          <a:pt x="84" y="178"/>
                          <a:pt x="85" y="188"/>
                          <a:pt x="88" y="197"/>
                        </a:cubicBezTo>
                        <a:cubicBezTo>
                          <a:pt x="93" y="212"/>
                          <a:pt x="98" y="220"/>
                          <a:pt x="101" y="235"/>
                        </a:cubicBezTo>
                        <a:cubicBezTo>
                          <a:pt x="102" y="238"/>
                          <a:pt x="102" y="241"/>
                          <a:pt x="102" y="243"/>
                        </a:cubicBezTo>
                        <a:cubicBezTo>
                          <a:pt x="102" y="250"/>
                          <a:pt x="100" y="254"/>
                          <a:pt x="98" y="259"/>
                        </a:cubicBezTo>
                        <a:cubicBezTo>
                          <a:pt x="95" y="263"/>
                          <a:pt x="92" y="267"/>
                          <a:pt x="91" y="272"/>
                        </a:cubicBezTo>
                        <a:cubicBezTo>
                          <a:pt x="91" y="272"/>
                          <a:pt x="91" y="272"/>
                          <a:pt x="91" y="272"/>
                        </a:cubicBezTo>
                        <a:cubicBezTo>
                          <a:pt x="91" y="275"/>
                          <a:pt x="91" y="278"/>
                          <a:pt x="91" y="281"/>
                        </a:cubicBezTo>
                        <a:cubicBezTo>
                          <a:pt x="91" y="281"/>
                          <a:pt x="90" y="282"/>
                          <a:pt x="91" y="282"/>
                        </a:cubicBezTo>
                        <a:cubicBezTo>
                          <a:pt x="91" y="283"/>
                          <a:pt x="91" y="283"/>
                          <a:pt x="91" y="283"/>
                        </a:cubicBezTo>
                        <a:cubicBezTo>
                          <a:pt x="91" y="286"/>
                          <a:pt x="90" y="288"/>
                          <a:pt x="90" y="290"/>
                        </a:cubicBezTo>
                        <a:cubicBezTo>
                          <a:pt x="94" y="291"/>
                          <a:pt x="94" y="291"/>
                          <a:pt x="94" y="291"/>
                        </a:cubicBezTo>
                        <a:cubicBezTo>
                          <a:pt x="94" y="288"/>
                          <a:pt x="94" y="286"/>
                          <a:pt x="94" y="283"/>
                        </a:cubicBezTo>
                        <a:cubicBezTo>
                          <a:pt x="96" y="284"/>
                          <a:pt x="97" y="284"/>
                          <a:pt x="98" y="286"/>
                        </a:cubicBezTo>
                        <a:cubicBezTo>
                          <a:pt x="99" y="287"/>
                          <a:pt x="99" y="288"/>
                          <a:pt x="99" y="288"/>
                        </a:cubicBezTo>
                        <a:cubicBezTo>
                          <a:pt x="99" y="289"/>
                          <a:pt x="99" y="291"/>
                          <a:pt x="98" y="292"/>
                        </a:cubicBezTo>
                        <a:cubicBezTo>
                          <a:pt x="96" y="293"/>
                          <a:pt x="93" y="295"/>
                          <a:pt x="89" y="296"/>
                        </a:cubicBezTo>
                        <a:cubicBezTo>
                          <a:pt x="86" y="297"/>
                          <a:pt x="83" y="298"/>
                          <a:pt x="81" y="298"/>
                        </a:cubicBezTo>
                        <a:cubicBezTo>
                          <a:pt x="79" y="298"/>
                          <a:pt x="76" y="298"/>
                          <a:pt x="73" y="298"/>
                        </a:cubicBezTo>
                        <a:cubicBezTo>
                          <a:pt x="73" y="298"/>
                          <a:pt x="73" y="298"/>
                          <a:pt x="73" y="298"/>
                        </a:cubicBezTo>
                        <a:cubicBezTo>
                          <a:pt x="69" y="298"/>
                          <a:pt x="65" y="298"/>
                          <a:pt x="61" y="298"/>
                        </a:cubicBezTo>
                        <a:cubicBezTo>
                          <a:pt x="47" y="297"/>
                          <a:pt x="40" y="294"/>
                          <a:pt x="37" y="292"/>
                        </a:cubicBezTo>
                        <a:cubicBezTo>
                          <a:pt x="36" y="291"/>
                          <a:pt x="35" y="290"/>
                          <a:pt x="35" y="290"/>
                        </a:cubicBezTo>
                        <a:cubicBezTo>
                          <a:pt x="35" y="289"/>
                          <a:pt x="35" y="289"/>
                          <a:pt x="35" y="288"/>
                        </a:cubicBezTo>
                        <a:cubicBezTo>
                          <a:pt x="35" y="288"/>
                          <a:pt x="35" y="288"/>
                          <a:pt x="35" y="288"/>
                        </a:cubicBezTo>
                        <a:cubicBezTo>
                          <a:pt x="36" y="287"/>
                          <a:pt x="36" y="287"/>
                          <a:pt x="36" y="287"/>
                        </a:cubicBezTo>
                        <a:cubicBezTo>
                          <a:pt x="36" y="286"/>
                          <a:pt x="37" y="285"/>
                          <a:pt x="40" y="285"/>
                        </a:cubicBezTo>
                        <a:cubicBezTo>
                          <a:pt x="40" y="286"/>
                          <a:pt x="40" y="286"/>
                          <a:pt x="40" y="286"/>
                        </a:cubicBezTo>
                        <a:cubicBezTo>
                          <a:pt x="40" y="288"/>
                          <a:pt x="40" y="289"/>
                          <a:pt x="40" y="291"/>
                        </a:cubicBezTo>
                        <a:cubicBezTo>
                          <a:pt x="43" y="291"/>
                          <a:pt x="43" y="291"/>
                          <a:pt x="43" y="291"/>
                        </a:cubicBezTo>
                        <a:cubicBezTo>
                          <a:pt x="43" y="289"/>
                          <a:pt x="43" y="288"/>
                          <a:pt x="43" y="286"/>
                        </a:cubicBezTo>
                        <a:cubicBezTo>
                          <a:pt x="43" y="281"/>
                          <a:pt x="43" y="276"/>
                          <a:pt x="42" y="271"/>
                        </a:cubicBezTo>
                        <a:cubicBezTo>
                          <a:pt x="42" y="271"/>
                          <a:pt x="42" y="271"/>
                          <a:pt x="42" y="271"/>
                        </a:cubicBezTo>
                        <a:cubicBezTo>
                          <a:pt x="39" y="271"/>
                          <a:pt x="39" y="271"/>
                          <a:pt x="39" y="271"/>
                        </a:cubicBezTo>
                        <a:cubicBezTo>
                          <a:pt x="39" y="271"/>
                          <a:pt x="39" y="271"/>
                          <a:pt x="39" y="271"/>
                        </a:cubicBezTo>
                        <a:cubicBezTo>
                          <a:pt x="42" y="271"/>
                          <a:pt x="42" y="271"/>
                          <a:pt x="42" y="271"/>
                        </a:cubicBezTo>
                        <a:cubicBezTo>
                          <a:pt x="42" y="271"/>
                          <a:pt x="42" y="271"/>
                          <a:pt x="42" y="271"/>
                        </a:cubicBezTo>
                        <a:cubicBezTo>
                          <a:pt x="37" y="264"/>
                          <a:pt x="33" y="257"/>
                          <a:pt x="29" y="251"/>
                        </a:cubicBezTo>
                        <a:cubicBezTo>
                          <a:pt x="26" y="245"/>
                          <a:pt x="23" y="241"/>
                          <a:pt x="22" y="239"/>
                        </a:cubicBezTo>
                        <a:cubicBezTo>
                          <a:pt x="21" y="237"/>
                          <a:pt x="20" y="234"/>
                          <a:pt x="19" y="232"/>
                        </a:cubicBezTo>
                        <a:cubicBezTo>
                          <a:pt x="20" y="233"/>
                          <a:pt x="20" y="233"/>
                          <a:pt x="20" y="234"/>
                        </a:cubicBezTo>
                        <a:cubicBezTo>
                          <a:pt x="21" y="235"/>
                          <a:pt x="21" y="235"/>
                          <a:pt x="21" y="235"/>
                        </a:cubicBezTo>
                        <a:cubicBezTo>
                          <a:pt x="21" y="235"/>
                          <a:pt x="21" y="235"/>
                          <a:pt x="21" y="235"/>
                        </a:cubicBezTo>
                        <a:cubicBezTo>
                          <a:pt x="25" y="238"/>
                          <a:pt x="25" y="238"/>
                          <a:pt x="25" y="238"/>
                        </a:cubicBezTo>
                        <a:cubicBezTo>
                          <a:pt x="24" y="233"/>
                          <a:pt x="24" y="233"/>
                          <a:pt x="24" y="233"/>
                        </a:cubicBezTo>
                        <a:cubicBezTo>
                          <a:pt x="23" y="233"/>
                          <a:pt x="23" y="233"/>
                          <a:pt x="23" y="233"/>
                        </a:cubicBezTo>
                        <a:cubicBezTo>
                          <a:pt x="23" y="233"/>
                          <a:pt x="23" y="233"/>
                          <a:pt x="23" y="233"/>
                        </a:cubicBezTo>
                        <a:cubicBezTo>
                          <a:pt x="24" y="233"/>
                          <a:pt x="24" y="233"/>
                          <a:pt x="24" y="233"/>
                        </a:cubicBezTo>
                        <a:cubicBezTo>
                          <a:pt x="24" y="233"/>
                          <a:pt x="24" y="233"/>
                          <a:pt x="24" y="233"/>
                        </a:cubicBezTo>
                        <a:cubicBezTo>
                          <a:pt x="24" y="233"/>
                          <a:pt x="24" y="233"/>
                          <a:pt x="24" y="233"/>
                        </a:cubicBezTo>
                        <a:cubicBezTo>
                          <a:pt x="24" y="232"/>
                          <a:pt x="24" y="232"/>
                          <a:pt x="24" y="232"/>
                        </a:cubicBezTo>
                        <a:cubicBezTo>
                          <a:pt x="21" y="226"/>
                          <a:pt x="18" y="220"/>
                          <a:pt x="15" y="213"/>
                        </a:cubicBezTo>
                        <a:cubicBezTo>
                          <a:pt x="15" y="213"/>
                          <a:pt x="15" y="213"/>
                          <a:pt x="15" y="213"/>
                        </a:cubicBezTo>
                        <a:cubicBezTo>
                          <a:pt x="15" y="213"/>
                          <a:pt x="15" y="213"/>
                          <a:pt x="15" y="213"/>
                        </a:cubicBezTo>
                        <a:cubicBezTo>
                          <a:pt x="13" y="209"/>
                          <a:pt x="11" y="206"/>
                          <a:pt x="9" y="202"/>
                        </a:cubicBezTo>
                        <a:cubicBezTo>
                          <a:pt x="7" y="198"/>
                          <a:pt x="6" y="194"/>
                          <a:pt x="4" y="189"/>
                        </a:cubicBezTo>
                        <a:cubicBezTo>
                          <a:pt x="4" y="188"/>
                          <a:pt x="3" y="186"/>
                          <a:pt x="3" y="184"/>
                        </a:cubicBezTo>
                        <a:cubicBezTo>
                          <a:pt x="3" y="184"/>
                          <a:pt x="3" y="183"/>
                          <a:pt x="3" y="182"/>
                        </a:cubicBezTo>
                        <a:cubicBezTo>
                          <a:pt x="3" y="182"/>
                          <a:pt x="4" y="181"/>
                          <a:pt x="5" y="180"/>
                        </a:cubicBezTo>
                        <a:cubicBezTo>
                          <a:pt x="5" y="178"/>
                          <a:pt x="6" y="177"/>
                          <a:pt x="6" y="177"/>
                        </a:cubicBezTo>
                        <a:cubicBezTo>
                          <a:pt x="14" y="163"/>
                          <a:pt x="17" y="152"/>
                          <a:pt x="24" y="138"/>
                        </a:cubicBezTo>
                        <a:cubicBezTo>
                          <a:pt x="25" y="137"/>
                          <a:pt x="26" y="136"/>
                          <a:pt x="27" y="135"/>
                        </a:cubicBezTo>
                        <a:cubicBezTo>
                          <a:pt x="29" y="134"/>
                          <a:pt x="30" y="133"/>
                          <a:pt x="31" y="133"/>
                        </a:cubicBezTo>
                        <a:cubicBezTo>
                          <a:pt x="31" y="133"/>
                          <a:pt x="31" y="133"/>
                          <a:pt x="31" y="133"/>
                        </a:cubicBezTo>
                        <a:cubicBezTo>
                          <a:pt x="32" y="134"/>
                          <a:pt x="32" y="134"/>
                          <a:pt x="32" y="134"/>
                        </a:cubicBezTo>
                        <a:cubicBezTo>
                          <a:pt x="32" y="134"/>
                          <a:pt x="32" y="134"/>
                          <a:pt x="32" y="134"/>
                        </a:cubicBezTo>
                        <a:cubicBezTo>
                          <a:pt x="33" y="134"/>
                          <a:pt x="34" y="135"/>
                          <a:pt x="35" y="137"/>
                        </a:cubicBezTo>
                        <a:cubicBezTo>
                          <a:pt x="36" y="138"/>
                          <a:pt x="36" y="140"/>
                          <a:pt x="36" y="141"/>
                        </a:cubicBezTo>
                        <a:cubicBezTo>
                          <a:pt x="36" y="141"/>
                          <a:pt x="36" y="141"/>
                          <a:pt x="36" y="141"/>
                        </a:cubicBezTo>
                        <a:cubicBezTo>
                          <a:pt x="36" y="142"/>
                          <a:pt x="36" y="142"/>
                          <a:pt x="36" y="143"/>
                        </a:cubicBezTo>
                        <a:cubicBezTo>
                          <a:pt x="36" y="147"/>
                          <a:pt x="34" y="154"/>
                          <a:pt x="32" y="161"/>
                        </a:cubicBezTo>
                        <a:cubicBezTo>
                          <a:pt x="29" y="167"/>
                          <a:pt x="27" y="174"/>
                          <a:pt x="25" y="177"/>
                        </a:cubicBezTo>
                        <a:cubicBezTo>
                          <a:pt x="24" y="178"/>
                          <a:pt x="24" y="178"/>
                          <a:pt x="24" y="178"/>
                        </a:cubicBezTo>
                        <a:cubicBezTo>
                          <a:pt x="25" y="179"/>
                          <a:pt x="25" y="179"/>
                          <a:pt x="25" y="179"/>
                        </a:cubicBezTo>
                        <a:cubicBezTo>
                          <a:pt x="26" y="182"/>
                          <a:pt x="27" y="184"/>
                          <a:pt x="28" y="186"/>
                        </a:cubicBezTo>
                        <a:cubicBezTo>
                          <a:pt x="28" y="189"/>
                          <a:pt x="29" y="192"/>
                          <a:pt x="29" y="195"/>
                        </a:cubicBezTo>
                        <a:cubicBezTo>
                          <a:pt x="30" y="196"/>
                          <a:pt x="30" y="198"/>
                          <a:pt x="31" y="199"/>
                        </a:cubicBezTo>
                        <a:cubicBezTo>
                          <a:pt x="33" y="200"/>
                          <a:pt x="34" y="201"/>
                          <a:pt x="35" y="201"/>
                        </a:cubicBezTo>
                        <a:cubicBezTo>
                          <a:pt x="38" y="202"/>
                          <a:pt x="41" y="204"/>
                          <a:pt x="43" y="206"/>
                        </a:cubicBezTo>
                        <a:cubicBezTo>
                          <a:pt x="45" y="208"/>
                          <a:pt x="46" y="210"/>
                          <a:pt x="46" y="213"/>
                        </a:cubicBezTo>
                        <a:cubicBezTo>
                          <a:pt x="46" y="214"/>
                          <a:pt x="46" y="214"/>
                          <a:pt x="46" y="214"/>
                        </a:cubicBezTo>
                        <a:cubicBezTo>
                          <a:pt x="48" y="215"/>
                          <a:pt x="48" y="215"/>
                          <a:pt x="48" y="215"/>
                        </a:cubicBezTo>
                        <a:cubicBezTo>
                          <a:pt x="49" y="215"/>
                          <a:pt x="51" y="215"/>
                          <a:pt x="53" y="215"/>
                        </a:cubicBezTo>
                        <a:cubicBezTo>
                          <a:pt x="57" y="215"/>
                          <a:pt x="61" y="214"/>
                          <a:pt x="64" y="213"/>
                        </a:cubicBezTo>
                        <a:cubicBezTo>
                          <a:pt x="66" y="213"/>
                          <a:pt x="68" y="212"/>
                          <a:pt x="69" y="211"/>
                        </a:cubicBezTo>
                        <a:cubicBezTo>
                          <a:pt x="71" y="209"/>
                          <a:pt x="72" y="206"/>
                          <a:pt x="72" y="204"/>
                        </a:cubicBezTo>
                        <a:cubicBezTo>
                          <a:pt x="72" y="202"/>
                          <a:pt x="71" y="200"/>
                          <a:pt x="71" y="198"/>
                        </a:cubicBezTo>
                        <a:cubicBezTo>
                          <a:pt x="69" y="191"/>
                          <a:pt x="67" y="184"/>
                          <a:pt x="67" y="177"/>
                        </a:cubicBezTo>
                        <a:cubicBezTo>
                          <a:pt x="67" y="174"/>
                          <a:pt x="67" y="172"/>
                          <a:pt x="68" y="169"/>
                        </a:cubicBezTo>
                        <a:cubicBezTo>
                          <a:pt x="69" y="164"/>
                          <a:pt x="71" y="161"/>
                          <a:pt x="73" y="160"/>
                        </a:cubicBezTo>
                        <a:cubicBezTo>
                          <a:pt x="75" y="158"/>
                          <a:pt x="77" y="157"/>
                          <a:pt x="78" y="157"/>
                        </a:cubicBezTo>
                        <a:close/>
                        <a:moveTo>
                          <a:pt x="71" y="154"/>
                        </a:moveTo>
                        <a:cubicBezTo>
                          <a:pt x="69" y="155"/>
                          <a:pt x="65" y="156"/>
                          <a:pt x="62" y="156"/>
                        </a:cubicBezTo>
                        <a:cubicBezTo>
                          <a:pt x="62" y="156"/>
                          <a:pt x="62" y="156"/>
                          <a:pt x="62" y="156"/>
                        </a:cubicBezTo>
                        <a:cubicBezTo>
                          <a:pt x="62" y="156"/>
                          <a:pt x="62" y="156"/>
                          <a:pt x="62" y="156"/>
                        </a:cubicBezTo>
                        <a:cubicBezTo>
                          <a:pt x="61" y="156"/>
                          <a:pt x="61" y="156"/>
                          <a:pt x="60" y="156"/>
                        </a:cubicBezTo>
                        <a:cubicBezTo>
                          <a:pt x="57" y="156"/>
                          <a:pt x="53" y="154"/>
                          <a:pt x="50" y="152"/>
                        </a:cubicBezTo>
                        <a:cubicBezTo>
                          <a:pt x="48" y="151"/>
                          <a:pt x="45" y="149"/>
                          <a:pt x="44" y="147"/>
                        </a:cubicBezTo>
                        <a:cubicBezTo>
                          <a:pt x="45" y="147"/>
                          <a:pt x="47" y="147"/>
                          <a:pt x="48" y="147"/>
                        </a:cubicBezTo>
                        <a:cubicBezTo>
                          <a:pt x="53" y="148"/>
                          <a:pt x="57" y="148"/>
                          <a:pt x="62" y="148"/>
                        </a:cubicBezTo>
                        <a:cubicBezTo>
                          <a:pt x="68" y="148"/>
                          <a:pt x="73" y="148"/>
                          <a:pt x="77" y="146"/>
                        </a:cubicBezTo>
                        <a:cubicBezTo>
                          <a:pt x="77" y="146"/>
                          <a:pt x="77" y="146"/>
                          <a:pt x="77" y="146"/>
                        </a:cubicBezTo>
                        <a:cubicBezTo>
                          <a:pt x="76" y="149"/>
                          <a:pt x="73" y="152"/>
                          <a:pt x="71" y="154"/>
                        </a:cubicBezTo>
                        <a:close/>
                        <a:moveTo>
                          <a:pt x="79" y="142"/>
                        </a:moveTo>
                        <a:cubicBezTo>
                          <a:pt x="79" y="142"/>
                          <a:pt x="79" y="142"/>
                          <a:pt x="78" y="142"/>
                        </a:cubicBezTo>
                        <a:cubicBezTo>
                          <a:pt x="78" y="143"/>
                          <a:pt x="77" y="143"/>
                          <a:pt x="76" y="143"/>
                        </a:cubicBezTo>
                        <a:cubicBezTo>
                          <a:pt x="72" y="144"/>
                          <a:pt x="67" y="145"/>
                          <a:pt x="62" y="145"/>
                        </a:cubicBezTo>
                        <a:cubicBezTo>
                          <a:pt x="61" y="145"/>
                          <a:pt x="60" y="145"/>
                          <a:pt x="58" y="145"/>
                        </a:cubicBezTo>
                        <a:cubicBezTo>
                          <a:pt x="65" y="144"/>
                          <a:pt x="72" y="143"/>
                          <a:pt x="78" y="141"/>
                        </a:cubicBezTo>
                        <a:cubicBezTo>
                          <a:pt x="79" y="141"/>
                          <a:pt x="79" y="141"/>
                          <a:pt x="79" y="141"/>
                        </a:cubicBezTo>
                        <a:cubicBezTo>
                          <a:pt x="79" y="141"/>
                          <a:pt x="79" y="141"/>
                          <a:pt x="79" y="141"/>
                        </a:cubicBezTo>
                        <a:cubicBezTo>
                          <a:pt x="79" y="142"/>
                          <a:pt x="79" y="142"/>
                          <a:pt x="79" y="142"/>
                        </a:cubicBezTo>
                        <a:close/>
                        <a:moveTo>
                          <a:pt x="29" y="18"/>
                        </a:moveTo>
                        <a:cubicBezTo>
                          <a:pt x="36" y="9"/>
                          <a:pt x="46" y="4"/>
                          <a:pt x="59" y="4"/>
                        </a:cubicBezTo>
                        <a:cubicBezTo>
                          <a:pt x="60" y="4"/>
                          <a:pt x="61" y="4"/>
                          <a:pt x="61" y="4"/>
                        </a:cubicBezTo>
                        <a:cubicBezTo>
                          <a:pt x="78" y="4"/>
                          <a:pt x="89" y="10"/>
                          <a:pt x="95" y="18"/>
                        </a:cubicBezTo>
                        <a:cubicBezTo>
                          <a:pt x="102" y="26"/>
                          <a:pt x="104" y="36"/>
                          <a:pt x="104" y="47"/>
                        </a:cubicBezTo>
                        <a:cubicBezTo>
                          <a:pt x="104" y="59"/>
                          <a:pt x="100" y="71"/>
                          <a:pt x="96" y="78"/>
                        </a:cubicBezTo>
                        <a:cubicBezTo>
                          <a:pt x="90" y="86"/>
                          <a:pt x="89" y="91"/>
                          <a:pt x="87" y="96"/>
                        </a:cubicBezTo>
                        <a:cubicBezTo>
                          <a:pt x="86" y="100"/>
                          <a:pt x="85" y="103"/>
                          <a:pt x="85" y="106"/>
                        </a:cubicBezTo>
                        <a:cubicBezTo>
                          <a:pt x="84" y="108"/>
                          <a:pt x="83" y="110"/>
                          <a:pt x="82" y="112"/>
                        </a:cubicBezTo>
                        <a:cubicBezTo>
                          <a:pt x="81" y="112"/>
                          <a:pt x="81" y="111"/>
                          <a:pt x="81" y="111"/>
                        </a:cubicBezTo>
                        <a:cubicBezTo>
                          <a:pt x="80" y="111"/>
                          <a:pt x="80" y="111"/>
                          <a:pt x="79" y="111"/>
                        </a:cubicBezTo>
                        <a:cubicBezTo>
                          <a:pt x="79" y="111"/>
                          <a:pt x="79" y="111"/>
                          <a:pt x="79" y="111"/>
                        </a:cubicBezTo>
                        <a:cubicBezTo>
                          <a:pt x="76" y="110"/>
                          <a:pt x="73" y="110"/>
                          <a:pt x="70" y="110"/>
                        </a:cubicBezTo>
                        <a:cubicBezTo>
                          <a:pt x="69" y="108"/>
                          <a:pt x="69" y="105"/>
                          <a:pt x="69" y="103"/>
                        </a:cubicBezTo>
                        <a:cubicBezTo>
                          <a:pt x="69" y="93"/>
                          <a:pt x="70" y="83"/>
                          <a:pt x="72" y="74"/>
                        </a:cubicBezTo>
                        <a:cubicBezTo>
                          <a:pt x="72" y="74"/>
                          <a:pt x="73" y="73"/>
                          <a:pt x="73" y="73"/>
                        </a:cubicBezTo>
                        <a:cubicBezTo>
                          <a:pt x="76" y="72"/>
                          <a:pt x="78" y="69"/>
                          <a:pt x="80" y="66"/>
                        </a:cubicBezTo>
                        <a:cubicBezTo>
                          <a:pt x="84" y="60"/>
                          <a:pt x="86" y="53"/>
                          <a:pt x="86" y="45"/>
                        </a:cubicBezTo>
                        <a:cubicBezTo>
                          <a:pt x="86" y="45"/>
                          <a:pt x="86" y="45"/>
                          <a:pt x="86" y="45"/>
                        </a:cubicBezTo>
                        <a:cubicBezTo>
                          <a:pt x="86" y="44"/>
                          <a:pt x="86" y="43"/>
                          <a:pt x="85" y="42"/>
                        </a:cubicBezTo>
                        <a:cubicBezTo>
                          <a:pt x="84" y="41"/>
                          <a:pt x="83" y="40"/>
                          <a:pt x="82" y="40"/>
                        </a:cubicBezTo>
                        <a:cubicBezTo>
                          <a:pt x="82" y="40"/>
                          <a:pt x="82" y="40"/>
                          <a:pt x="82" y="40"/>
                        </a:cubicBezTo>
                        <a:cubicBezTo>
                          <a:pt x="80" y="40"/>
                          <a:pt x="79" y="41"/>
                          <a:pt x="78" y="41"/>
                        </a:cubicBezTo>
                        <a:cubicBezTo>
                          <a:pt x="77" y="43"/>
                          <a:pt x="76" y="45"/>
                          <a:pt x="76" y="46"/>
                        </a:cubicBezTo>
                        <a:cubicBezTo>
                          <a:pt x="73" y="54"/>
                          <a:pt x="71" y="62"/>
                          <a:pt x="69" y="71"/>
                        </a:cubicBezTo>
                        <a:cubicBezTo>
                          <a:pt x="69" y="71"/>
                          <a:pt x="69" y="71"/>
                          <a:pt x="69" y="71"/>
                        </a:cubicBezTo>
                        <a:cubicBezTo>
                          <a:pt x="69" y="71"/>
                          <a:pt x="69" y="71"/>
                          <a:pt x="69" y="71"/>
                        </a:cubicBezTo>
                        <a:cubicBezTo>
                          <a:pt x="68" y="71"/>
                          <a:pt x="66" y="70"/>
                          <a:pt x="66" y="70"/>
                        </a:cubicBezTo>
                        <a:cubicBezTo>
                          <a:pt x="65" y="69"/>
                          <a:pt x="65" y="69"/>
                          <a:pt x="65" y="69"/>
                        </a:cubicBezTo>
                        <a:cubicBezTo>
                          <a:pt x="68" y="62"/>
                          <a:pt x="70" y="54"/>
                          <a:pt x="71" y="47"/>
                        </a:cubicBezTo>
                        <a:cubicBezTo>
                          <a:pt x="71" y="46"/>
                          <a:pt x="71" y="45"/>
                          <a:pt x="71" y="44"/>
                        </a:cubicBezTo>
                        <a:cubicBezTo>
                          <a:pt x="71" y="43"/>
                          <a:pt x="71" y="41"/>
                          <a:pt x="71" y="40"/>
                        </a:cubicBezTo>
                        <a:cubicBezTo>
                          <a:pt x="70" y="38"/>
                          <a:pt x="68" y="37"/>
                          <a:pt x="65" y="37"/>
                        </a:cubicBezTo>
                        <a:cubicBezTo>
                          <a:pt x="65" y="37"/>
                          <a:pt x="65" y="37"/>
                          <a:pt x="65" y="37"/>
                        </a:cubicBezTo>
                        <a:cubicBezTo>
                          <a:pt x="65" y="37"/>
                          <a:pt x="64" y="37"/>
                          <a:pt x="64" y="37"/>
                        </a:cubicBezTo>
                        <a:cubicBezTo>
                          <a:pt x="62" y="38"/>
                          <a:pt x="62" y="39"/>
                          <a:pt x="61" y="40"/>
                        </a:cubicBezTo>
                        <a:cubicBezTo>
                          <a:pt x="61" y="41"/>
                          <a:pt x="60" y="41"/>
                          <a:pt x="60" y="42"/>
                        </a:cubicBezTo>
                        <a:cubicBezTo>
                          <a:pt x="59" y="46"/>
                          <a:pt x="59" y="50"/>
                          <a:pt x="59" y="54"/>
                        </a:cubicBezTo>
                        <a:cubicBezTo>
                          <a:pt x="59" y="58"/>
                          <a:pt x="59" y="62"/>
                          <a:pt x="60" y="66"/>
                        </a:cubicBezTo>
                        <a:cubicBezTo>
                          <a:pt x="61" y="67"/>
                          <a:pt x="61" y="68"/>
                          <a:pt x="61" y="69"/>
                        </a:cubicBezTo>
                        <a:cubicBezTo>
                          <a:pt x="60" y="70"/>
                          <a:pt x="60" y="71"/>
                          <a:pt x="59" y="71"/>
                        </a:cubicBezTo>
                        <a:cubicBezTo>
                          <a:pt x="58" y="72"/>
                          <a:pt x="58" y="73"/>
                          <a:pt x="57" y="73"/>
                        </a:cubicBezTo>
                        <a:cubicBezTo>
                          <a:pt x="56" y="73"/>
                          <a:pt x="56" y="73"/>
                          <a:pt x="56" y="73"/>
                        </a:cubicBezTo>
                        <a:cubicBezTo>
                          <a:pt x="55" y="64"/>
                          <a:pt x="53" y="56"/>
                          <a:pt x="50" y="48"/>
                        </a:cubicBezTo>
                        <a:cubicBezTo>
                          <a:pt x="49" y="45"/>
                          <a:pt x="48" y="42"/>
                          <a:pt x="45" y="40"/>
                        </a:cubicBezTo>
                        <a:cubicBezTo>
                          <a:pt x="44" y="39"/>
                          <a:pt x="42" y="38"/>
                          <a:pt x="41" y="38"/>
                        </a:cubicBezTo>
                        <a:cubicBezTo>
                          <a:pt x="39" y="38"/>
                          <a:pt x="38" y="39"/>
                          <a:pt x="36" y="40"/>
                        </a:cubicBezTo>
                        <a:cubicBezTo>
                          <a:pt x="34" y="42"/>
                          <a:pt x="32" y="45"/>
                          <a:pt x="32" y="48"/>
                        </a:cubicBezTo>
                        <a:cubicBezTo>
                          <a:pt x="32" y="48"/>
                          <a:pt x="32" y="48"/>
                          <a:pt x="32" y="48"/>
                        </a:cubicBezTo>
                        <a:cubicBezTo>
                          <a:pt x="32" y="51"/>
                          <a:pt x="33" y="53"/>
                          <a:pt x="34" y="55"/>
                        </a:cubicBezTo>
                        <a:cubicBezTo>
                          <a:pt x="38" y="62"/>
                          <a:pt x="43" y="68"/>
                          <a:pt x="48" y="73"/>
                        </a:cubicBezTo>
                        <a:cubicBezTo>
                          <a:pt x="50" y="74"/>
                          <a:pt x="51" y="75"/>
                          <a:pt x="53" y="76"/>
                        </a:cubicBezTo>
                        <a:cubicBezTo>
                          <a:pt x="55" y="87"/>
                          <a:pt x="56" y="99"/>
                          <a:pt x="56" y="110"/>
                        </a:cubicBezTo>
                        <a:cubicBezTo>
                          <a:pt x="51" y="110"/>
                          <a:pt x="46" y="112"/>
                          <a:pt x="42" y="114"/>
                        </a:cubicBezTo>
                        <a:cubicBezTo>
                          <a:pt x="41" y="114"/>
                          <a:pt x="41" y="114"/>
                          <a:pt x="41" y="114"/>
                        </a:cubicBezTo>
                        <a:cubicBezTo>
                          <a:pt x="41" y="114"/>
                          <a:pt x="41" y="114"/>
                          <a:pt x="41" y="114"/>
                        </a:cubicBezTo>
                        <a:cubicBezTo>
                          <a:pt x="41" y="114"/>
                          <a:pt x="41" y="114"/>
                          <a:pt x="41" y="114"/>
                        </a:cubicBezTo>
                        <a:cubicBezTo>
                          <a:pt x="40" y="114"/>
                          <a:pt x="40" y="114"/>
                          <a:pt x="40" y="114"/>
                        </a:cubicBezTo>
                        <a:cubicBezTo>
                          <a:pt x="40" y="113"/>
                          <a:pt x="40" y="113"/>
                          <a:pt x="40" y="113"/>
                        </a:cubicBezTo>
                        <a:cubicBezTo>
                          <a:pt x="38" y="109"/>
                          <a:pt x="36" y="107"/>
                          <a:pt x="36" y="103"/>
                        </a:cubicBezTo>
                        <a:cubicBezTo>
                          <a:pt x="35" y="102"/>
                          <a:pt x="35" y="100"/>
                          <a:pt x="35" y="98"/>
                        </a:cubicBezTo>
                        <a:cubicBezTo>
                          <a:pt x="34" y="93"/>
                          <a:pt x="32" y="89"/>
                          <a:pt x="30" y="85"/>
                        </a:cubicBezTo>
                        <a:cubicBezTo>
                          <a:pt x="27" y="81"/>
                          <a:pt x="24" y="77"/>
                          <a:pt x="22" y="73"/>
                        </a:cubicBezTo>
                        <a:cubicBezTo>
                          <a:pt x="19" y="66"/>
                          <a:pt x="17" y="58"/>
                          <a:pt x="17" y="51"/>
                        </a:cubicBezTo>
                        <a:cubicBezTo>
                          <a:pt x="17" y="39"/>
                          <a:pt x="21" y="27"/>
                          <a:pt x="29" y="18"/>
                        </a:cubicBezTo>
                        <a:close/>
                        <a:moveTo>
                          <a:pt x="73" y="69"/>
                        </a:moveTo>
                        <a:cubicBezTo>
                          <a:pt x="74" y="62"/>
                          <a:pt x="76" y="54"/>
                          <a:pt x="79" y="47"/>
                        </a:cubicBezTo>
                        <a:cubicBezTo>
                          <a:pt x="79" y="46"/>
                          <a:pt x="80" y="45"/>
                          <a:pt x="81" y="44"/>
                        </a:cubicBezTo>
                        <a:cubicBezTo>
                          <a:pt x="82" y="44"/>
                          <a:pt x="82" y="44"/>
                          <a:pt x="82" y="44"/>
                        </a:cubicBezTo>
                        <a:cubicBezTo>
                          <a:pt x="82" y="44"/>
                          <a:pt x="82" y="44"/>
                          <a:pt x="82" y="44"/>
                        </a:cubicBezTo>
                        <a:cubicBezTo>
                          <a:pt x="82" y="44"/>
                          <a:pt x="82" y="45"/>
                          <a:pt x="82" y="45"/>
                        </a:cubicBezTo>
                        <a:cubicBezTo>
                          <a:pt x="82" y="45"/>
                          <a:pt x="82" y="45"/>
                          <a:pt x="82" y="45"/>
                        </a:cubicBezTo>
                        <a:cubicBezTo>
                          <a:pt x="82" y="52"/>
                          <a:pt x="80" y="59"/>
                          <a:pt x="77" y="64"/>
                        </a:cubicBezTo>
                        <a:cubicBezTo>
                          <a:pt x="76" y="66"/>
                          <a:pt x="74" y="68"/>
                          <a:pt x="73" y="69"/>
                        </a:cubicBezTo>
                        <a:close/>
                        <a:moveTo>
                          <a:pt x="52" y="72"/>
                        </a:moveTo>
                        <a:cubicBezTo>
                          <a:pt x="52" y="71"/>
                          <a:pt x="51" y="71"/>
                          <a:pt x="51" y="70"/>
                        </a:cubicBezTo>
                        <a:cubicBezTo>
                          <a:pt x="45" y="66"/>
                          <a:pt x="41" y="60"/>
                          <a:pt x="38" y="53"/>
                        </a:cubicBezTo>
                        <a:cubicBezTo>
                          <a:pt x="37" y="52"/>
                          <a:pt x="36" y="50"/>
                          <a:pt x="36" y="48"/>
                        </a:cubicBezTo>
                        <a:cubicBezTo>
                          <a:pt x="36" y="48"/>
                          <a:pt x="36" y="48"/>
                          <a:pt x="36" y="48"/>
                        </a:cubicBezTo>
                        <a:cubicBezTo>
                          <a:pt x="36" y="46"/>
                          <a:pt x="37" y="44"/>
                          <a:pt x="38" y="43"/>
                        </a:cubicBezTo>
                        <a:cubicBezTo>
                          <a:pt x="39" y="42"/>
                          <a:pt x="40" y="42"/>
                          <a:pt x="41" y="42"/>
                        </a:cubicBezTo>
                        <a:cubicBezTo>
                          <a:pt x="41" y="42"/>
                          <a:pt x="41" y="42"/>
                          <a:pt x="41" y="42"/>
                        </a:cubicBezTo>
                        <a:cubicBezTo>
                          <a:pt x="41" y="42"/>
                          <a:pt x="41" y="42"/>
                          <a:pt x="41" y="42"/>
                        </a:cubicBezTo>
                        <a:cubicBezTo>
                          <a:pt x="42" y="42"/>
                          <a:pt x="43" y="42"/>
                          <a:pt x="43" y="43"/>
                        </a:cubicBezTo>
                        <a:cubicBezTo>
                          <a:pt x="45" y="44"/>
                          <a:pt x="46" y="46"/>
                          <a:pt x="47" y="49"/>
                        </a:cubicBezTo>
                        <a:cubicBezTo>
                          <a:pt x="49" y="56"/>
                          <a:pt x="51" y="64"/>
                          <a:pt x="52" y="7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35" name="Freeform 284"/>
                  <p:cNvSpPr/>
                  <p:nvPr/>
                </p:nvSpPr>
                <p:spPr bwMode="auto">
                  <a:xfrm>
                    <a:off x="2519" y="747"/>
                    <a:ext cx="14" cy="97"/>
                  </a:xfrm>
                  <a:custGeom>
                    <a:avLst/>
                    <a:gdLst>
                      <a:gd name="T0" fmla="*/ 4 w 6"/>
                      <a:gd name="T1" fmla="*/ 41 h 41"/>
                      <a:gd name="T2" fmla="*/ 4 w 6"/>
                      <a:gd name="T3" fmla="*/ 41 h 41"/>
                      <a:gd name="T4" fmla="*/ 6 w 6"/>
                      <a:gd name="T5" fmla="*/ 39 h 41"/>
                      <a:gd name="T6" fmla="*/ 6 w 6"/>
                      <a:gd name="T7" fmla="*/ 39 h 41"/>
                      <a:gd name="T8" fmla="*/ 4 w 6"/>
                      <a:gd name="T9" fmla="*/ 9 h 41"/>
                      <a:gd name="T10" fmla="*/ 4 w 6"/>
                      <a:gd name="T11" fmla="*/ 2 h 41"/>
                      <a:gd name="T12" fmla="*/ 2 w 6"/>
                      <a:gd name="T13" fmla="*/ 0 h 41"/>
                      <a:gd name="T14" fmla="*/ 2 w 6"/>
                      <a:gd name="T15" fmla="*/ 0 h 41"/>
                      <a:gd name="T16" fmla="*/ 0 w 6"/>
                      <a:gd name="T17" fmla="*/ 2 h 41"/>
                      <a:gd name="T18" fmla="*/ 0 w 6"/>
                      <a:gd name="T19" fmla="*/ 9 h 41"/>
                      <a:gd name="T20" fmla="*/ 2 w 6"/>
                      <a:gd name="T21" fmla="*/ 39 h 41"/>
                      <a:gd name="T22" fmla="*/ 4 w 6"/>
                      <a:gd name="T23" fmla="*/ 41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6" h="41">
                        <a:moveTo>
                          <a:pt x="4" y="41"/>
                        </a:moveTo>
                        <a:cubicBezTo>
                          <a:pt x="4" y="41"/>
                          <a:pt x="4" y="41"/>
                          <a:pt x="4" y="41"/>
                        </a:cubicBezTo>
                        <a:cubicBezTo>
                          <a:pt x="5" y="41"/>
                          <a:pt x="6" y="40"/>
                          <a:pt x="6" y="39"/>
                        </a:cubicBezTo>
                        <a:cubicBezTo>
                          <a:pt x="6" y="39"/>
                          <a:pt x="6" y="39"/>
                          <a:pt x="6" y="39"/>
                        </a:cubicBezTo>
                        <a:cubicBezTo>
                          <a:pt x="5" y="29"/>
                          <a:pt x="4" y="19"/>
                          <a:pt x="4" y="9"/>
                        </a:cubicBezTo>
                        <a:cubicBezTo>
                          <a:pt x="4" y="7"/>
                          <a:pt x="4" y="4"/>
                          <a:pt x="4" y="2"/>
                        </a:cubicBezTo>
                        <a:cubicBezTo>
                          <a:pt x="4" y="1"/>
                          <a:pt x="3" y="0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0" y="1"/>
                          <a:pt x="0" y="2"/>
                        </a:cubicBezTo>
                        <a:cubicBezTo>
                          <a:pt x="0" y="4"/>
                          <a:pt x="0" y="7"/>
                          <a:pt x="0" y="9"/>
                        </a:cubicBezTo>
                        <a:cubicBezTo>
                          <a:pt x="0" y="19"/>
                          <a:pt x="1" y="29"/>
                          <a:pt x="2" y="39"/>
                        </a:cubicBezTo>
                        <a:cubicBezTo>
                          <a:pt x="3" y="40"/>
                          <a:pt x="3" y="41"/>
                          <a:pt x="4" y="4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36" name="Freeform 285"/>
                  <p:cNvSpPr/>
                  <p:nvPr/>
                </p:nvSpPr>
                <p:spPr bwMode="auto">
                  <a:xfrm>
                    <a:off x="2637" y="813"/>
                    <a:ext cx="64" cy="48"/>
                  </a:xfrm>
                  <a:custGeom>
                    <a:avLst/>
                    <a:gdLst>
                      <a:gd name="T0" fmla="*/ 2 w 27"/>
                      <a:gd name="T1" fmla="*/ 20 h 20"/>
                      <a:gd name="T2" fmla="*/ 3 w 27"/>
                      <a:gd name="T3" fmla="*/ 20 h 20"/>
                      <a:gd name="T4" fmla="*/ 26 w 27"/>
                      <a:gd name="T5" fmla="*/ 3 h 20"/>
                      <a:gd name="T6" fmla="*/ 26 w 27"/>
                      <a:gd name="T7" fmla="*/ 1 h 20"/>
                      <a:gd name="T8" fmla="*/ 25 w 27"/>
                      <a:gd name="T9" fmla="*/ 0 h 20"/>
                      <a:gd name="T10" fmla="*/ 24 w 27"/>
                      <a:gd name="T11" fmla="*/ 0 h 20"/>
                      <a:gd name="T12" fmla="*/ 1 w 27"/>
                      <a:gd name="T13" fmla="*/ 17 h 20"/>
                      <a:gd name="T14" fmla="*/ 1 w 27"/>
                      <a:gd name="T15" fmla="*/ 19 h 20"/>
                      <a:gd name="T16" fmla="*/ 2 w 27"/>
                      <a:gd name="T17" fmla="*/ 20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7" h="20">
                        <a:moveTo>
                          <a:pt x="2" y="20"/>
                        </a:moveTo>
                        <a:cubicBezTo>
                          <a:pt x="3" y="20"/>
                          <a:pt x="3" y="20"/>
                          <a:pt x="3" y="20"/>
                        </a:cubicBezTo>
                        <a:cubicBezTo>
                          <a:pt x="11" y="14"/>
                          <a:pt x="18" y="9"/>
                          <a:pt x="26" y="3"/>
                        </a:cubicBezTo>
                        <a:cubicBezTo>
                          <a:pt x="27" y="3"/>
                          <a:pt x="27" y="1"/>
                          <a:pt x="26" y="1"/>
                        </a:cubicBezTo>
                        <a:cubicBezTo>
                          <a:pt x="26" y="0"/>
                          <a:pt x="25" y="0"/>
                          <a:pt x="25" y="0"/>
                        </a:cubicBezTo>
                        <a:cubicBezTo>
                          <a:pt x="25" y="0"/>
                          <a:pt x="24" y="0"/>
                          <a:pt x="24" y="0"/>
                        </a:cubicBezTo>
                        <a:cubicBezTo>
                          <a:pt x="16" y="6"/>
                          <a:pt x="9" y="11"/>
                          <a:pt x="1" y="17"/>
                        </a:cubicBezTo>
                        <a:cubicBezTo>
                          <a:pt x="0" y="17"/>
                          <a:pt x="0" y="18"/>
                          <a:pt x="1" y="19"/>
                        </a:cubicBezTo>
                        <a:cubicBezTo>
                          <a:pt x="1" y="20"/>
                          <a:pt x="2" y="20"/>
                          <a:pt x="2" y="2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37" name="Freeform 286"/>
                  <p:cNvSpPr/>
                  <p:nvPr/>
                </p:nvSpPr>
                <p:spPr bwMode="auto">
                  <a:xfrm>
                    <a:off x="2677" y="939"/>
                    <a:ext cx="69" cy="23"/>
                  </a:xfrm>
                  <a:custGeom>
                    <a:avLst/>
                    <a:gdLst>
                      <a:gd name="T0" fmla="*/ 0 w 29"/>
                      <a:gd name="T1" fmla="*/ 8 h 10"/>
                      <a:gd name="T2" fmla="*/ 2 w 29"/>
                      <a:gd name="T3" fmla="*/ 10 h 10"/>
                      <a:gd name="T4" fmla="*/ 2 w 29"/>
                      <a:gd name="T5" fmla="*/ 10 h 10"/>
                      <a:gd name="T6" fmla="*/ 27 w 29"/>
                      <a:gd name="T7" fmla="*/ 3 h 10"/>
                      <a:gd name="T8" fmla="*/ 28 w 29"/>
                      <a:gd name="T9" fmla="*/ 1 h 10"/>
                      <a:gd name="T10" fmla="*/ 27 w 29"/>
                      <a:gd name="T11" fmla="*/ 0 h 10"/>
                      <a:gd name="T12" fmla="*/ 26 w 29"/>
                      <a:gd name="T13" fmla="*/ 0 h 10"/>
                      <a:gd name="T14" fmla="*/ 2 w 29"/>
                      <a:gd name="T15" fmla="*/ 6 h 10"/>
                      <a:gd name="T16" fmla="*/ 0 w 29"/>
                      <a:gd name="T17" fmla="*/ 8 h 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9" h="10">
                        <a:moveTo>
                          <a:pt x="0" y="8"/>
                        </a:moveTo>
                        <a:cubicBezTo>
                          <a:pt x="0" y="9"/>
                          <a:pt x="1" y="10"/>
                          <a:pt x="2" y="10"/>
                        </a:cubicBezTo>
                        <a:cubicBezTo>
                          <a:pt x="2" y="10"/>
                          <a:pt x="2" y="10"/>
                          <a:pt x="2" y="10"/>
                        </a:cubicBezTo>
                        <a:cubicBezTo>
                          <a:pt x="11" y="9"/>
                          <a:pt x="20" y="7"/>
                          <a:pt x="27" y="3"/>
                        </a:cubicBezTo>
                        <a:cubicBezTo>
                          <a:pt x="28" y="3"/>
                          <a:pt x="29" y="2"/>
                          <a:pt x="28" y="1"/>
                        </a:cubicBezTo>
                        <a:cubicBezTo>
                          <a:pt x="28" y="0"/>
                          <a:pt x="27" y="0"/>
                          <a:pt x="27" y="0"/>
                        </a:cubicBezTo>
                        <a:cubicBezTo>
                          <a:pt x="26" y="0"/>
                          <a:pt x="26" y="0"/>
                          <a:pt x="26" y="0"/>
                        </a:cubicBezTo>
                        <a:cubicBezTo>
                          <a:pt x="18" y="4"/>
                          <a:pt x="10" y="6"/>
                          <a:pt x="2" y="6"/>
                        </a:cubicBezTo>
                        <a:cubicBezTo>
                          <a:pt x="1" y="6"/>
                          <a:pt x="0" y="7"/>
                          <a:pt x="0" y="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38" name="Freeform 287"/>
                  <p:cNvSpPr/>
                  <p:nvPr/>
                </p:nvSpPr>
                <p:spPr bwMode="auto">
                  <a:xfrm>
                    <a:off x="2670" y="1043"/>
                    <a:ext cx="52" cy="45"/>
                  </a:xfrm>
                  <a:custGeom>
                    <a:avLst/>
                    <a:gdLst>
                      <a:gd name="T0" fmla="*/ 2 w 22"/>
                      <a:gd name="T1" fmla="*/ 0 h 19"/>
                      <a:gd name="T2" fmla="*/ 0 w 22"/>
                      <a:gd name="T3" fmla="*/ 1 h 19"/>
                      <a:gd name="T4" fmla="*/ 0 w 22"/>
                      <a:gd name="T5" fmla="*/ 3 h 19"/>
                      <a:gd name="T6" fmla="*/ 19 w 22"/>
                      <a:gd name="T7" fmla="*/ 19 h 19"/>
                      <a:gd name="T8" fmla="*/ 20 w 22"/>
                      <a:gd name="T9" fmla="*/ 19 h 19"/>
                      <a:gd name="T10" fmla="*/ 22 w 22"/>
                      <a:gd name="T11" fmla="*/ 19 h 19"/>
                      <a:gd name="T12" fmla="*/ 22 w 22"/>
                      <a:gd name="T13" fmla="*/ 16 h 19"/>
                      <a:gd name="T14" fmla="*/ 3 w 22"/>
                      <a:gd name="T15" fmla="*/ 0 h 19"/>
                      <a:gd name="T16" fmla="*/ 2 w 22"/>
                      <a:gd name="T17" fmla="*/ 0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2" h="19">
                        <a:moveTo>
                          <a:pt x="2" y="0"/>
                        </a:moveTo>
                        <a:cubicBezTo>
                          <a:pt x="1" y="0"/>
                          <a:pt x="1" y="0"/>
                          <a:pt x="0" y="1"/>
                        </a:cubicBezTo>
                        <a:cubicBezTo>
                          <a:pt x="0" y="1"/>
                          <a:pt x="0" y="3"/>
                          <a:pt x="0" y="3"/>
                        </a:cubicBezTo>
                        <a:cubicBezTo>
                          <a:pt x="7" y="8"/>
                          <a:pt x="13" y="14"/>
                          <a:pt x="19" y="19"/>
                        </a:cubicBezTo>
                        <a:cubicBezTo>
                          <a:pt x="20" y="19"/>
                          <a:pt x="20" y="19"/>
                          <a:pt x="20" y="19"/>
                        </a:cubicBezTo>
                        <a:cubicBezTo>
                          <a:pt x="21" y="19"/>
                          <a:pt x="21" y="19"/>
                          <a:pt x="22" y="19"/>
                        </a:cubicBezTo>
                        <a:cubicBezTo>
                          <a:pt x="22" y="18"/>
                          <a:pt x="22" y="17"/>
                          <a:pt x="22" y="16"/>
                        </a:cubicBezTo>
                        <a:cubicBezTo>
                          <a:pt x="15" y="11"/>
                          <a:pt x="9" y="6"/>
                          <a:pt x="3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39" name="Freeform 288"/>
                  <p:cNvSpPr/>
                  <p:nvPr/>
                </p:nvSpPr>
                <p:spPr bwMode="auto">
                  <a:xfrm>
                    <a:off x="2372" y="813"/>
                    <a:ext cx="52" cy="50"/>
                  </a:xfrm>
                  <a:custGeom>
                    <a:avLst/>
                    <a:gdLst>
                      <a:gd name="T0" fmla="*/ 1 w 22"/>
                      <a:gd name="T1" fmla="*/ 3 h 21"/>
                      <a:gd name="T2" fmla="*/ 19 w 22"/>
                      <a:gd name="T3" fmla="*/ 20 h 21"/>
                      <a:gd name="T4" fmla="*/ 20 w 22"/>
                      <a:gd name="T5" fmla="*/ 21 h 21"/>
                      <a:gd name="T6" fmla="*/ 21 w 22"/>
                      <a:gd name="T7" fmla="*/ 21 h 21"/>
                      <a:gd name="T8" fmla="*/ 22 w 22"/>
                      <a:gd name="T9" fmla="*/ 18 h 21"/>
                      <a:gd name="T10" fmla="*/ 3 w 22"/>
                      <a:gd name="T11" fmla="*/ 0 h 21"/>
                      <a:gd name="T12" fmla="*/ 2 w 22"/>
                      <a:gd name="T13" fmla="*/ 0 h 21"/>
                      <a:gd name="T14" fmla="*/ 1 w 22"/>
                      <a:gd name="T15" fmla="*/ 0 h 21"/>
                      <a:gd name="T16" fmla="*/ 1 w 22"/>
                      <a:gd name="T17" fmla="*/ 3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2" h="21">
                        <a:moveTo>
                          <a:pt x="1" y="3"/>
                        </a:moveTo>
                        <a:cubicBezTo>
                          <a:pt x="8" y="7"/>
                          <a:pt x="14" y="13"/>
                          <a:pt x="19" y="20"/>
                        </a:cubicBezTo>
                        <a:cubicBezTo>
                          <a:pt x="19" y="21"/>
                          <a:pt x="20" y="21"/>
                          <a:pt x="20" y="21"/>
                        </a:cubicBezTo>
                        <a:cubicBezTo>
                          <a:pt x="21" y="21"/>
                          <a:pt x="21" y="21"/>
                          <a:pt x="21" y="21"/>
                        </a:cubicBezTo>
                        <a:cubicBezTo>
                          <a:pt x="22" y="20"/>
                          <a:pt x="22" y="19"/>
                          <a:pt x="22" y="18"/>
                        </a:cubicBezTo>
                        <a:cubicBezTo>
                          <a:pt x="17" y="11"/>
                          <a:pt x="11" y="5"/>
                          <a:pt x="3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2" y="0"/>
                          <a:pt x="1" y="0"/>
                          <a:pt x="1" y="0"/>
                        </a:cubicBezTo>
                        <a:cubicBezTo>
                          <a:pt x="0" y="1"/>
                          <a:pt x="1" y="2"/>
                          <a:pt x="1" y="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40" name="Freeform 289"/>
                  <p:cNvSpPr/>
                  <p:nvPr/>
                </p:nvSpPr>
                <p:spPr bwMode="auto">
                  <a:xfrm>
                    <a:off x="2334" y="941"/>
                    <a:ext cx="62" cy="24"/>
                  </a:xfrm>
                  <a:custGeom>
                    <a:avLst/>
                    <a:gdLst>
                      <a:gd name="T0" fmla="*/ 1 w 26"/>
                      <a:gd name="T1" fmla="*/ 4 h 10"/>
                      <a:gd name="T2" fmla="*/ 24 w 26"/>
                      <a:gd name="T3" fmla="*/ 9 h 10"/>
                      <a:gd name="T4" fmla="*/ 24 w 26"/>
                      <a:gd name="T5" fmla="*/ 10 h 10"/>
                      <a:gd name="T6" fmla="*/ 26 w 26"/>
                      <a:gd name="T7" fmla="*/ 8 h 10"/>
                      <a:gd name="T8" fmla="*/ 25 w 26"/>
                      <a:gd name="T9" fmla="*/ 6 h 10"/>
                      <a:gd name="T10" fmla="*/ 2 w 26"/>
                      <a:gd name="T11" fmla="*/ 0 h 10"/>
                      <a:gd name="T12" fmla="*/ 2 w 26"/>
                      <a:gd name="T13" fmla="*/ 0 h 10"/>
                      <a:gd name="T14" fmla="*/ 0 w 26"/>
                      <a:gd name="T15" fmla="*/ 2 h 10"/>
                      <a:gd name="T16" fmla="*/ 1 w 26"/>
                      <a:gd name="T17" fmla="*/ 4 h 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6" h="10">
                        <a:moveTo>
                          <a:pt x="1" y="4"/>
                        </a:moveTo>
                        <a:cubicBezTo>
                          <a:pt x="9" y="5"/>
                          <a:pt x="17" y="7"/>
                          <a:pt x="24" y="9"/>
                        </a:cubicBezTo>
                        <a:cubicBezTo>
                          <a:pt x="24" y="10"/>
                          <a:pt x="24" y="10"/>
                          <a:pt x="24" y="10"/>
                        </a:cubicBezTo>
                        <a:cubicBezTo>
                          <a:pt x="25" y="10"/>
                          <a:pt x="26" y="9"/>
                          <a:pt x="26" y="8"/>
                        </a:cubicBezTo>
                        <a:cubicBezTo>
                          <a:pt x="26" y="8"/>
                          <a:pt x="26" y="7"/>
                          <a:pt x="25" y="6"/>
                        </a:cubicBezTo>
                        <a:cubicBezTo>
                          <a:pt x="18" y="3"/>
                          <a:pt x="10" y="1"/>
                          <a:pt x="2" y="0"/>
                        </a:cubicBez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0"/>
                          <a:pt x="0" y="1"/>
                          <a:pt x="0" y="2"/>
                        </a:cubicBezTo>
                        <a:cubicBezTo>
                          <a:pt x="0" y="3"/>
                          <a:pt x="0" y="4"/>
                          <a:pt x="1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41" name="Freeform 290"/>
                  <p:cNvSpPr/>
                  <p:nvPr/>
                </p:nvSpPr>
                <p:spPr bwMode="auto">
                  <a:xfrm>
                    <a:off x="2353" y="1062"/>
                    <a:ext cx="57" cy="49"/>
                  </a:xfrm>
                  <a:custGeom>
                    <a:avLst/>
                    <a:gdLst>
                      <a:gd name="T0" fmla="*/ 11 w 24"/>
                      <a:gd name="T1" fmla="*/ 9 h 21"/>
                      <a:gd name="T2" fmla="*/ 0 w 24"/>
                      <a:gd name="T3" fmla="*/ 18 h 21"/>
                      <a:gd name="T4" fmla="*/ 1 w 24"/>
                      <a:gd name="T5" fmla="*/ 20 h 21"/>
                      <a:gd name="T6" fmla="*/ 2 w 24"/>
                      <a:gd name="T7" fmla="*/ 21 h 21"/>
                      <a:gd name="T8" fmla="*/ 3 w 24"/>
                      <a:gd name="T9" fmla="*/ 20 h 21"/>
                      <a:gd name="T10" fmla="*/ 13 w 24"/>
                      <a:gd name="T11" fmla="*/ 12 h 21"/>
                      <a:gd name="T12" fmla="*/ 23 w 24"/>
                      <a:gd name="T13" fmla="*/ 3 h 21"/>
                      <a:gd name="T14" fmla="*/ 23 w 24"/>
                      <a:gd name="T15" fmla="*/ 0 h 21"/>
                      <a:gd name="T16" fmla="*/ 22 w 24"/>
                      <a:gd name="T17" fmla="*/ 0 h 21"/>
                      <a:gd name="T18" fmla="*/ 21 w 24"/>
                      <a:gd name="T19" fmla="*/ 0 h 21"/>
                      <a:gd name="T20" fmla="*/ 21 w 24"/>
                      <a:gd name="T21" fmla="*/ 0 h 21"/>
                      <a:gd name="T22" fmla="*/ 11 w 24"/>
                      <a:gd name="T23" fmla="*/ 9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24" h="21">
                        <a:moveTo>
                          <a:pt x="11" y="9"/>
                        </a:moveTo>
                        <a:cubicBezTo>
                          <a:pt x="8" y="11"/>
                          <a:pt x="4" y="14"/>
                          <a:pt x="0" y="18"/>
                        </a:cubicBezTo>
                        <a:cubicBezTo>
                          <a:pt x="0" y="19"/>
                          <a:pt x="0" y="20"/>
                          <a:pt x="1" y="20"/>
                        </a:cubicBezTo>
                        <a:cubicBezTo>
                          <a:pt x="1" y="21"/>
                          <a:pt x="1" y="21"/>
                          <a:pt x="2" y="21"/>
                        </a:cubicBezTo>
                        <a:cubicBezTo>
                          <a:pt x="2" y="21"/>
                          <a:pt x="3" y="21"/>
                          <a:pt x="3" y="20"/>
                        </a:cubicBezTo>
                        <a:cubicBezTo>
                          <a:pt x="7" y="16"/>
                          <a:pt x="10" y="14"/>
                          <a:pt x="13" y="12"/>
                        </a:cubicBezTo>
                        <a:cubicBezTo>
                          <a:pt x="16" y="9"/>
                          <a:pt x="19" y="7"/>
                          <a:pt x="23" y="3"/>
                        </a:cubicBezTo>
                        <a:cubicBezTo>
                          <a:pt x="24" y="2"/>
                          <a:pt x="24" y="1"/>
                          <a:pt x="23" y="0"/>
                        </a:cubicBezTo>
                        <a:cubicBezTo>
                          <a:pt x="23" y="0"/>
                          <a:pt x="23" y="0"/>
                          <a:pt x="22" y="0"/>
                        </a:cubicBezTo>
                        <a:cubicBezTo>
                          <a:pt x="22" y="0"/>
                          <a:pt x="21" y="0"/>
                          <a:pt x="21" y="0"/>
                        </a:cubicBezTo>
                        <a:cubicBezTo>
                          <a:pt x="21" y="0"/>
                          <a:pt x="21" y="0"/>
                          <a:pt x="21" y="0"/>
                        </a:cubicBezTo>
                        <a:cubicBezTo>
                          <a:pt x="17" y="4"/>
                          <a:pt x="14" y="6"/>
                          <a:pt x="11" y="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42" name="Rectangle 291"/>
                  <p:cNvSpPr>
                    <a:spLocks noChangeArrowheads="1"/>
                  </p:cNvSpPr>
                  <p:nvPr/>
                </p:nvSpPr>
                <p:spPr bwMode="auto">
                  <a:xfrm>
                    <a:off x="2469" y="1175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43" name="Freeform 292"/>
                  <p:cNvSpPr/>
                  <p:nvPr/>
                </p:nvSpPr>
                <p:spPr bwMode="auto">
                  <a:xfrm>
                    <a:off x="2588" y="1613"/>
                    <a:ext cx="44" cy="59"/>
                  </a:xfrm>
                  <a:custGeom>
                    <a:avLst/>
                    <a:gdLst>
                      <a:gd name="T0" fmla="*/ 17 w 19"/>
                      <a:gd name="T1" fmla="*/ 0 h 25"/>
                      <a:gd name="T2" fmla="*/ 0 w 19"/>
                      <a:gd name="T3" fmla="*/ 24 h 25"/>
                      <a:gd name="T4" fmla="*/ 1 w 19"/>
                      <a:gd name="T5" fmla="*/ 25 h 25"/>
                      <a:gd name="T6" fmla="*/ 19 w 19"/>
                      <a:gd name="T7" fmla="*/ 1 h 25"/>
                      <a:gd name="T8" fmla="*/ 17 w 19"/>
                      <a:gd name="T9" fmla="*/ 0 h 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" h="25">
                        <a:moveTo>
                          <a:pt x="17" y="0"/>
                        </a:moveTo>
                        <a:cubicBezTo>
                          <a:pt x="11" y="8"/>
                          <a:pt x="5" y="16"/>
                          <a:pt x="0" y="24"/>
                        </a:cubicBezTo>
                        <a:cubicBezTo>
                          <a:pt x="1" y="25"/>
                          <a:pt x="1" y="25"/>
                          <a:pt x="1" y="25"/>
                        </a:cubicBezTo>
                        <a:cubicBezTo>
                          <a:pt x="7" y="17"/>
                          <a:pt x="13" y="9"/>
                          <a:pt x="19" y="1"/>
                        </a:cubicBez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44" name="Freeform 293"/>
                  <p:cNvSpPr/>
                  <p:nvPr/>
                </p:nvSpPr>
                <p:spPr bwMode="auto">
                  <a:xfrm>
                    <a:off x="2592" y="1634"/>
                    <a:ext cx="38" cy="48"/>
                  </a:xfrm>
                  <a:custGeom>
                    <a:avLst/>
                    <a:gdLst>
                      <a:gd name="T0" fmla="*/ 16 w 16"/>
                      <a:gd name="T1" fmla="*/ 1 h 20"/>
                      <a:gd name="T2" fmla="*/ 15 w 16"/>
                      <a:gd name="T3" fmla="*/ 0 h 20"/>
                      <a:gd name="T4" fmla="*/ 0 w 16"/>
                      <a:gd name="T5" fmla="*/ 19 h 20"/>
                      <a:gd name="T6" fmla="*/ 2 w 16"/>
                      <a:gd name="T7" fmla="*/ 20 h 20"/>
                      <a:gd name="T8" fmla="*/ 16 w 16"/>
                      <a:gd name="T9" fmla="*/ 1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20">
                        <a:moveTo>
                          <a:pt x="16" y="1"/>
                        </a:moveTo>
                        <a:cubicBezTo>
                          <a:pt x="15" y="0"/>
                          <a:pt x="15" y="0"/>
                          <a:pt x="15" y="0"/>
                        </a:cubicBezTo>
                        <a:cubicBezTo>
                          <a:pt x="10" y="6"/>
                          <a:pt x="5" y="12"/>
                          <a:pt x="0" y="19"/>
                        </a:cubicBezTo>
                        <a:cubicBezTo>
                          <a:pt x="2" y="20"/>
                          <a:pt x="2" y="20"/>
                          <a:pt x="2" y="20"/>
                        </a:cubicBezTo>
                        <a:cubicBezTo>
                          <a:pt x="7" y="14"/>
                          <a:pt x="11" y="7"/>
                          <a:pt x="16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45" name="Freeform 294"/>
                  <p:cNvSpPr/>
                  <p:nvPr/>
                </p:nvSpPr>
                <p:spPr bwMode="auto">
                  <a:xfrm>
                    <a:off x="2602" y="1653"/>
                    <a:ext cx="28" cy="38"/>
                  </a:xfrm>
                  <a:custGeom>
                    <a:avLst/>
                    <a:gdLst>
                      <a:gd name="T0" fmla="*/ 12 w 12"/>
                      <a:gd name="T1" fmla="*/ 0 h 16"/>
                      <a:gd name="T2" fmla="*/ 10 w 12"/>
                      <a:gd name="T3" fmla="*/ 0 h 16"/>
                      <a:gd name="T4" fmla="*/ 10 w 12"/>
                      <a:gd name="T5" fmla="*/ 0 h 16"/>
                      <a:gd name="T6" fmla="*/ 2 w 12"/>
                      <a:gd name="T7" fmla="*/ 12 h 16"/>
                      <a:gd name="T8" fmla="*/ 1 w 12"/>
                      <a:gd name="T9" fmla="*/ 12 h 16"/>
                      <a:gd name="T10" fmla="*/ 1 w 12"/>
                      <a:gd name="T11" fmla="*/ 13 h 16"/>
                      <a:gd name="T12" fmla="*/ 0 w 12"/>
                      <a:gd name="T13" fmla="*/ 16 h 16"/>
                      <a:gd name="T14" fmla="*/ 3 w 12"/>
                      <a:gd name="T15" fmla="*/ 14 h 16"/>
                      <a:gd name="T16" fmla="*/ 3 w 12"/>
                      <a:gd name="T17" fmla="*/ 14 h 16"/>
                      <a:gd name="T18" fmla="*/ 3 w 12"/>
                      <a:gd name="T19" fmla="*/ 13 h 16"/>
                      <a:gd name="T20" fmla="*/ 12 w 12"/>
                      <a:gd name="T21" fmla="*/ 0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2" h="16">
                        <a:moveTo>
                          <a:pt x="12" y="0"/>
                        </a:moveTo>
                        <a:cubicBezTo>
                          <a:pt x="10" y="0"/>
                          <a:pt x="10" y="0"/>
                          <a:pt x="10" y="0"/>
                        </a:cubicBezTo>
                        <a:cubicBezTo>
                          <a:pt x="10" y="0"/>
                          <a:pt x="10" y="0"/>
                          <a:pt x="10" y="0"/>
                        </a:cubicBezTo>
                        <a:cubicBezTo>
                          <a:pt x="8" y="4"/>
                          <a:pt x="5" y="8"/>
                          <a:pt x="2" y="12"/>
                        </a:cubicBezTo>
                        <a:cubicBezTo>
                          <a:pt x="1" y="12"/>
                          <a:pt x="1" y="12"/>
                          <a:pt x="1" y="12"/>
                        </a:cubicBezTo>
                        <a:cubicBezTo>
                          <a:pt x="1" y="13"/>
                          <a:pt x="1" y="13"/>
                          <a:pt x="1" y="13"/>
                        </a:cubicBezTo>
                        <a:cubicBezTo>
                          <a:pt x="0" y="16"/>
                          <a:pt x="0" y="16"/>
                          <a:pt x="0" y="16"/>
                        </a:cubicBezTo>
                        <a:cubicBezTo>
                          <a:pt x="3" y="14"/>
                          <a:pt x="3" y="14"/>
                          <a:pt x="3" y="14"/>
                        </a:cubicBezTo>
                        <a:cubicBezTo>
                          <a:pt x="3" y="14"/>
                          <a:pt x="3" y="14"/>
                          <a:pt x="3" y="14"/>
                        </a:cubicBezTo>
                        <a:cubicBezTo>
                          <a:pt x="3" y="13"/>
                          <a:pt x="3" y="13"/>
                          <a:pt x="3" y="13"/>
                        </a:cubicBezTo>
                        <a:cubicBezTo>
                          <a:pt x="7" y="9"/>
                          <a:pt x="10" y="5"/>
                          <a:pt x="12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46" name="Freeform 295"/>
                  <p:cNvSpPr>
                    <a:spLocks noEditPoints="1"/>
                  </p:cNvSpPr>
                  <p:nvPr/>
                </p:nvSpPr>
                <p:spPr bwMode="auto">
                  <a:xfrm>
                    <a:off x="2706" y="2013"/>
                    <a:ext cx="367" cy="485"/>
                  </a:xfrm>
                  <a:custGeom>
                    <a:avLst/>
                    <a:gdLst>
                      <a:gd name="T0" fmla="*/ 126 w 155"/>
                      <a:gd name="T1" fmla="*/ 157 h 205"/>
                      <a:gd name="T2" fmla="*/ 144 w 155"/>
                      <a:gd name="T3" fmla="*/ 102 h 205"/>
                      <a:gd name="T4" fmla="*/ 130 w 155"/>
                      <a:gd name="T5" fmla="*/ 102 h 205"/>
                      <a:gd name="T6" fmla="*/ 140 w 155"/>
                      <a:gd name="T7" fmla="*/ 88 h 205"/>
                      <a:gd name="T8" fmla="*/ 127 w 155"/>
                      <a:gd name="T9" fmla="*/ 37 h 205"/>
                      <a:gd name="T10" fmla="*/ 81 w 155"/>
                      <a:gd name="T11" fmla="*/ 19 h 205"/>
                      <a:gd name="T12" fmla="*/ 1 w 155"/>
                      <a:gd name="T13" fmla="*/ 46 h 205"/>
                      <a:gd name="T14" fmla="*/ 5 w 155"/>
                      <a:gd name="T15" fmla="*/ 67 h 205"/>
                      <a:gd name="T16" fmla="*/ 31 w 155"/>
                      <a:gd name="T17" fmla="*/ 94 h 205"/>
                      <a:gd name="T18" fmla="*/ 44 w 155"/>
                      <a:gd name="T19" fmla="*/ 133 h 205"/>
                      <a:gd name="T20" fmla="*/ 66 w 155"/>
                      <a:gd name="T21" fmla="*/ 128 h 205"/>
                      <a:gd name="T22" fmla="*/ 46 w 155"/>
                      <a:gd name="T23" fmla="*/ 166 h 205"/>
                      <a:gd name="T24" fmla="*/ 109 w 155"/>
                      <a:gd name="T25" fmla="*/ 204 h 205"/>
                      <a:gd name="T26" fmla="*/ 111 w 155"/>
                      <a:gd name="T27" fmla="*/ 205 h 205"/>
                      <a:gd name="T28" fmla="*/ 126 w 155"/>
                      <a:gd name="T29" fmla="*/ 196 h 205"/>
                      <a:gd name="T30" fmla="*/ 111 w 155"/>
                      <a:gd name="T31" fmla="*/ 199 h 205"/>
                      <a:gd name="T32" fmla="*/ 118 w 155"/>
                      <a:gd name="T33" fmla="*/ 188 h 205"/>
                      <a:gd name="T34" fmla="*/ 126 w 155"/>
                      <a:gd name="T35" fmla="*/ 190 h 205"/>
                      <a:gd name="T36" fmla="*/ 124 w 155"/>
                      <a:gd name="T37" fmla="*/ 140 h 205"/>
                      <a:gd name="T38" fmla="*/ 132 w 155"/>
                      <a:gd name="T39" fmla="*/ 150 h 205"/>
                      <a:gd name="T40" fmla="*/ 141 w 155"/>
                      <a:gd name="T41" fmla="*/ 147 h 205"/>
                      <a:gd name="T42" fmla="*/ 124 w 155"/>
                      <a:gd name="T43" fmla="*/ 92 h 205"/>
                      <a:gd name="T44" fmla="*/ 131 w 155"/>
                      <a:gd name="T45" fmla="*/ 89 h 205"/>
                      <a:gd name="T46" fmla="*/ 114 w 155"/>
                      <a:gd name="T47" fmla="*/ 95 h 205"/>
                      <a:gd name="T48" fmla="*/ 107 w 155"/>
                      <a:gd name="T49" fmla="*/ 108 h 205"/>
                      <a:gd name="T50" fmla="*/ 133 w 155"/>
                      <a:gd name="T51" fmla="*/ 89 h 205"/>
                      <a:gd name="T52" fmla="*/ 123 w 155"/>
                      <a:gd name="T53" fmla="*/ 38 h 205"/>
                      <a:gd name="T54" fmla="*/ 115 w 155"/>
                      <a:gd name="T55" fmla="*/ 55 h 205"/>
                      <a:gd name="T56" fmla="*/ 124 w 155"/>
                      <a:gd name="T57" fmla="*/ 14 h 205"/>
                      <a:gd name="T58" fmla="*/ 14 w 155"/>
                      <a:gd name="T59" fmla="*/ 72 h 205"/>
                      <a:gd name="T60" fmla="*/ 24 w 155"/>
                      <a:gd name="T61" fmla="*/ 81 h 205"/>
                      <a:gd name="T62" fmla="*/ 53 w 155"/>
                      <a:gd name="T63" fmla="*/ 94 h 205"/>
                      <a:gd name="T64" fmla="*/ 43 w 155"/>
                      <a:gd name="T65" fmla="*/ 96 h 205"/>
                      <a:gd name="T66" fmla="*/ 37 w 155"/>
                      <a:gd name="T67" fmla="*/ 95 h 205"/>
                      <a:gd name="T68" fmla="*/ 36 w 155"/>
                      <a:gd name="T69" fmla="*/ 128 h 205"/>
                      <a:gd name="T70" fmla="*/ 43 w 155"/>
                      <a:gd name="T71" fmla="*/ 122 h 205"/>
                      <a:gd name="T72" fmla="*/ 56 w 155"/>
                      <a:gd name="T73" fmla="*/ 124 h 205"/>
                      <a:gd name="T74" fmla="*/ 65 w 155"/>
                      <a:gd name="T75" fmla="*/ 121 h 205"/>
                      <a:gd name="T76" fmla="*/ 66 w 155"/>
                      <a:gd name="T77" fmla="*/ 121 h 205"/>
                      <a:gd name="T78" fmla="*/ 80 w 155"/>
                      <a:gd name="T79" fmla="*/ 128 h 205"/>
                      <a:gd name="T80" fmla="*/ 75 w 155"/>
                      <a:gd name="T81" fmla="*/ 113 h 205"/>
                      <a:gd name="T82" fmla="*/ 32 w 155"/>
                      <a:gd name="T83" fmla="*/ 122 h 205"/>
                      <a:gd name="T84" fmla="*/ 52 w 155"/>
                      <a:gd name="T85" fmla="*/ 97 h 205"/>
                      <a:gd name="T86" fmla="*/ 52 w 155"/>
                      <a:gd name="T87" fmla="*/ 93 h 205"/>
                      <a:gd name="T88" fmla="*/ 77 w 155"/>
                      <a:gd name="T89" fmla="*/ 85 h 205"/>
                      <a:gd name="T90" fmla="*/ 108 w 155"/>
                      <a:gd name="T91" fmla="*/ 73 h 205"/>
                      <a:gd name="T92" fmla="*/ 112 w 155"/>
                      <a:gd name="T93" fmla="*/ 91 h 205"/>
                      <a:gd name="T94" fmla="*/ 101 w 155"/>
                      <a:gd name="T95" fmla="*/ 104 h 205"/>
                      <a:gd name="T96" fmla="*/ 107 w 155"/>
                      <a:gd name="T97" fmla="*/ 118 h 205"/>
                      <a:gd name="T98" fmla="*/ 115 w 155"/>
                      <a:gd name="T99" fmla="*/ 139 h 205"/>
                      <a:gd name="T100" fmla="*/ 91 w 155"/>
                      <a:gd name="T101" fmla="*/ 150 h 205"/>
                      <a:gd name="T102" fmla="*/ 81 w 155"/>
                      <a:gd name="T103" fmla="*/ 167 h 205"/>
                      <a:gd name="T104" fmla="*/ 64 w 155"/>
                      <a:gd name="T105" fmla="*/ 162 h 205"/>
                      <a:gd name="T106" fmla="*/ 72 w 155"/>
                      <a:gd name="T107" fmla="*/ 159 h 205"/>
                      <a:gd name="T108" fmla="*/ 58 w 155"/>
                      <a:gd name="T109" fmla="*/ 175 h 205"/>
                      <a:gd name="T110" fmla="*/ 91 w 155"/>
                      <a:gd name="T111" fmla="*/ 166 h 2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</a:cxnLst>
                    <a:rect l="0" t="0" r="r" b="b"/>
                    <a:pathLst>
                      <a:path w="155" h="205">
                        <a:moveTo>
                          <a:pt x="136" y="191"/>
                        </a:moveTo>
                        <a:cubicBezTo>
                          <a:pt x="136" y="190"/>
                          <a:pt x="136" y="190"/>
                          <a:pt x="136" y="189"/>
                        </a:cubicBezTo>
                        <a:cubicBezTo>
                          <a:pt x="132" y="185"/>
                          <a:pt x="129" y="179"/>
                          <a:pt x="128" y="174"/>
                        </a:cubicBezTo>
                        <a:cubicBezTo>
                          <a:pt x="128" y="174"/>
                          <a:pt x="129" y="173"/>
                          <a:pt x="129" y="173"/>
                        </a:cubicBezTo>
                        <a:cubicBezTo>
                          <a:pt x="130" y="172"/>
                          <a:pt x="130" y="172"/>
                          <a:pt x="130" y="171"/>
                        </a:cubicBezTo>
                        <a:cubicBezTo>
                          <a:pt x="127" y="166"/>
                          <a:pt x="126" y="162"/>
                          <a:pt x="124" y="158"/>
                        </a:cubicBezTo>
                        <a:cubicBezTo>
                          <a:pt x="125" y="158"/>
                          <a:pt x="125" y="158"/>
                          <a:pt x="125" y="158"/>
                        </a:cubicBezTo>
                        <a:cubicBezTo>
                          <a:pt x="125" y="158"/>
                          <a:pt x="126" y="157"/>
                          <a:pt x="126" y="157"/>
                        </a:cubicBezTo>
                        <a:cubicBezTo>
                          <a:pt x="129" y="156"/>
                          <a:pt x="135" y="153"/>
                          <a:pt x="141" y="151"/>
                        </a:cubicBezTo>
                        <a:cubicBezTo>
                          <a:pt x="144" y="150"/>
                          <a:pt x="146" y="149"/>
                          <a:pt x="149" y="148"/>
                        </a:cubicBezTo>
                        <a:cubicBezTo>
                          <a:pt x="151" y="147"/>
                          <a:pt x="153" y="147"/>
                          <a:pt x="153" y="147"/>
                        </a:cubicBezTo>
                        <a:cubicBezTo>
                          <a:pt x="154" y="146"/>
                          <a:pt x="155" y="145"/>
                          <a:pt x="155" y="144"/>
                        </a:cubicBezTo>
                        <a:cubicBezTo>
                          <a:pt x="154" y="139"/>
                          <a:pt x="153" y="135"/>
                          <a:pt x="152" y="130"/>
                        </a:cubicBezTo>
                        <a:cubicBezTo>
                          <a:pt x="153" y="129"/>
                          <a:pt x="153" y="128"/>
                          <a:pt x="153" y="128"/>
                        </a:cubicBezTo>
                        <a:cubicBezTo>
                          <a:pt x="153" y="128"/>
                          <a:pt x="151" y="123"/>
                          <a:pt x="149" y="117"/>
                        </a:cubicBezTo>
                        <a:cubicBezTo>
                          <a:pt x="147" y="112"/>
                          <a:pt x="145" y="105"/>
                          <a:pt x="144" y="102"/>
                        </a:cubicBezTo>
                        <a:cubicBezTo>
                          <a:pt x="144" y="101"/>
                          <a:pt x="143" y="101"/>
                          <a:pt x="143" y="101"/>
                        </a:cubicBezTo>
                        <a:cubicBezTo>
                          <a:pt x="142" y="101"/>
                          <a:pt x="141" y="101"/>
                          <a:pt x="141" y="101"/>
                        </a:cubicBezTo>
                        <a:cubicBezTo>
                          <a:pt x="141" y="101"/>
                          <a:pt x="140" y="102"/>
                          <a:pt x="138" y="102"/>
                        </a:cubicBezTo>
                        <a:cubicBezTo>
                          <a:pt x="134" y="104"/>
                          <a:pt x="126" y="106"/>
                          <a:pt x="111" y="112"/>
                        </a:cubicBezTo>
                        <a:cubicBezTo>
                          <a:pt x="111" y="111"/>
                          <a:pt x="111" y="110"/>
                          <a:pt x="111" y="109"/>
                        </a:cubicBezTo>
                        <a:cubicBezTo>
                          <a:pt x="111" y="109"/>
                          <a:pt x="111" y="109"/>
                          <a:pt x="111" y="109"/>
                        </a:cubicBezTo>
                        <a:cubicBezTo>
                          <a:pt x="111" y="109"/>
                          <a:pt x="112" y="109"/>
                          <a:pt x="112" y="109"/>
                        </a:cubicBezTo>
                        <a:cubicBezTo>
                          <a:pt x="117" y="106"/>
                          <a:pt x="123" y="104"/>
                          <a:pt x="130" y="102"/>
                        </a:cubicBezTo>
                        <a:cubicBezTo>
                          <a:pt x="130" y="102"/>
                          <a:pt x="130" y="103"/>
                          <a:pt x="131" y="103"/>
                        </a:cubicBezTo>
                        <a:cubicBezTo>
                          <a:pt x="131" y="103"/>
                          <a:pt x="132" y="102"/>
                          <a:pt x="132" y="102"/>
                        </a:cubicBezTo>
                        <a:cubicBezTo>
                          <a:pt x="132" y="102"/>
                          <a:pt x="132" y="102"/>
                          <a:pt x="132" y="101"/>
                        </a:cubicBezTo>
                        <a:cubicBezTo>
                          <a:pt x="134" y="101"/>
                          <a:pt x="136" y="100"/>
                          <a:pt x="138" y="99"/>
                        </a:cubicBezTo>
                        <a:cubicBezTo>
                          <a:pt x="138" y="99"/>
                          <a:pt x="138" y="99"/>
                          <a:pt x="138" y="99"/>
                        </a:cubicBezTo>
                        <a:cubicBezTo>
                          <a:pt x="138" y="99"/>
                          <a:pt x="139" y="99"/>
                          <a:pt x="139" y="98"/>
                        </a:cubicBezTo>
                        <a:cubicBezTo>
                          <a:pt x="140" y="97"/>
                          <a:pt x="140" y="95"/>
                          <a:pt x="140" y="94"/>
                        </a:cubicBezTo>
                        <a:cubicBezTo>
                          <a:pt x="140" y="92"/>
                          <a:pt x="140" y="90"/>
                          <a:pt x="140" y="88"/>
                        </a:cubicBezTo>
                        <a:cubicBezTo>
                          <a:pt x="139" y="87"/>
                          <a:pt x="139" y="87"/>
                          <a:pt x="139" y="87"/>
                        </a:cubicBezTo>
                        <a:cubicBezTo>
                          <a:pt x="140" y="86"/>
                          <a:pt x="140" y="85"/>
                          <a:pt x="140" y="85"/>
                        </a:cubicBezTo>
                        <a:cubicBezTo>
                          <a:pt x="138" y="77"/>
                          <a:pt x="137" y="69"/>
                          <a:pt x="135" y="62"/>
                        </a:cubicBezTo>
                        <a:cubicBezTo>
                          <a:pt x="135" y="61"/>
                          <a:pt x="135" y="60"/>
                          <a:pt x="134" y="60"/>
                        </a:cubicBezTo>
                        <a:cubicBezTo>
                          <a:pt x="133" y="60"/>
                          <a:pt x="133" y="60"/>
                          <a:pt x="132" y="60"/>
                        </a:cubicBezTo>
                        <a:cubicBezTo>
                          <a:pt x="128" y="62"/>
                          <a:pt x="124" y="64"/>
                          <a:pt x="120" y="65"/>
                        </a:cubicBezTo>
                        <a:cubicBezTo>
                          <a:pt x="121" y="61"/>
                          <a:pt x="122" y="58"/>
                          <a:pt x="123" y="54"/>
                        </a:cubicBezTo>
                        <a:cubicBezTo>
                          <a:pt x="124" y="49"/>
                          <a:pt x="125" y="43"/>
                          <a:pt x="127" y="37"/>
                        </a:cubicBezTo>
                        <a:cubicBezTo>
                          <a:pt x="128" y="34"/>
                          <a:pt x="129" y="30"/>
                          <a:pt x="129" y="27"/>
                        </a:cubicBezTo>
                        <a:cubicBezTo>
                          <a:pt x="129" y="26"/>
                          <a:pt x="129" y="25"/>
                          <a:pt x="129" y="25"/>
                        </a:cubicBezTo>
                        <a:cubicBezTo>
                          <a:pt x="128" y="17"/>
                          <a:pt x="127" y="10"/>
                          <a:pt x="127" y="3"/>
                        </a:cubicBezTo>
                        <a:cubicBezTo>
                          <a:pt x="127" y="2"/>
                          <a:pt x="126" y="1"/>
                          <a:pt x="126" y="1"/>
                        </a:cubicBezTo>
                        <a:cubicBezTo>
                          <a:pt x="126" y="1"/>
                          <a:pt x="126" y="1"/>
                          <a:pt x="126" y="1"/>
                        </a:cubicBezTo>
                        <a:cubicBezTo>
                          <a:pt x="125" y="0"/>
                          <a:pt x="124" y="0"/>
                          <a:pt x="124" y="1"/>
                        </a:cubicBezTo>
                        <a:cubicBezTo>
                          <a:pt x="110" y="6"/>
                          <a:pt x="96" y="12"/>
                          <a:pt x="82" y="18"/>
                        </a:cubicBezTo>
                        <a:cubicBezTo>
                          <a:pt x="81" y="18"/>
                          <a:pt x="81" y="19"/>
                          <a:pt x="81" y="19"/>
                        </a:cubicBezTo>
                        <a:cubicBezTo>
                          <a:pt x="78" y="37"/>
                          <a:pt x="77" y="55"/>
                          <a:pt x="77" y="73"/>
                        </a:cubicBezTo>
                        <a:cubicBezTo>
                          <a:pt x="77" y="75"/>
                          <a:pt x="77" y="76"/>
                          <a:pt x="77" y="78"/>
                        </a:cubicBezTo>
                        <a:cubicBezTo>
                          <a:pt x="71" y="72"/>
                          <a:pt x="62" y="63"/>
                          <a:pt x="54" y="54"/>
                        </a:cubicBezTo>
                        <a:cubicBezTo>
                          <a:pt x="44" y="44"/>
                          <a:pt x="36" y="35"/>
                          <a:pt x="36" y="35"/>
                        </a:cubicBezTo>
                        <a:cubicBezTo>
                          <a:pt x="35" y="35"/>
                          <a:pt x="34" y="34"/>
                          <a:pt x="34" y="35"/>
                        </a:cubicBezTo>
                        <a:cubicBezTo>
                          <a:pt x="34" y="35"/>
                          <a:pt x="28" y="36"/>
                          <a:pt x="20" y="38"/>
                        </a:cubicBezTo>
                        <a:cubicBezTo>
                          <a:pt x="17" y="39"/>
                          <a:pt x="13" y="40"/>
                          <a:pt x="10" y="41"/>
                        </a:cubicBezTo>
                        <a:cubicBezTo>
                          <a:pt x="6" y="43"/>
                          <a:pt x="3" y="44"/>
                          <a:pt x="1" y="46"/>
                        </a:cubicBezTo>
                        <a:cubicBezTo>
                          <a:pt x="0" y="47"/>
                          <a:pt x="0" y="48"/>
                          <a:pt x="0" y="48"/>
                        </a:cubicBezTo>
                        <a:cubicBezTo>
                          <a:pt x="0" y="49"/>
                          <a:pt x="0" y="49"/>
                          <a:pt x="0" y="50"/>
                        </a:cubicBezTo>
                        <a:cubicBezTo>
                          <a:pt x="1" y="55"/>
                          <a:pt x="2" y="58"/>
                          <a:pt x="3" y="61"/>
                        </a:cubicBezTo>
                        <a:cubicBezTo>
                          <a:pt x="4" y="62"/>
                          <a:pt x="4" y="63"/>
                          <a:pt x="5" y="65"/>
                        </a:cubicBezTo>
                        <a:cubicBezTo>
                          <a:pt x="5" y="65"/>
                          <a:pt x="5" y="65"/>
                          <a:pt x="5" y="65"/>
                        </a:cubicBezTo>
                        <a:cubicBezTo>
                          <a:pt x="5" y="65"/>
                          <a:pt x="5" y="65"/>
                          <a:pt x="5" y="65"/>
                        </a:cubicBezTo>
                        <a:cubicBezTo>
                          <a:pt x="5" y="66"/>
                          <a:pt x="5" y="66"/>
                          <a:pt x="5" y="66"/>
                        </a:cubicBezTo>
                        <a:cubicBezTo>
                          <a:pt x="5" y="66"/>
                          <a:pt x="5" y="67"/>
                          <a:pt x="5" y="67"/>
                        </a:cubicBezTo>
                        <a:cubicBezTo>
                          <a:pt x="6" y="68"/>
                          <a:pt x="6" y="70"/>
                          <a:pt x="7" y="71"/>
                        </a:cubicBezTo>
                        <a:cubicBezTo>
                          <a:pt x="8" y="71"/>
                          <a:pt x="8" y="71"/>
                          <a:pt x="8" y="71"/>
                        </a:cubicBezTo>
                        <a:cubicBezTo>
                          <a:pt x="8" y="71"/>
                          <a:pt x="8" y="72"/>
                          <a:pt x="8" y="72"/>
                        </a:cubicBezTo>
                        <a:cubicBezTo>
                          <a:pt x="9" y="72"/>
                          <a:pt x="9" y="73"/>
                          <a:pt x="10" y="73"/>
                        </a:cubicBezTo>
                        <a:cubicBezTo>
                          <a:pt x="15" y="78"/>
                          <a:pt x="21" y="84"/>
                          <a:pt x="30" y="92"/>
                        </a:cubicBezTo>
                        <a:cubicBezTo>
                          <a:pt x="30" y="93"/>
                          <a:pt x="30" y="93"/>
                          <a:pt x="30" y="94"/>
                        </a:cubicBezTo>
                        <a:cubicBezTo>
                          <a:pt x="30" y="94"/>
                          <a:pt x="30" y="95"/>
                          <a:pt x="30" y="95"/>
                        </a:cubicBezTo>
                        <a:cubicBezTo>
                          <a:pt x="31" y="95"/>
                          <a:pt x="31" y="95"/>
                          <a:pt x="31" y="94"/>
                        </a:cubicBezTo>
                        <a:cubicBezTo>
                          <a:pt x="33" y="96"/>
                          <a:pt x="34" y="97"/>
                          <a:pt x="35" y="99"/>
                        </a:cubicBezTo>
                        <a:cubicBezTo>
                          <a:pt x="32" y="99"/>
                          <a:pt x="29" y="100"/>
                          <a:pt x="25" y="102"/>
                        </a:cubicBezTo>
                        <a:cubicBezTo>
                          <a:pt x="24" y="102"/>
                          <a:pt x="24" y="103"/>
                          <a:pt x="24" y="104"/>
                        </a:cubicBezTo>
                        <a:cubicBezTo>
                          <a:pt x="24" y="111"/>
                          <a:pt x="26" y="117"/>
                          <a:pt x="28" y="124"/>
                        </a:cubicBezTo>
                        <a:cubicBezTo>
                          <a:pt x="27" y="124"/>
                          <a:pt x="27" y="125"/>
                          <a:pt x="27" y="126"/>
                        </a:cubicBezTo>
                        <a:cubicBezTo>
                          <a:pt x="28" y="130"/>
                          <a:pt x="30" y="133"/>
                          <a:pt x="33" y="135"/>
                        </a:cubicBezTo>
                        <a:cubicBezTo>
                          <a:pt x="34" y="136"/>
                          <a:pt x="34" y="136"/>
                          <a:pt x="35" y="136"/>
                        </a:cubicBezTo>
                        <a:cubicBezTo>
                          <a:pt x="39" y="135"/>
                          <a:pt x="41" y="134"/>
                          <a:pt x="44" y="133"/>
                        </a:cubicBezTo>
                        <a:cubicBezTo>
                          <a:pt x="46" y="132"/>
                          <a:pt x="50" y="131"/>
                          <a:pt x="56" y="128"/>
                        </a:cubicBezTo>
                        <a:cubicBezTo>
                          <a:pt x="57" y="128"/>
                          <a:pt x="57" y="128"/>
                          <a:pt x="58" y="128"/>
                        </a:cubicBezTo>
                        <a:cubicBezTo>
                          <a:pt x="59" y="127"/>
                          <a:pt x="61" y="127"/>
                          <a:pt x="62" y="126"/>
                        </a:cubicBezTo>
                        <a:cubicBezTo>
                          <a:pt x="63" y="126"/>
                          <a:pt x="64" y="126"/>
                          <a:pt x="64" y="125"/>
                        </a:cubicBezTo>
                        <a:cubicBezTo>
                          <a:pt x="65" y="125"/>
                          <a:pt x="65" y="125"/>
                          <a:pt x="65" y="125"/>
                        </a:cubicBezTo>
                        <a:cubicBezTo>
                          <a:pt x="65" y="125"/>
                          <a:pt x="65" y="125"/>
                          <a:pt x="65" y="125"/>
                        </a:cubicBezTo>
                        <a:cubicBezTo>
                          <a:pt x="65" y="126"/>
                          <a:pt x="65" y="126"/>
                          <a:pt x="66" y="127"/>
                        </a:cubicBezTo>
                        <a:cubicBezTo>
                          <a:pt x="66" y="127"/>
                          <a:pt x="66" y="128"/>
                          <a:pt x="66" y="128"/>
                        </a:cubicBezTo>
                        <a:cubicBezTo>
                          <a:pt x="60" y="130"/>
                          <a:pt x="55" y="132"/>
                          <a:pt x="51" y="134"/>
                        </a:cubicBezTo>
                        <a:cubicBezTo>
                          <a:pt x="47" y="135"/>
                          <a:pt x="45" y="136"/>
                          <a:pt x="43" y="136"/>
                        </a:cubicBezTo>
                        <a:cubicBezTo>
                          <a:pt x="42" y="137"/>
                          <a:pt x="41" y="137"/>
                          <a:pt x="41" y="137"/>
                        </a:cubicBezTo>
                        <a:cubicBezTo>
                          <a:pt x="40" y="137"/>
                          <a:pt x="39" y="138"/>
                          <a:pt x="39" y="138"/>
                        </a:cubicBezTo>
                        <a:cubicBezTo>
                          <a:pt x="39" y="139"/>
                          <a:pt x="39" y="139"/>
                          <a:pt x="39" y="140"/>
                        </a:cubicBezTo>
                        <a:cubicBezTo>
                          <a:pt x="42" y="147"/>
                          <a:pt x="44" y="155"/>
                          <a:pt x="46" y="163"/>
                        </a:cubicBezTo>
                        <a:cubicBezTo>
                          <a:pt x="46" y="163"/>
                          <a:pt x="46" y="163"/>
                          <a:pt x="46" y="163"/>
                        </a:cubicBezTo>
                        <a:cubicBezTo>
                          <a:pt x="45" y="164"/>
                          <a:pt x="45" y="165"/>
                          <a:pt x="46" y="166"/>
                        </a:cubicBezTo>
                        <a:cubicBezTo>
                          <a:pt x="46" y="166"/>
                          <a:pt x="46" y="166"/>
                          <a:pt x="46" y="166"/>
                        </a:cubicBezTo>
                        <a:cubicBezTo>
                          <a:pt x="50" y="170"/>
                          <a:pt x="53" y="175"/>
                          <a:pt x="56" y="180"/>
                        </a:cubicBezTo>
                        <a:cubicBezTo>
                          <a:pt x="56" y="181"/>
                          <a:pt x="58" y="181"/>
                          <a:pt x="59" y="181"/>
                        </a:cubicBezTo>
                        <a:cubicBezTo>
                          <a:pt x="69" y="176"/>
                          <a:pt x="78" y="171"/>
                          <a:pt x="89" y="169"/>
                        </a:cubicBezTo>
                        <a:cubicBezTo>
                          <a:pt x="91" y="173"/>
                          <a:pt x="94" y="179"/>
                          <a:pt x="97" y="185"/>
                        </a:cubicBezTo>
                        <a:cubicBezTo>
                          <a:pt x="99" y="192"/>
                          <a:pt x="102" y="198"/>
                          <a:pt x="104" y="203"/>
                        </a:cubicBezTo>
                        <a:cubicBezTo>
                          <a:pt x="105" y="204"/>
                          <a:pt x="106" y="204"/>
                          <a:pt x="107" y="204"/>
                        </a:cubicBezTo>
                        <a:cubicBezTo>
                          <a:pt x="107" y="204"/>
                          <a:pt x="108" y="204"/>
                          <a:pt x="109" y="204"/>
                        </a:cubicBezTo>
                        <a:cubicBezTo>
                          <a:pt x="109" y="204"/>
                          <a:pt x="109" y="204"/>
                          <a:pt x="109" y="204"/>
                        </a:cubicBezTo>
                        <a:cubicBezTo>
                          <a:pt x="109" y="204"/>
                          <a:pt x="109" y="204"/>
                          <a:pt x="109" y="204"/>
                        </a:cubicBezTo>
                        <a:cubicBezTo>
                          <a:pt x="109" y="204"/>
                          <a:pt x="109" y="204"/>
                          <a:pt x="109" y="204"/>
                        </a:cubicBezTo>
                        <a:cubicBezTo>
                          <a:pt x="109" y="205"/>
                          <a:pt x="109" y="205"/>
                          <a:pt x="109" y="205"/>
                        </a:cubicBezTo>
                        <a:cubicBezTo>
                          <a:pt x="109" y="205"/>
                          <a:pt x="109" y="205"/>
                          <a:pt x="109" y="205"/>
                        </a:cubicBezTo>
                        <a:cubicBezTo>
                          <a:pt x="109" y="205"/>
                          <a:pt x="109" y="205"/>
                          <a:pt x="109" y="205"/>
                        </a:cubicBezTo>
                        <a:cubicBezTo>
                          <a:pt x="109" y="205"/>
                          <a:pt x="110" y="205"/>
                          <a:pt x="110" y="205"/>
                        </a:cubicBezTo>
                        <a:cubicBezTo>
                          <a:pt x="110" y="205"/>
                          <a:pt x="110" y="205"/>
                          <a:pt x="111" y="205"/>
                        </a:cubicBezTo>
                        <a:cubicBezTo>
                          <a:pt x="111" y="205"/>
                          <a:pt x="111" y="205"/>
                          <a:pt x="111" y="205"/>
                        </a:cubicBezTo>
                        <a:cubicBezTo>
                          <a:pt x="111" y="205"/>
                          <a:pt x="111" y="205"/>
                          <a:pt x="111" y="205"/>
                        </a:cubicBezTo>
                        <a:cubicBezTo>
                          <a:pt x="111" y="205"/>
                          <a:pt x="111" y="205"/>
                          <a:pt x="111" y="204"/>
                        </a:cubicBezTo>
                        <a:cubicBezTo>
                          <a:pt x="111" y="204"/>
                          <a:pt x="111" y="204"/>
                          <a:pt x="111" y="203"/>
                        </a:cubicBezTo>
                        <a:cubicBezTo>
                          <a:pt x="115" y="201"/>
                          <a:pt x="120" y="199"/>
                          <a:pt x="124" y="197"/>
                        </a:cubicBezTo>
                        <a:cubicBezTo>
                          <a:pt x="124" y="197"/>
                          <a:pt x="124" y="197"/>
                          <a:pt x="124" y="197"/>
                        </a:cubicBezTo>
                        <a:cubicBezTo>
                          <a:pt x="125" y="198"/>
                          <a:pt x="125" y="197"/>
                          <a:pt x="126" y="197"/>
                        </a:cubicBezTo>
                        <a:cubicBezTo>
                          <a:pt x="126" y="197"/>
                          <a:pt x="126" y="196"/>
                          <a:pt x="126" y="196"/>
                        </a:cubicBezTo>
                        <a:cubicBezTo>
                          <a:pt x="129" y="195"/>
                          <a:pt x="132" y="194"/>
                          <a:pt x="135" y="192"/>
                        </a:cubicBezTo>
                        <a:cubicBezTo>
                          <a:pt x="135" y="192"/>
                          <a:pt x="136" y="192"/>
                          <a:pt x="136" y="191"/>
                        </a:cubicBezTo>
                        <a:close/>
                        <a:moveTo>
                          <a:pt x="117" y="177"/>
                        </a:moveTo>
                        <a:cubicBezTo>
                          <a:pt x="117" y="177"/>
                          <a:pt x="117" y="176"/>
                          <a:pt x="116" y="176"/>
                        </a:cubicBezTo>
                        <a:cubicBezTo>
                          <a:pt x="116" y="176"/>
                          <a:pt x="115" y="177"/>
                          <a:pt x="115" y="177"/>
                        </a:cubicBezTo>
                        <a:cubicBezTo>
                          <a:pt x="115" y="181"/>
                          <a:pt x="116" y="184"/>
                          <a:pt x="116" y="188"/>
                        </a:cubicBezTo>
                        <a:cubicBezTo>
                          <a:pt x="116" y="191"/>
                          <a:pt x="115" y="194"/>
                          <a:pt x="115" y="197"/>
                        </a:cubicBezTo>
                        <a:cubicBezTo>
                          <a:pt x="114" y="197"/>
                          <a:pt x="112" y="198"/>
                          <a:pt x="111" y="199"/>
                        </a:cubicBezTo>
                        <a:cubicBezTo>
                          <a:pt x="111" y="192"/>
                          <a:pt x="110" y="185"/>
                          <a:pt x="110" y="178"/>
                        </a:cubicBezTo>
                        <a:cubicBezTo>
                          <a:pt x="110" y="178"/>
                          <a:pt x="110" y="178"/>
                          <a:pt x="110" y="178"/>
                        </a:cubicBezTo>
                        <a:cubicBezTo>
                          <a:pt x="114" y="176"/>
                          <a:pt x="118" y="174"/>
                          <a:pt x="123" y="174"/>
                        </a:cubicBezTo>
                        <a:cubicBezTo>
                          <a:pt x="123" y="174"/>
                          <a:pt x="122" y="174"/>
                          <a:pt x="123" y="175"/>
                        </a:cubicBezTo>
                        <a:cubicBezTo>
                          <a:pt x="124" y="180"/>
                          <a:pt x="124" y="185"/>
                          <a:pt x="124" y="190"/>
                        </a:cubicBezTo>
                        <a:cubicBezTo>
                          <a:pt x="124" y="191"/>
                          <a:pt x="124" y="192"/>
                          <a:pt x="124" y="193"/>
                        </a:cubicBezTo>
                        <a:cubicBezTo>
                          <a:pt x="122" y="194"/>
                          <a:pt x="119" y="195"/>
                          <a:pt x="117" y="196"/>
                        </a:cubicBezTo>
                        <a:cubicBezTo>
                          <a:pt x="117" y="193"/>
                          <a:pt x="118" y="190"/>
                          <a:pt x="118" y="188"/>
                        </a:cubicBezTo>
                        <a:cubicBezTo>
                          <a:pt x="118" y="184"/>
                          <a:pt x="117" y="181"/>
                          <a:pt x="117" y="177"/>
                        </a:cubicBezTo>
                        <a:close/>
                        <a:moveTo>
                          <a:pt x="102" y="183"/>
                        </a:moveTo>
                        <a:cubicBezTo>
                          <a:pt x="104" y="181"/>
                          <a:pt x="106" y="180"/>
                          <a:pt x="108" y="179"/>
                        </a:cubicBezTo>
                        <a:cubicBezTo>
                          <a:pt x="108" y="186"/>
                          <a:pt x="109" y="193"/>
                          <a:pt x="109" y="200"/>
                        </a:cubicBezTo>
                        <a:cubicBezTo>
                          <a:pt x="109" y="200"/>
                          <a:pt x="109" y="200"/>
                          <a:pt x="109" y="200"/>
                        </a:cubicBezTo>
                        <a:cubicBezTo>
                          <a:pt x="107" y="194"/>
                          <a:pt x="105" y="188"/>
                          <a:pt x="102" y="183"/>
                        </a:cubicBezTo>
                        <a:close/>
                        <a:moveTo>
                          <a:pt x="126" y="192"/>
                        </a:moveTo>
                        <a:cubicBezTo>
                          <a:pt x="126" y="191"/>
                          <a:pt x="126" y="190"/>
                          <a:pt x="126" y="190"/>
                        </a:cubicBezTo>
                        <a:cubicBezTo>
                          <a:pt x="126" y="186"/>
                          <a:pt x="126" y="182"/>
                          <a:pt x="125" y="179"/>
                        </a:cubicBezTo>
                        <a:cubicBezTo>
                          <a:pt x="127" y="182"/>
                          <a:pt x="129" y="186"/>
                          <a:pt x="131" y="190"/>
                        </a:cubicBezTo>
                        <a:cubicBezTo>
                          <a:pt x="129" y="190"/>
                          <a:pt x="128" y="191"/>
                          <a:pt x="126" y="192"/>
                        </a:cubicBezTo>
                        <a:close/>
                        <a:moveTo>
                          <a:pt x="124" y="153"/>
                        </a:moveTo>
                        <a:cubicBezTo>
                          <a:pt x="124" y="154"/>
                          <a:pt x="123" y="154"/>
                          <a:pt x="123" y="154"/>
                        </a:cubicBezTo>
                        <a:cubicBezTo>
                          <a:pt x="123" y="154"/>
                          <a:pt x="123" y="154"/>
                          <a:pt x="123" y="154"/>
                        </a:cubicBezTo>
                        <a:cubicBezTo>
                          <a:pt x="121" y="151"/>
                          <a:pt x="120" y="147"/>
                          <a:pt x="118" y="143"/>
                        </a:cubicBezTo>
                        <a:cubicBezTo>
                          <a:pt x="120" y="142"/>
                          <a:pt x="122" y="141"/>
                          <a:pt x="124" y="140"/>
                        </a:cubicBezTo>
                        <a:cubicBezTo>
                          <a:pt x="124" y="145"/>
                          <a:pt x="125" y="149"/>
                          <a:pt x="125" y="153"/>
                        </a:cubicBezTo>
                        <a:cubicBezTo>
                          <a:pt x="125" y="153"/>
                          <a:pt x="124" y="153"/>
                          <a:pt x="124" y="153"/>
                        </a:cubicBezTo>
                        <a:close/>
                        <a:moveTo>
                          <a:pt x="127" y="152"/>
                        </a:moveTo>
                        <a:cubicBezTo>
                          <a:pt x="127" y="148"/>
                          <a:pt x="126" y="144"/>
                          <a:pt x="126" y="140"/>
                        </a:cubicBezTo>
                        <a:cubicBezTo>
                          <a:pt x="129" y="139"/>
                          <a:pt x="131" y="138"/>
                          <a:pt x="133" y="137"/>
                        </a:cubicBezTo>
                        <a:cubicBezTo>
                          <a:pt x="133" y="137"/>
                          <a:pt x="133" y="137"/>
                          <a:pt x="133" y="137"/>
                        </a:cubicBezTo>
                        <a:cubicBezTo>
                          <a:pt x="133" y="141"/>
                          <a:pt x="133" y="146"/>
                          <a:pt x="134" y="150"/>
                        </a:cubicBezTo>
                        <a:cubicBezTo>
                          <a:pt x="133" y="150"/>
                          <a:pt x="133" y="150"/>
                          <a:pt x="132" y="150"/>
                        </a:cubicBezTo>
                        <a:cubicBezTo>
                          <a:pt x="130" y="151"/>
                          <a:pt x="128" y="152"/>
                          <a:pt x="127" y="152"/>
                        </a:cubicBezTo>
                        <a:close/>
                        <a:moveTo>
                          <a:pt x="141" y="147"/>
                        </a:moveTo>
                        <a:cubicBezTo>
                          <a:pt x="139" y="147"/>
                          <a:pt x="137" y="148"/>
                          <a:pt x="136" y="149"/>
                        </a:cubicBezTo>
                        <a:cubicBezTo>
                          <a:pt x="135" y="145"/>
                          <a:pt x="135" y="141"/>
                          <a:pt x="135" y="137"/>
                        </a:cubicBezTo>
                        <a:cubicBezTo>
                          <a:pt x="135" y="137"/>
                          <a:pt x="135" y="137"/>
                          <a:pt x="134" y="137"/>
                        </a:cubicBezTo>
                        <a:cubicBezTo>
                          <a:pt x="137" y="135"/>
                          <a:pt x="140" y="134"/>
                          <a:pt x="142" y="134"/>
                        </a:cubicBezTo>
                        <a:cubicBezTo>
                          <a:pt x="142" y="134"/>
                          <a:pt x="142" y="134"/>
                          <a:pt x="142" y="134"/>
                        </a:cubicBezTo>
                        <a:cubicBezTo>
                          <a:pt x="141" y="138"/>
                          <a:pt x="141" y="143"/>
                          <a:pt x="141" y="147"/>
                        </a:cubicBezTo>
                        <a:close/>
                        <a:moveTo>
                          <a:pt x="146" y="145"/>
                        </a:moveTo>
                        <a:cubicBezTo>
                          <a:pt x="145" y="145"/>
                          <a:pt x="144" y="145"/>
                          <a:pt x="143" y="146"/>
                        </a:cubicBezTo>
                        <a:cubicBezTo>
                          <a:pt x="143" y="142"/>
                          <a:pt x="143" y="138"/>
                          <a:pt x="144" y="134"/>
                        </a:cubicBezTo>
                        <a:cubicBezTo>
                          <a:pt x="144" y="134"/>
                          <a:pt x="143" y="133"/>
                          <a:pt x="143" y="133"/>
                        </a:cubicBezTo>
                        <a:cubicBezTo>
                          <a:pt x="145" y="133"/>
                          <a:pt x="147" y="132"/>
                          <a:pt x="148" y="131"/>
                        </a:cubicBezTo>
                        <a:cubicBezTo>
                          <a:pt x="149" y="135"/>
                          <a:pt x="150" y="139"/>
                          <a:pt x="151" y="143"/>
                        </a:cubicBezTo>
                        <a:cubicBezTo>
                          <a:pt x="149" y="144"/>
                          <a:pt x="148" y="144"/>
                          <a:pt x="146" y="145"/>
                        </a:cubicBezTo>
                        <a:close/>
                        <a:moveTo>
                          <a:pt x="124" y="92"/>
                        </a:moveTo>
                        <a:cubicBezTo>
                          <a:pt x="124" y="92"/>
                          <a:pt x="124" y="92"/>
                          <a:pt x="124" y="93"/>
                        </a:cubicBezTo>
                        <a:cubicBezTo>
                          <a:pt x="124" y="95"/>
                          <a:pt x="124" y="97"/>
                          <a:pt x="124" y="100"/>
                        </a:cubicBezTo>
                        <a:cubicBezTo>
                          <a:pt x="122" y="101"/>
                          <a:pt x="120" y="101"/>
                          <a:pt x="118" y="102"/>
                        </a:cubicBezTo>
                        <a:cubicBezTo>
                          <a:pt x="118" y="101"/>
                          <a:pt x="117" y="99"/>
                          <a:pt x="117" y="98"/>
                        </a:cubicBezTo>
                        <a:cubicBezTo>
                          <a:pt x="117" y="97"/>
                          <a:pt x="117" y="95"/>
                          <a:pt x="118" y="94"/>
                        </a:cubicBezTo>
                        <a:cubicBezTo>
                          <a:pt x="120" y="93"/>
                          <a:pt x="122" y="92"/>
                          <a:pt x="124" y="92"/>
                        </a:cubicBezTo>
                        <a:close/>
                        <a:moveTo>
                          <a:pt x="126" y="91"/>
                        </a:moveTo>
                        <a:cubicBezTo>
                          <a:pt x="128" y="90"/>
                          <a:pt x="130" y="90"/>
                          <a:pt x="131" y="89"/>
                        </a:cubicBezTo>
                        <a:cubicBezTo>
                          <a:pt x="131" y="92"/>
                          <a:pt x="131" y="95"/>
                          <a:pt x="130" y="98"/>
                        </a:cubicBezTo>
                        <a:cubicBezTo>
                          <a:pt x="129" y="98"/>
                          <a:pt x="127" y="99"/>
                          <a:pt x="126" y="99"/>
                        </a:cubicBezTo>
                        <a:cubicBezTo>
                          <a:pt x="126" y="97"/>
                          <a:pt x="126" y="95"/>
                          <a:pt x="126" y="93"/>
                        </a:cubicBezTo>
                        <a:cubicBezTo>
                          <a:pt x="126" y="92"/>
                          <a:pt x="126" y="92"/>
                          <a:pt x="126" y="91"/>
                        </a:cubicBezTo>
                        <a:close/>
                        <a:moveTo>
                          <a:pt x="116" y="103"/>
                        </a:moveTo>
                        <a:cubicBezTo>
                          <a:pt x="114" y="103"/>
                          <a:pt x="113" y="104"/>
                          <a:pt x="112" y="104"/>
                        </a:cubicBezTo>
                        <a:cubicBezTo>
                          <a:pt x="111" y="102"/>
                          <a:pt x="111" y="99"/>
                          <a:pt x="110" y="96"/>
                        </a:cubicBezTo>
                        <a:cubicBezTo>
                          <a:pt x="111" y="96"/>
                          <a:pt x="112" y="95"/>
                          <a:pt x="114" y="95"/>
                        </a:cubicBezTo>
                        <a:cubicBezTo>
                          <a:pt x="114" y="95"/>
                          <a:pt x="115" y="95"/>
                          <a:pt x="116" y="94"/>
                        </a:cubicBezTo>
                        <a:cubicBezTo>
                          <a:pt x="115" y="96"/>
                          <a:pt x="115" y="97"/>
                          <a:pt x="115" y="98"/>
                        </a:cubicBezTo>
                        <a:cubicBezTo>
                          <a:pt x="115" y="100"/>
                          <a:pt x="116" y="101"/>
                          <a:pt x="116" y="103"/>
                        </a:cubicBezTo>
                        <a:close/>
                        <a:moveTo>
                          <a:pt x="108" y="97"/>
                        </a:moveTo>
                        <a:cubicBezTo>
                          <a:pt x="109" y="100"/>
                          <a:pt x="109" y="102"/>
                          <a:pt x="110" y="105"/>
                        </a:cubicBezTo>
                        <a:cubicBezTo>
                          <a:pt x="109" y="106"/>
                          <a:pt x="109" y="106"/>
                          <a:pt x="108" y="106"/>
                        </a:cubicBezTo>
                        <a:cubicBezTo>
                          <a:pt x="108" y="106"/>
                          <a:pt x="107" y="107"/>
                          <a:pt x="107" y="108"/>
                        </a:cubicBezTo>
                        <a:cubicBezTo>
                          <a:pt x="107" y="108"/>
                          <a:pt x="107" y="108"/>
                          <a:pt x="107" y="108"/>
                        </a:cubicBezTo>
                        <a:cubicBezTo>
                          <a:pt x="107" y="109"/>
                          <a:pt x="107" y="111"/>
                          <a:pt x="107" y="113"/>
                        </a:cubicBezTo>
                        <a:cubicBezTo>
                          <a:pt x="107" y="112"/>
                          <a:pt x="107" y="111"/>
                          <a:pt x="106" y="110"/>
                        </a:cubicBezTo>
                        <a:cubicBezTo>
                          <a:pt x="106" y="109"/>
                          <a:pt x="106" y="108"/>
                          <a:pt x="105" y="107"/>
                        </a:cubicBezTo>
                        <a:cubicBezTo>
                          <a:pt x="105" y="106"/>
                          <a:pt x="105" y="105"/>
                          <a:pt x="105" y="105"/>
                        </a:cubicBezTo>
                        <a:cubicBezTo>
                          <a:pt x="105" y="104"/>
                          <a:pt x="105" y="104"/>
                          <a:pt x="105" y="104"/>
                        </a:cubicBezTo>
                        <a:cubicBezTo>
                          <a:pt x="105" y="102"/>
                          <a:pt x="105" y="100"/>
                          <a:pt x="106" y="98"/>
                        </a:cubicBezTo>
                        <a:cubicBezTo>
                          <a:pt x="107" y="98"/>
                          <a:pt x="107" y="97"/>
                          <a:pt x="108" y="97"/>
                        </a:cubicBezTo>
                        <a:close/>
                        <a:moveTo>
                          <a:pt x="133" y="89"/>
                        </a:moveTo>
                        <a:cubicBezTo>
                          <a:pt x="134" y="88"/>
                          <a:pt x="135" y="88"/>
                          <a:pt x="135" y="88"/>
                        </a:cubicBezTo>
                        <a:cubicBezTo>
                          <a:pt x="136" y="90"/>
                          <a:pt x="136" y="92"/>
                          <a:pt x="136" y="94"/>
                        </a:cubicBezTo>
                        <a:cubicBezTo>
                          <a:pt x="136" y="94"/>
                          <a:pt x="136" y="95"/>
                          <a:pt x="136" y="96"/>
                        </a:cubicBezTo>
                        <a:cubicBezTo>
                          <a:pt x="136" y="96"/>
                          <a:pt x="136" y="96"/>
                          <a:pt x="136" y="96"/>
                        </a:cubicBezTo>
                        <a:cubicBezTo>
                          <a:pt x="135" y="96"/>
                          <a:pt x="134" y="97"/>
                          <a:pt x="132" y="97"/>
                        </a:cubicBezTo>
                        <a:cubicBezTo>
                          <a:pt x="133" y="94"/>
                          <a:pt x="133" y="91"/>
                          <a:pt x="133" y="89"/>
                        </a:cubicBezTo>
                        <a:close/>
                        <a:moveTo>
                          <a:pt x="121" y="27"/>
                        </a:moveTo>
                        <a:cubicBezTo>
                          <a:pt x="122" y="30"/>
                          <a:pt x="122" y="34"/>
                          <a:pt x="123" y="38"/>
                        </a:cubicBezTo>
                        <a:cubicBezTo>
                          <a:pt x="121" y="42"/>
                          <a:pt x="121" y="46"/>
                          <a:pt x="120" y="49"/>
                        </a:cubicBezTo>
                        <a:cubicBezTo>
                          <a:pt x="119" y="45"/>
                          <a:pt x="119" y="41"/>
                          <a:pt x="118" y="38"/>
                        </a:cubicBezTo>
                        <a:cubicBezTo>
                          <a:pt x="119" y="34"/>
                          <a:pt x="120" y="30"/>
                          <a:pt x="121" y="27"/>
                        </a:cubicBezTo>
                        <a:close/>
                        <a:moveTo>
                          <a:pt x="117" y="43"/>
                        </a:moveTo>
                        <a:cubicBezTo>
                          <a:pt x="118" y="47"/>
                          <a:pt x="118" y="50"/>
                          <a:pt x="118" y="53"/>
                        </a:cubicBezTo>
                        <a:cubicBezTo>
                          <a:pt x="118" y="54"/>
                          <a:pt x="119" y="54"/>
                          <a:pt x="119" y="54"/>
                        </a:cubicBezTo>
                        <a:cubicBezTo>
                          <a:pt x="118" y="57"/>
                          <a:pt x="117" y="60"/>
                          <a:pt x="116" y="63"/>
                        </a:cubicBezTo>
                        <a:cubicBezTo>
                          <a:pt x="116" y="61"/>
                          <a:pt x="115" y="58"/>
                          <a:pt x="115" y="55"/>
                        </a:cubicBezTo>
                        <a:cubicBezTo>
                          <a:pt x="115" y="51"/>
                          <a:pt x="116" y="47"/>
                          <a:pt x="117" y="43"/>
                        </a:cubicBezTo>
                        <a:close/>
                        <a:moveTo>
                          <a:pt x="114" y="60"/>
                        </a:moveTo>
                        <a:cubicBezTo>
                          <a:pt x="114" y="62"/>
                          <a:pt x="115" y="65"/>
                          <a:pt x="115" y="67"/>
                        </a:cubicBezTo>
                        <a:cubicBezTo>
                          <a:pt x="114" y="67"/>
                          <a:pt x="113" y="68"/>
                          <a:pt x="112" y="68"/>
                        </a:cubicBezTo>
                        <a:cubicBezTo>
                          <a:pt x="112" y="65"/>
                          <a:pt x="113" y="62"/>
                          <a:pt x="114" y="60"/>
                        </a:cubicBezTo>
                        <a:close/>
                        <a:moveTo>
                          <a:pt x="124" y="32"/>
                        </a:moveTo>
                        <a:cubicBezTo>
                          <a:pt x="124" y="29"/>
                          <a:pt x="123" y="26"/>
                          <a:pt x="122" y="23"/>
                        </a:cubicBezTo>
                        <a:cubicBezTo>
                          <a:pt x="122" y="20"/>
                          <a:pt x="123" y="17"/>
                          <a:pt x="124" y="14"/>
                        </a:cubicBezTo>
                        <a:cubicBezTo>
                          <a:pt x="124" y="18"/>
                          <a:pt x="124" y="22"/>
                          <a:pt x="125" y="25"/>
                        </a:cubicBezTo>
                        <a:cubicBezTo>
                          <a:pt x="125" y="26"/>
                          <a:pt x="125" y="26"/>
                          <a:pt x="125" y="27"/>
                        </a:cubicBezTo>
                        <a:cubicBezTo>
                          <a:pt x="125" y="28"/>
                          <a:pt x="124" y="30"/>
                          <a:pt x="124" y="32"/>
                        </a:cubicBezTo>
                        <a:close/>
                        <a:moveTo>
                          <a:pt x="11" y="69"/>
                        </a:moveTo>
                        <a:cubicBezTo>
                          <a:pt x="9" y="64"/>
                          <a:pt x="8" y="62"/>
                          <a:pt x="7" y="59"/>
                        </a:cubicBezTo>
                        <a:cubicBezTo>
                          <a:pt x="6" y="58"/>
                          <a:pt x="6" y="56"/>
                          <a:pt x="5" y="54"/>
                        </a:cubicBezTo>
                        <a:cubicBezTo>
                          <a:pt x="8" y="56"/>
                          <a:pt x="10" y="59"/>
                          <a:pt x="13" y="61"/>
                        </a:cubicBezTo>
                        <a:cubicBezTo>
                          <a:pt x="13" y="65"/>
                          <a:pt x="14" y="68"/>
                          <a:pt x="14" y="72"/>
                        </a:cubicBezTo>
                        <a:cubicBezTo>
                          <a:pt x="13" y="71"/>
                          <a:pt x="13" y="71"/>
                          <a:pt x="12" y="70"/>
                        </a:cubicBezTo>
                        <a:cubicBezTo>
                          <a:pt x="12" y="70"/>
                          <a:pt x="12" y="70"/>
                          <a:pt x="11" y="69"/>
                        </a:cubicBezTo>
                        <a:close/>
                        <a:moveTo>
                          <a:pt x="21" y="70"/>
                        </a:moveTo>
                        <a:cubicBezTo>
                          <a:pt x="21" y="73"/>
                          <a:pt x="21" y="76"/>
                          <a:pt x="21" y="79"/>
                        </a:cubicBezTo>
                        <a:cubicBezTo>
                          <a:pt x="19" y="77"/>
                          <a:pt x="18" y="75"/>
                          <a:pt x="16" y="74"/>
                        </a:cubicBezTo>
                        <a:cubicBezTo>
                          <a:pt x="16" y="70"/>
                          <a:pt x="15" y="67"/>
                          <a:pt x="15" y="64"/>
                        </a:cubicBezTo>
                        <a:cubicBezTo>
                          <a:pt x="17" y="66"/>
                          <a:pt x="19" y="68"/>
                          <a:pt x="21" y="70"/>
                        </a:cubicBezTo>
                        <a:close/>
                        <a:moveTo>
                          <a:pt x="24" y="81"/>
                        </a:moveTo>
                        <a:cubicBezTo>
                          <a:pt x="24" y="81"/>
                          <a:pt x="24" y="81"/>
                          <a:pt x="24" y="81"/>
                        </a:cubicBezTo>
                        <a:cubicBezTo>
                          <a:pt x="24" y="81"/>
                          <a:pt x="24" y="81"/>
                          <a:pt x="24" y="81"/>
                        </a:cubicBezTo>
                        <a:cubicBezTo>
                          <a:pt x="23" y="78"/>
                          <a:pt x="23" y="75"/>
                          <a:pt x="23" y="72"/>
                        </a:cubicBezTo>
                        <a:cubicBezTo>
                          <a:pt x="25" y="74"/>
                          <a:pt x="27" y="75"/>
                          <a:pt x="28" y="77"/>
                        </a:cubicBezTo>
                        <a:cubicBezTo>
                          <a:pt x="28" y="77"/>
                          <a:pt x="28" y="77"/>
                          <a:pt x="28" y="78"/>
                        </a:cubicBezTo>
                        <a:cubicBezTo>
                          <a:pt x="29" y="80"/>
                          <a:pt x="29" y="83"/>
                          <a:pt x="29" y="86"/>
                        </a:cubicBezTo>
                        <a:cubicBezTo>
                          <a:pt x="27" y="84"/>
                          <a:pt x="26" y="83"/>
                          <a:pt x="24" y="81"/>
                        </a:cubicBezTo>
                        <a:close/>
                        <a:moveTo>
                          <a:pt x="53" y="94"/>
                        </a:moveTo>
                        <a:cubicBezTo>
                          <a:pt x="53" y="94"/>
                          <a:pt x="53" y="94"/>
                          <a:pt x="53" y="94"/>
                        </a:cubicBezTo>
                        <a:cubicBezTo>
                          <a:pt x="53" y="94"/>
                          <a:pt x="53" y="94"/>
                          <a:pt x="53" y="94"/>
                        </a:cubicBezTo>
                        <a:close/>
                        <a:moveTo>
                          <a:pt x="48" y="95"/>
                        </a:moveTo>
                        <a:cubicBezTo>
                          <a:pt x="47" y="95"/>
                          <a:pt x="46" y="96"/>
                          <a:pt x="45" y="96"/>
                        </a:cubicBezTo>
                        <a:cubicBezTo>
                          <a:pt x="45" y="95"/>
                          <a:pt x="46" y="94"/>
                          <a:pt x="46" y="93"/>
                        </a:cubicBezTo>
                        <a:cubicBezTo>
                          <a:pt x="46" y="94"/>
                          <a:pt x="47" y="94"/>
                          <a:pt x="48" y="95"/>
                        </a:cubicBezTo>
                        <a:close/>
                        <a:moveTo>
                          <a:pt x="44" y="92"/>
                        </a:moveTo>
                        <a:cubicBezTo>
                          <a:pt x="44" y="93"/>
                          <a:pt x="43" y="95"/>
                          <a:pt x="43" y="96"/>
                        </a:cubicBezTo>
                        <a:cubicBezTo>
                          <a:pt x="42" y="97"/>
                          <a:pt x="41" y="97"/>
                          <a:pt x="40" y="97"/>
                        </a:cubicBezTo>
                        <a:cubicBezTo>
                          <a:pt x="40" y="97"/>
                          <a:pt x="40" y="97"/>
                          <a:pt x="40" y="97"/>
                        </a:cubicBezTo>
                        <a:cubicBezTo>
                          <a:pt x="40" y="97"/>
                          <a:pt x="39" y="97"/>
                          <a:pt x="39" y="97"/>
                        </a:cubicBezTo>
                        <a:cubicBezTo>
                          <a:pt x="39" y="94"/>
                          <a:pt x="39" y="91"/>
                          <a:pt x="39" y="87"/>
                        </a:cubicBezTo>
                        <a:cubicBezTo>
                          <a:pt x="41" y="89"/>
                          <a:pt x="43" y="90"/>
                          <a:pt x="44" y="92"/>
                        </a:cubicBezTo>
                        <a:cubicBezTo>
                          <a:pt x="44" y="92"/>
                          <a:pt x="44" y="92"/>
                          <a:pt x="44" y="92"/>
                        </a:cubicBezTo>
                        <a:close/>
                        <a:moveTo>
                          <a:pt x="37" y="86"/>
                        </a:moveTo>
                        <a:cubicBezTo>
                          <a:pt x="37" y="89"/>
                          <a:pt x="37" y="92"/>
                          <a:pt x="37" y="95"/>
                        </a:cubicBezTo>
                        <a:cubicBezTo>
                          <a:pt x="35" y="93"/>
                          <a:pt x="33" y="90"/>
                          <a:pt x="31" y="88"/>
                        </a:cubicBezTo>
                        <a:cubicBezTo>
                          <a:pt x="31" y="85"/>
                          <a:pt x="31" y="82"/>
                          <a:pt x="30" y="79"/>
                        </a:cubicBezTo>
                        <a:cubicBezTo>
                          <a:pt x="33" y="81"/>
                          <a:pt x="35" y="84"/>
                          <a:pt x="38" y="86"/>
                        </a:cubicBezTo>
                        <a:cubicBezTo>
                          <a:pt x="38" y="86"/>
                          <a:pt x="37" y="86"/>
                          <a:pt x="37" y="86"/>
                        </a:cubicBezTo>
                        <a:close/>
                        <a:moveTo>
                          <a:pt x="32" y="126"/>
                        </a:moveTo>
                        <a:cubicBezTo>
                          <a:pt x="32" y="126"/>
                          <a:pt x="32" y="126"/>
                          <a:pt x="33" y="126"/>
                        </a:cubicBezTo>
                        <a:cubicBezTo>
                          <a:pt x="34" y="126"/>
                          <a:pt x="35" y="125"/>
                          <a:pt x="36" y="125"/>
                        </a:cubicBezTo>
                        <a:cubicBezTo>
                          <a:pt x="36" y="126"/>
                          <a:pt x="36" y="127"/>
                          <a:pt x="36" y="128"/>
                        </a:cubicBezTo>
                        <a:cubicBezTo>
                          <a:pt x="36" y="129"/>
                          <a:pt x="36" y="130"/>
                          <a:pt x="36" y="131"/>
                        </a:cubicBezTo>
                        <a:cubicBezTo>
                          <a:pt x="36" y="131"/>
                          <a:pt x="35" y="131"/>
                          <a:pt x="35" y="131"/>
                        </a:cubicBezTo>
                        <a:cubicBezTo>
                          <a:pt x="33" y="130"/>
                          <a:pt x="32" y="128"/>
                          <a:pt x="32" y="126"/>
                        </a:cubicBezTo>
                        <a:close/>
                        <a:moveTo>
                          <a:pt x="43" y="122"/>
                        </a:moveTo>
                        <a:cubicBezTo>
                          <a:pt x="47" y="120"/>
                          <a:pt x="50" y="119"/>
                          <a:pt x="53" y="118"/>
                        </a:cubicBezTo>
                        <a:cubicBezTo>
                          <a:pt x="53" y="121"/>
                          <a:pt x="53" y="123"/>
                          <a:pt x="52" y="125"/>
                        </a:cubicBezTo>
                        <a:cubicBezTo>
                          <a:pt x="49" y="127"/>
                          <a:pt x="46" y="128"/>
                          <a:pt x="44" y="128"/>
                        </a:cubicBezTo>
                        <a:cubicBezTo>
                          <a:pt x="44" y="126"/>
                          <a:pt x="44" y="124"/>
                          <a:pt x="43" y="122"/>
                        </a:cubicBezTo>
                        <a:close/>
                        <a:moveTo>
                          <a:pt x="42" y="122"/>
                        </a:moveTo>
                        <a:cubicBezTo>
                          <a:pt x="42" y="125"/>
                          <a:pt x="42" y="127"/>
                          <a:pt x="42" y="129"/>
                        </a:cubicBezTo>
                        <a:cubicBezTo>
                          <a:pt x="41" y="130"/>
                          <a:pt x="39" y="130"/>
                          <a:pt x="38" y="130"/>
                        </a:cubicBezTo>
                        <a:cubicBezTo>
                          <a:pt x="38" y="130"/>
                          <a:pt x="38" y="129"/>
                          <a:pt x="38" y="128"/>
                        </a:cubicBezTo>
                        <a:cubicBezTo>
                          <a:pt x="38" y="126"/>
                          <a:pt x="38" y="125"/>
                          <a:pt x="38" y="124"/>
                        </a:cubicBezTo>
                        <a:cubicBezTo>
                          <a:pt x="38" y="124"/>
                          <a:pt x="38" y="124"/>
                          <a:pt x="38" y="124"/>
                        </a:cubicBezTo>
                        <a:cubicBezTo>
                          <a:pt x="39" y="123"/>
                          <a:pt x="40" y="123"/>
                          <a:pt x="42" y="122"/>
                        </a:cubicBezTo>
                        <a:close/>
                        <a:moveTo>
                          <a:pt x="56" y="124"/>
                        </a:moveTo>
                        <a:cubicBezTo>
                          <a:pt x="56" y="124"/>
                          <a:pt x="55" y="125"/>
                          <a:pt x="55" y="125"/>
                        </a:cubicBezTo>
                        <a:cubicBezTo>
                          <a:pt x="55" y="125"/>
                          <a:pt x="55" y="125"/>
                          <a:pt x="55" y="125"/>
                        </a:cubicBezTo>
                        <a:cubicBezTo>
                          <a:pt x="55" y="122"/>
                          <a:pt x="55" y="120"/>
                          <a:pt x="55" y="118"/>
                        </a:cubicBezTo>
                        <a:cubicBezTo>
                          <a:pt x="58" y="117"/>
                          <a:pt x="60" y="116"/>
                          <a:pt x="63" y="115"/>
                        </a:cubicBezTo>
                        <a:cubicBezTo>
                          <a:pt x="63" y="117"/>
                          <a:pt x="62" y="120"/>
                          <a:pt x="62" y="122"/>
                        </a:cubicBezTo>
                        <a:cubicBezTo>
                          <a:pt x="61" y="122"/>
                          <a:pt x="60" y="123"/>
                          <a:pt x="59" y="123"/>
                        </a:cubicBezTo>
                        <a:cubicBezTo>
                          <a:pt x="58" y="124"/>
                          <a:pt x="57" y="124"/>
                          <a:pt x="56" y="124"/>
                        </a:cubicBezTo>
                        <a:close/>
                        <a:moveTo>
                          <a:pt x="65" y="121"/>
                        </a:moveTo>
                        <a:cubicBezTo>
                          <a:pt x="65" y="121"/>
                          <a:pt x="65" y="121"/>
                          <a:pt x="64" y="121"/>
                        </a:cubicBezTo>
                        <a:cubicBezTo>
                          <a:pt x="64" y="119"/>
                          <a:pt x="65" y="117"/>
                          <a:pt x="65" y="114"/>
                        </a:cubicBezTo>
                        <a:cubicBezTo>
                          <a:pt x="67" y="114"/>
                          <a:pt x="68" y="114"/>
                          <a:pt x="69" y="113"/>
                        </a:cubicBezTo>
                        <a:cubicBezTo>
                          <a:pt x="70" y="114"/>
                          <a:pt x="70" y="114"/>
                          <a:pt x="71" y="114"/>
                        </a:cubicBezTo>
                        <a:cubicBezTo>
                          <a:pt x="71" y="115"/>
                          <a:pt x="71" y="115"/>
                          <a:pt x="71" y="115"/>
                        </a:cubicBezTo>
                        <a:cubicBezTo>
                          <a:pt x="70" y="118"/>
                          <a:pt x="70" y="121"/>
                          <a:pt x="69" y="125"/>
                        </a:cubicBezTo>
                        <a:cubicBezTo>
                          <a:pt x="69" y="124"/>
                          <a:pt x="69" y="124"/>
                          <a:pt x="69" y="124"/>
                        </a:cubicBezTo>
                        <a:cubicBezTo>
                          <a:pt x="68" y="123"/>
                          <a:pt x="68" y="122"/>
                          <a:pt x="66" y="121"/>
                        </a:cubicBezTo>
                        <a:cubicBezTo>
                          <a:pt x="66" y="121"/>
                          <a:pt x="65" y="121"/>
                          <a:pt x="65" y="121"/>
                        </a:cubicBezTo>
                        <a:close/>
                        <a:moveTo>
                          <a:pt x="71" y="127"/>
                        </a:moveTo>
                        <a:cubicBezTo>
                          <a:pt x="71" y="123"/>
                          <a:pt x="72" y="120"/>
                          <a:pt x="73" y="117"/>
                        </a:cubicBezTo>
                        <a:cubicBezTo>
                          <a:pt x="73" y="117"/>
                          <a:pt x="73" y="117"/>
                          <a:pt x="73" y="117"/>
                        </a:cubicBezTo>
                        <a:cubicBezTo>
                          <a:pt x="74" y="119"/>
                          <a:pt x="75" y="121"/>
                          <a:pt x="75" y="122"/>
                        </a:cubicBezTo>
                        <a:cubicBezTo>
                          <a:pt x="76" y="123"/>
                          <a:pt x="76" y="124"/>
                          <a:pt x="76" y="125"/>
                        </a:cubicBezTo>
                        <a:cubicBezTo>
                          <a:pt x="74" y="125"/>
                          <a:pt x="72" y="126"/>
                          <a:pt x="71" y="127"/>
                        </a:cubicBezTo>
                        <a:close/>
                        <a:moveTo>
                          <a:pt x="80" y="128"/>
                        </a:moveTo>
                        <a:cubicBezTo>
                          <a:pt x="80" y="128"/>
                          <a:pt x="80" y="128"/>
                          <a:pt x="80" y="128"/>
                        </a:cubicBezTo>
                        <a:cubicBezTo>
                          <a:pt x="80" y="128"/>
                          <a:pt x="80" y="128"/>
                          <a:pt x="80" y="128"/>
                        </a:cubicBezTo>
                        <a:cubicBezTo>
                          <a:pt x="80" y="128"/>
                          <a:pt x="80" y="128"/>
                          <a:pt x="80" y="127"/>
                        </a:cubicBezTo>
                        <a:cubicBezTo>
                          <a:pt x="81" y="127"/>
                          <a:pt x="81" y="126"/>
                          <a:pt x="81" y="125"/>
                        </a:cubicBezTo>
                        <a:cubicBezTo>
                          <a:pt x="81" y="125"/>
                          <a:pt x="81" y="124"/>
                          <a:pt x="80" y="124"/>
                        </a:cubicBezTo>
                        <a:cubicBezTo>
                          <a:pt x="80" y="123"/>
                          <a:pt x="79" y="121"/>
                          <a:pt x="78" y="119"/>
                        </a:cubicBezTo>
                        <a:cubicBezTo>
                          <a:pt x="78" y="118"/>
                          <a:pt x="77" y="116"/>
                          <a:pt x="77" y="115"/>
                        </a:cubicBezTo>
                        <a:cubicBezTo>
                          <a:pt x="76" y="114"/>
                          <a:pt x="76" y="113"/>
                          <a:pt x="75" y="113"/>
                        </a:cubicBezTo>
                        <a:cubicBezTo>
                          <a:pt x="75" y="112"/>
                          <a:pt x="74" y="112"/>
                          <a:pt x="73" y="111"/>
                        </a:cubicBezTo>
                        <a:cubicBezTo>
                          <a:pt x="73" y="111"/>
                          <a:pt x="73" y="111"/>
                          <a:pt x="72" y="110"/>
                        </a:cubicBezTo>
                        <a:cubicBezTo>
                          <a:pt x="72" y="110"/>
                          <a:pt x="72" y="110"/>
                          <a:pt x="72" y="110"/>
                        </a:cubicBezTo>
                        <a:cubicBezTo>
                          <a:pt x="72" y="109"/>
                          <a:pt x="71" y="109"/>
                          <a:pt x="71" y="109"/>
                        </a:cubicBezTo>
                        <a:cubicBezTo>
                          <a:pt x="70" y="109"/>
                          <a:pt x="70" y="109"/>
                          <a:pt x="70" y="109"/>
                        </a:cubicBezTo>
                        <a:cubicBezTo>
                          <a:pt x="70" y="108"/>
                          <a:pt x="68" y="108"/>
                          <a:pt x="68" y="109"/>
                        </a:cubicBezTo>
                        <a:cubicBezTo>
                          <a:pt x="67" y="109"/>
                          <a:pt x="67" y="109"/>
                          <a:pt x="67" y="110"/>
                        </a:cubicBezTo>
                        <a:cubicBezTo>
                          <a:pt x="53" y="114"/>
                          <a:pt x="43" y="117"/>
                          <a:pt x="32" y="122"/>
                        </a:cubicBezTo>
                        <a:cubicBezTo>
                          <a:pt x="30" y="117"/>
                          <a:pt x="29" y="111"/>
                          <a:pt x="28" y="105"/>
                        </a:cubicBezTo>
                        <a:cubicBezTo>
                          <a:pt x="32" y="104"/>
                          <a:pt x="35" y="103"/>
                          <a:pt x="37" y="102"/>
                        </a:cubicBezTo>
                        <a:cubicBezTo>
                          <a:pt x="38" y="102"/>
                          <a:pt x="38" y="103"/>
                          <a:pt x="38" y="103"/>
                        </a:cubicBezTo>
                        <a:cubicBezTo>
                          <a:pt x="39" y="103"/>
                          <a:pt x="39" y="103"/>
                          <a:pt x="39" y="102"/>
                        </a:cubicBezTo>
                        <a:cubicBezTo>
                          <a:pt x="39" y="102"/>
                          <a:pt x="39" y="102"/>
                          <a:pt x="39" y="102"/>
                        </a:cubicBezTo>
                        <a:cubicBezTo>
                          <a:pt x="40" y="102"/>
                          <a:pt x="41" y="101"/>
                          <a:pt x="41" y="101"/>
                        </a:cubicBezTo>
                        <a:cubicBezTo>
                          <a:pt x="45" y="100"/>
                          <a:pt x="48" y="99"/>
                          <a:pt x="52" y="97"/>
                        </a:cubicBezTo>
                        <a:cubicBezTo>
                          <a:pt x="52" y="97"/>
                          <a:pt x="52" y="97"/>
                          <a:pt x="52" y="97"/>
                        </a:cubicBezTo>
                        <a:cubicBezTo>
                          <a:pt x="52" y="97"/>
                          <a:pt x="52" y="97"/>
                          <a:pt x="52" y="97"/>
                        </a:cubicBezTo>
                        <a:cubicBezTo>
                          <a:pt x="52" y="97"/>
                          <a:pt x="52" y="97"/>
                          <a:pt x="52" y="97"/>
                        </a:cubicBezTo>
                        <a:cubicBezTo>
                          <a:pt x="52" y="97"/>
                          <a:pt x="52" y="97"/>
                          <a:pt x="52" y="97"/>
                        </a:cubicBezTo>
                        <a:cubicBezTo>
                          <a:pt x="52" y="97"/>
                          <a:pt x="52" y="97"/>
                          <a:pt x="52" y="97"/>
                        </a:cubicBezTo>
                        <a:cubicBezTo>
                          <a:pt x="53" y="97"/>
                          <a:pt x="53" y="97"/>
                          <a:pt x="53" y="97"/>
                        </a:cubicBezTo>
                        <a:cubicBezTo>
                          <a:pt x="53" y="97"/>
                          <a:pt x="53" y="96"/>
                          <a:pt x="53" y="95"/>
                        </a:cubicBezTo>
                        <a:cubicBezTo>
                          <a:pt x="53" y="95"/>
                          <a:pt x="53" y="94"/>
                          <a:pt x="53" y="94"/>
                        </a:cubicBezTo>
                        <a:cubicBezTo>
                          <a:pt x="53" y="94"/>
                          <a:pt x="52" y="94"/>
                          <a:pt x="52" y="93"/>
                        </a:cubicBezTo>
                        <a:cubicBezTo>
                          <a:pt x="38" y="81"/>
                          <a:pt x="19" y="63"/>
                          <a:pt x="5" y="48"/>
                        </a:cubicBezTo>
                        <a:cubicBezTo>
                          <a:pt x="7" y="47"/>
                          <a:pt x="9" y="46"/>
                          <a:pt x="11" y="45"/>
                        </a:cubicBezTo>
                        <a:cubicBezTo>
                          <a:pt x="16" y="43"/>
                          <a:pt x="22" y="41"/>
                          <a:pt x="27" y="40"/>
                        </a:cubicBezTo>
                        <a:cubicBezTo>
                          <a:pt x="29" y="40"/>
                          <a:pt x="31" y="39"/>
                          <a:pt x="32" y="39"/>
                        </a:cubicBezTo>
                        <a:cubicBezTo>
                          <a:pt x="33" y="39"/>
                          <a:pt x="33" y="39"/>
                          <a:pt x="33" y="39"/>
                        </a:cubicBezTo>
                        <a:cubicBezTo>
                          <a:pt x="34" y="40"/>
                          <a:pt x="36" y="41"/>
                          <a:pt x="38" y="44"/>
                        </a:cubicBezTo>
                        <a:cubicBezTo>
                          <a:pt x="43" y="49"/>
                          <a:pt x="51" y="57"/>
                          <a:pt x="59" y="65"/>
                        </a:cubicBezTo>
                        <a:cubicBezTo>
                          <a:pt x="66" y="73"/>
                          <a:pt x="74" y="81"/>
                          <a:pt x="77" y="85"/>
                        </a:cubicBezTo>
                        <a:cubicBezTo>
                          <a:pt x="78" y="86"/>
                          <a:pt x="79" y="86"/>
                          <a:pt x="79" y="86"/>
                        </a:cubicBezTo>
                        <a:cubicBezTo>
                          <a:pt x="80" y="85"/>
                          <a:pt x="81" y="85"/>
                          <a:pt x="81" y="84"/>
                        </a:cubicBezTo>
                        <a:cubicBezTo>
                          <a:pt x="81" y="80"/>
                          <a:pt x="81" y="77"/>
                          <a:pt x="81" y="73"/>
                        </a:cubicBezTo>
                        <a:cubicBezTo>
                          <a:pt x="81" y="56"/>
                          <a:pt x="82" y="38"/>
                          <a:pt x="85" y="21"/>
                        </a:cubicBezTo>
                        <a:cubicBezTo>
                          <a:pt x="97" y="16"/>
                          <a:pt x="109" y="11"/>
                          <a:pt x="121" y="6"/>
                        </a:cubicBezTo>
                        <a:cubicBezTo>
                          <a:pt x="117" y="27"/>
                          <a:pt x="112" y="49"/>
                          <a:pt x="107" y="70"/>
                        </a:cubicBezTo>
                        <a:cubicBezTo>
                          <a:pt x="107" y="71"/>
                          <a:pt x="107" y="71"/>
                          <a:pt x="107" y="72"/>
                        </a:cubicBezTo>
                        <a:cubicBezTo>
                          <a:pt x="107" y="73"/>
                          <a:pt x="108" y="73"/>
                          <a:pt x="108" y="73"/>
                        </a:cubicBezTo>
                        <a:cubicBezTo>
                          <a:pt x="108" y="73"/>
                          <a:pt x="108" y="73"/>
                          <a:pt x="108" y="73"/>
                        </a:cubicBezTo>
                        <a:cubicBezTo>
                          <a:pt x="108" y="73"/>
                          <a:pt x="108" y="73"/>
                          <a:pt x="108" y="73"/>
                        </a:cubicBezTo>
                        <a:cubicBezTo>
                          <a:pt x="108" y="73"/>
                          <a:pt x="109" y="73"/>
                          <a:pt x="109" y="73"/>
                        </a:cubicBezTo>
                        <a:cubicBezTo>
                          <a:pt x="109" y="73"/>
                          <a:pt x="110" y="73"/>
                          <a:pt x="110" y="73"/>
                        </a:cubicBezTo>
                        <a:cubicBezTo>
                          <a:pt x="117" y="71"/>
                          <a:pt x="125" y="68"/>
                          <a:pt x="132" y="65"/>
                        </a:cubicBezTo>
                        <a:cubicBezTo>
                          <a:pt x="133" y="71"/>
                          <a:pt x="134" y="77"/>
                          <a:pt x="135" y="83"/>
                        </a:cubicBezTo>
                        <a:cubicBezTo>
                          <a:pt x="135" y="83"/>
                          <a:pt x="135" y="84"/>
                          <a:pt x="134" y="84"/>
                        </a:cubicBezTo>
                        <a:cubicBezTo>
                          <a:pt x="127" y="86"/>
                          <a:pt x="120" y="89"/>
                          <a:pt x="112" y="91"/>
                        </a:cubicBezTo>
                        <a:cubicBezTo>
                          <a:pt x="110" y="92"/>
                          <a:pt x="106" y="93"/>
                          <a:pt x="103" y="95"/>
                        </a:cubicBezTo>
                        <a:cubicBezTo>
                          <a:pt x="103" y="95"/>
                          <a:pt x="103" y="95"/>
                          <a:pt x="103" y="95"/>
                        </a:cubicBezTo>
                        <a:cubicBezTo>
                          <a:pt x="103" y="95"/>
                          <a:pt x="103" y="95"/>
                          <a:pt x="103" y="95"/>
                        </a:cubicBezTo>
                        <a:cubicBezTo>
                          <a:pt x="103" y="95"/>
                          <a:pt x="103" y="95"/>
                          <a:pt x="103" y="96"/>
                        </a:cubicBezTo>
                        <a:cubicBezTo>
                          <a:pt x="102" y="96"/>
                          <a:pt x="102" y="96"/>
                          <a:pt x="102" y="96"/>
                        </a:cubicBezTo>
                        <a:cubicBezTo>
                          <a:pt x="102" y="96"/>
                          <a:pt x="102" y="96"/>
                          <a:pt x="102" y="96"/>
                        </a:cubicBezTo>
                        <a:cubicBezTo>
                          <a:pt x="102" y="96"/>
                          <a:pt x="102" y="96"/>
                          <a:pt x="102" y="96"/>
                        </a:cubicBezTo>
                        <a:cubicBezTo>
                          <a:pt x="102" y="98"/>
                          <a:pt x="101" y="101"/>
                          <a:pt x="101" y="104"/>
                        </a:cubicBezTo>
                        <a:cubicBezTo>
                          <a:pt x="101" y="104"/>
                          <a:pt x="101" y="105"/>
                          <a:pt x="101" y="105"/>
                        </a:cubicBezTo>
                        <a:cubicBezTo>
                          <a:pt x="101" y="106"/>
                          <a:pt x="101" y="107"/>
                          <a:pt x="101" y="108"/>
                        </a:cubicBezTo>
                        <a:cubicBezTo>
                          <a:pt x="102" y="109"/>
                          <a:pt x="102" y="111"/>
                          <a:pt x="103" y="113"/>
                        </a:cubicBezTo>
                        <a:cubicBezTo>
                          <a:pt x="103" y="114"/>
                          <a:pt x="104" y="115"/>
                          <a:pt x="104" y="115"/>
                        </a:cubicBezTo>
                        <a:cubicBezTo>
                          <a:pt x="104" y="116"/>
                          <a:pt x="104" y="116"/>
                          <a:pt x="104" y="117"/>
                        </a:cubicBezTo>
                        <a:cubicBezTo>
                          <a:pt x="104" y="118"/>
                          <a:pt x="105" y="118"/>
                          <a:pt x="106" y="118"/>
                        </a:cubicBezTo>
                        <a:cubicBezTo>
                          <a:pt x="106" y="118"/>
                          <a:pt x="106" y="118"/>
                          <a:pt x="106" y="118"/>
                        </a:cubicBezTo>
                        <a:cubicBezTo>
                          <a:pt x="106" y="118"/>
                          <a:pt x="107" y="118"/>
                          <a:pt x="107" y="118"/>
                        </a:cubicBezTo>
                        <a:cubicBezTo>
                          <a:pt x="107" y="118"/>
                          <a:pt x="107" y="118"/>
                          <a:pt x="107" y="118"/>
                        </a:cubicBezTo>
                        <a:cubicBezTo>
                          <a:pt x="119" y="113"/>
                          <a:pt x="127" y="110"/>
                          <a:pt x="133" y="108"/>
                        </a:cubicBezTo>
                        <a:cubicBezTo>
                          <a:pt x="136" y="107"/>
                          <a:pt x="138" y="107"/>
                          <a:pt x="140" y="106"/>
                        </a:cubicBezTo>
                        <a:cubicBezTo>
                          <a:pt x="140" y="106"/>
                          <a:pt x="141" y="106"/>
                          <a:pt x="141" y="106"/>
                        </a:cubicBezTo>
                        <a:cubicBezTo>
                          <a:pt x="142" y="109"/>
                          <a:pt x="144" y="114"/>
                          <a:pt x="145" y="118"/>
                        </a:cubicBezTo>
                        <a:cubicBezTo>
                          <a:pt x="147" y="122"/>
                          <a:pt x="148" y="125"/>
                          <a:pt x="148" y="127"/>
                        </a:cubicBezTo>
                        <a:cubicBezTo>
                          <a:pt x="147" y="128"/>
                          <a:pt x="145" y="128"/>
                          <a:pt x="142" y="130"/>
                        </a:cubicBezTo>
                        <a:cubicBezTo>
                          <a:pt x="136" y="132"/>
                          <a:pt x="127" y="135"/>
                          <a:pt x="115" y="139"/>
                        </a:cubicBezTo>
                        <a:cubicBezTo>
                          <a:pt x="115" y="139"/>
                          <a:pt x="115" y="139"/>
                          <a:pt x="115" y="139"/>
                        </a:cubicBezTo>
                        <a:cubicBezTo>
                          <a:pt x="115" y="140"/>
                          <a:pt x="115" y="140"/>
                          <a:pt x="115" y="140"/>
                        </a:cubicBezTo>
                        <a:cubicBezTo>
                          <a:pt x="115" y="140"/>
                          <a:pt x="115" y="140"/>
                          <a:pt x="114" y="140"/>
                        </a:cubicBezTo>
                        <a:cubicBezTo>
                          <a:pt x="113" y="140"/>
                          <a:pt x="113" y="141"/>
                          <a:pt x="113" y="142"/>
                        </a:cubicBezTo>
                        <a:cubicBezTo>
                          <a:pt x="113" y="143"/>
                          <a:pt x="114" y="143"/>
                          <a:pt x="114" y="143"/>
                        </a:cubicBezTo>
                        <a:cubicBezTo>
                          <a:pt x="118" y="154"/>
                          <a:pt x="121" y="160"/>
                          <a:pt x="125" y="170"/>
                        </a:cubicBezTo>
                        <a:cubicBezTo>
                          <a:pt x="116" y="170"/>
                          <a:pt x="108" y="173"/>
                          <a:pt x="101" y="178"/>
                        </a:cubicBezTo>
                        <a:cubicBezTo>
                          <a:pt x="98" y="168"/>
                          <a:pt x="95" y="162"/>
                          <a:pt x="91" y="150"/>
                        </a:cubicBezTo>
                        <a:cubicBezTo>
                          <a:pt x="91" y="149"/>
                          <a:pt x="89" y="149"/>
                          <a:pt x="88" y="149"/>
                        </a:cubicBezTo>
                        <a:cubicBezTo>
                          <a:pt x="88" y="149"/>
                          <a:pt x="88" y="149"/>
                          <a:pt x="88" y="149"/>
                        </a:cubicBezTo>
                        <a:cubicBezTo>
                          <a:pt x="88" y="149"/>
                          <a:pt x="88" y="149"/>
                          <a:pt x="88" y="149"/>
                        </a:cubicBezTo>
                        <a:cubicBezTo>
                          <a:pt x="66" y="157"/>
                          <a:pt x="54" y="161"/>
                          <a:pt x="50" y="162"/>
                        </a:cubicBezTo>
                        <a:cubicBezTo>
                          <a:pt x="48" y="155"/>
                          <a:pt x="46" y="147"/>
                          <a:pt x="44" y="140"/>
                        </a:cubicBezTo>
                        <a:cubicBezTo>
                          <a:pt x="44" y="140"/>
                          <a:pt x="44" y="140"/>
                          <a:pt x="45" y="140"/>
                        </a:cubicBezTo>
                        <a:cubicBezTo>
                          <a:pt x="50" y="138"/>
                          <a:pt x="61" y="134"/>
                          <a:pt x="80" y="128"/>
                        </a:cubicBezTo>
                        <a:close/>
                        <a:moveTo>
                          <a:pt x="81" y="167"/>
                        </a:moveTo>
                        <a:cubicBezTo>
                          <a:pt x="79" y="168"/>
                          <a:pt x="76" y="169"/>
                          <a:pt x="74" y="170"/>
                        </a:cubicBezTo>
                        <a:cubicBezTo>
                          <a:pt x="73" y="168"/>
                          <a:pt x="73" y="166"/>
                          <a:pt x="73" y="164"/>
                        </a:cubicBezTo>
                        <a:cubicBezTo>
                          <a:pt x="73" y="163"/>
                          <a:pt x="73" y="161"/>
                          <a:pt x="74" y="159"/>
                        </a:cubicBezTo>
                        <a:cubicBezTo>
                          <a:pt x="74" y="159"/>
                          <a:pt x="74" y="159"/>
                          <a:pt x="74" y="159"/>
                        </a:cubicBezTo>
                        <a:cubicBezTo>
                          <a:pt x="76" y="158"/>
                          <a:pt x="79" y="157"/>
                          <a:pt x="83" y="155"/>
                        </a:cubicBezTo>
                        <a:cubicBezTo>
                          <a:pt x="82" y="156"/>
                          <a:pt x="82" y="156"/>
                          <a:pt x="82" y="156"/>
                        </a:cubicBezTo>
                        <a:cubicBezTo>
                          <a:pt x="82" y="160"/>
                          <a:pt x="82" y="163"/>
                          <a:pt x="81" y="167"/>
                        </a:cubicBezTo>
                        <a:close/>
                        <a:moveTo>
                          <a:pt x="64" y="162"/>
                        </a:moveTo>
                        <a:cubicBezTo>
                          <a:pt x="64" y="166"/>
                          <a:pt x="64" y="170"/>
                          <a:pt x="65" y="174"/>
                        </a:cubicBezTo>
                        <a:cubicBezTo>
                          <a:pt x="63" y="174"/>
                          <a:pt x="61" y="175"/>
                          <a:pt x="60" y="176"/>
                        </a:cubicBezTo>
                        <a:cubicBezTo>
                          <a:pt x="60" y="176"/>
                          <a:pt x="60" y="176"/>
                          <a:pt x="60" y="175"/>
                        </a:cubicBezTo>
                        <a:cubicBezTo>
                          <a:pt x="60" y="171"/>
                          <a:pt x="59" y="168"/>
                          <a:pt x="58" y="164"/>
                        </a:cubicBezTo>
                        <a:cubicBezTo>
                          <a:pt x="60" y="163"/>
                          <a:pt x="62" y="163"/>
                          <a:pt x="64" y="162"/>
                        </a:cubicBezTo>
                        <a:close/>
                        <a:moveTo>
                          <a:pt x="66" y="161"/>
                        </a:moveTo>
                        <a:cubicBezTo>
                          <a:pt x="66" y="161"/>
                          <a:pt x="66" y="161"/>
                          <a:pt x="66" y="161"/>
                        </a:cubicBezTo>
                        <a:cubicBezTo>
                          <a:pt x="68" y="161"/>
                          <a:pt x="70" y="160"/>
                          <a:pt x="72" y="159"/>
                        </a:cubicBezTo>
                        <a:cubicBezTo>
                          <a:pt x="71" y="161"/>
                          <a:pt x="71" y="163"/>
                          <a:pt x="71" y="164"/>
                        </a:cubicBezTo>
                        <a:cubicBezTo>
                          <a:pt x="71" y="166"/>
                          <a:pt x="72" y="168"/>
                          <a:pt x="72" y="170"/>
                        </a:cubicBezTo>
                        <a:cubicBezTo>
                          <a:pt x="72" y="170"/>
                          <a:pt x="72" y="170"/>
                          <a:pt x="72" y="170"/>
                        </a:cubicBezTo>
                        <a:cubicBezTo>
                          <a:pt x="70" y="171"/>
                          <a:pt x="68" y="172"/>
                          <a:pt x="67" y="173"/>
                        </a:cubicBezTo>
                        <a:cubicBezTo>
                          <a:pt x="66" y="169"/>
                          <a:pt x="66" y="165"/>
                          <a:pt x="66" y="161"/>
                        </a:cubicBezTo>
                        <a:close/>
                        <a:moveTo>
                          <a:pt x="51" y="166"/>
                        </a:moveTo>
                        <a:cubicBezTo>
                          <a:pt x="53" y="166"/>
                          <a:pt x="54" y="165"/>
                          <a:pt x="56" y="164"/>
                        </a:cubicBezTo>
                        <a:cubicBezTo>
                          <a:pt x="57" y="168"/>
                          <a:pt x="58" y="171"/>
                          <a:pt x="58" y="175"/>
                        </a:cubicBezTo>
                        <a:cubicBezTo>
                          <a:pt x="56" y="172"/>
                          <a:pt x="54" y="169"/>
                          <a:pt x="51" y="166"/>
                        </a:cubicBezTo>
                        <a:close/>
                        <a:moveTo>
                          <a:pt x="89" y="165"/>
                        </a:moveTo>
                        <a:cubicBezTo>
                          <a:pt x="87" y="165"/>
                          <a:pt x="85" y="166"/>
                          <a:pt x="83" y="166"/>
                        </a:cubicBezTo>
                        <a:cubicBezTo>
                          <a:pt x="84" y="163"/>
                          <a:pt x="84" y="159"/>
                          <a:pt x="84" y="156"/>
                        </a:cubicBezTo>
                        <a:cubicBezTo>
                          <a:pt x="84" y="156"/>
                          <a:pt x="84" y="155"/>
                          <a:pt x="84" y="155"/>
                        </a:cubicBezTo>
                        <a:cubicBezTo>
                          <a:pt x="85" y="155"/>
                          <a:pt x="86" y="154"/>
                          <a:pt x="88" y="154"/>
                        </a:cubicBezTo>
                        <a:cubicBezTo>
                          <a:pt x="91" y="161"/>
                          <a:pt x="93" y="166"/>
                          <a:pt x="95" y="172"/>
                        </a:cubicBezTo>
                        <a:cubicBezTo>
                          <a:pt x="94" y="170"/>
                          <a:pt x="92" y="168"/>
                          <a:pt x="91" y="166"/>
                        </a:cubicBezTo>
                        <a:cubicBezTo>
                          <a:pt x="91" y="165"/>
                          <a:pt x="90" y="165"/>
                          <a:pt x="89" y="16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47" name="Freeform 296"/>
                  <p:cNvSpPr/>
                  <p:nvPr/>
                </p:nvSpPr>
                <p:spPr bwMode="auto">
                  <a:xfrm>
                    <a:off x="2862" y="2300"/>
                    <a:ext cx="0" cy="0"/>
                  </a:xfrm>
                  <a:custGeom>
                    <a:av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48" name="Rectangle 297"/>
                  <p:cNvSpPr>
                    <a:spLocks noChangeArrowheads="1"/>
                  </p:cNvSpPr>
                  <p:nvPr/>
                </p:nvSpPr>
                <p:spPr bwMode="auto">
                  <a:xfrm>
                    <a:off x="2978" y="2432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49" name="Rectangle 298"/>
                  <p:cNvSpPr>
                    <a:spLocks noChangeArrowheads="1"/>
                  </p:cNvSpPr>
                  <p:nvPr/>
                </p:nvSpPr>
                <p:spPr bwMode="auto">
                  <a:xfrm>
                    <a:off x="3021" y="2337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50" name="Freeform 299"/>
                  <p:cNvSpPr>
                    <a:spLocks noEditPoints="1"/>
                  </p:cNvSpPr>
                  <p:nvPr/>
                </p:nvSpPr>
                <p:spPr bwMode="auto">
                  <a:xfrm>
                    <a:off x="4389" y="974"/>
                    <a:ext cx="298" cy="417"/>
                  </a:xfrm>
                  <a:custGeom>
                    <a:avLst/>
                    <a:gdLst>
                      <a:gd name="T0" fmla="*/ 71 w 126"/>
                      <a:gd name="T1" fmla="*/ 124 h 176"/>
                      <a:gd name="T2" fmla="*/ 104 w 126"/>
                      <a:gd name="T3" fmla="*/ 83 h 176"/>
                      <a:gd name="T4" fmla="*/ 103 w 126"/>
                      <a:gd name="T5" fmla="*/ 54 h 176"/>
                      <a:gd name="T6" fmla="*/ 123 w 126"/>
                      <a:gd name="T7" fmla="*/ 42 h 176"/>
                      <a:gd name="T8" fmla="*/ 8 w 126"/>
                      <a:gd name="T9" fmla="*/ 53 h 176"/>
                      <a:gd name="T10" fmla="*/ 1 w 126"/>
                      <a:gd name="T11" fmla="*/ 68 h 176"/>
                      <a:gd name="T12" fmla="*/ 1 w 126"/>
                      <a:gd name="T13" fmla="*/ 86 h 176"/>
                      <a:gd name="T14" fmla="*/ 7 w 126"/>
                      <a:gd name="T15" fmla="*/ 87 h 176"/>
                      <a:gd name="T16" fmla="*/ 2 w 126"/>
                      <a:gd name="T17" fmla="*/ 123 h 176"/>
                      <a:gd name="T18" fmla="*/ 8 w 126"/>
                      <a:gd name="T19" fmla="*/ 124 h 176"/>
                      <a:gd name="T20" fmla="*/ 123 w 126"/>
                      <a:gd name="T21" fmla="*/ 175 h 176"/>
                      <a:gd name="T22" fmla="*/ 124 w 126"/>
                      <a:gd name="T23" fmla="*/ 173 h 176"/>
                      <a:gd name="T24" fmla="*/ 120 w 126"/>
                      <a:gd name="T25" fmla="*/ 171 h 176"/>
                      <a:gd name="T26" fmla="*/ 121 w 126"/>
                      <a:gd name="T27" fmla="*/ 158 h 176"/>
                      <a:gd name="T28" fmla="*/ 87 w 126"/>
                      <a:gd name="T29" fmla="*/ 115 h 176"/>
                      <a:gd name="T30" fmla="*/ 87 w 126"/>
                      <a:gd name="T31" fmla="*/ 105 h 176"/>
                      <a:gd name="T32" fmla="*/ 79 w 126"/>
                      <a:gd name="T33" fmla="*/ 105 h 176"/>
                      <a:gd name="T34" fmla="*/ 61 w 126"/>
                      <a:gd name="T35" fmla="*/ 109 h 176"/>
                      <a:gd name="T36" fmla="*/ 101 w 126"/>
                      <a:gd name="T37" fmla="*/ 115 h 176"/>
                      <a:gd name="T38" fmla="*/ 92 w 126"/>
                      <a:gd name="T39" fmla="*/ 83 h 176"/>
                      <a:gd name="T40" fmla="*/ 54 w 126"/>
                      <a:gd name="T41" fmla="*/ 76 h 176"/>
                      <a:gd name="T42" fmla="*/ 59 w 126"/>
                      <a:gd name="T43" fmla="*/ 82 h 176"/>
                      <a:gd name="T44" fmla="*/ 54 w 126"/>
                      <a:gd name="T45" fmla="*/ 84 h 176"/>
                      <a:gd name="T46" fmla="*/ 67 w 126"/>
                      <a:gd name="T47" fmla="*/ 83 h 176"/>
                      <a:gd name="T48" fmla="*/ 78 w 126"/>
                      <a:gd name="T49" fmla="*/ 76 h 176"/>
                      <a:gd name="T50" fmla="*/ 60 w 126"/>
                      <a:gd name="T51" fmla="*/ 52 h 176"/>
                      <a:gd name="T52" fmla="*/ 68 w 126"/>
                      <a:gd name="T53" fmla="*/ 49 h 176"/>
                      <a:gd name="T54" fmla="*/ 82 w 126"/>
                      <a:gd name="T55" fmla="*/ 35 h 176"/>
                      <a:gd name="T56" fmla="*/ 74 w 126"/>
                      <a:gd name="T57" fmla="*/ 39 h 176"/>
                      <a:gd name="T58" fmla="*/ 92 w 126"/>
                      <a:gd name="T59" fmla="*/ 40 h 176"/>
                      <a:gd name="T60" fmla="*/ 110 w 126"/>
                      <a:gd name="T61" fmla="*/ 45 h 176"/>
                      <a:gd name="T62" fmla="*/ 111 w 126"/>
                      <a:gd name="T63" fmla="*/ 35 h 176"/>
                      <a:gd name="T64" fmla="*/ 29 w 126"/>
                      <a:gd name="T65" fmla="*/ 55 h 176"/>
                      <a:gd name="T66" fmla="*/ 85 w 126"/>
                      <a:gd name="T67" fmla="*/ 30 h 176"/>
                      <a:gd name="T68" fmla="*/ 81 w 126"/>
                      <a:gd name="T69" fmla="*/ 73 h 176"/>
                      <a:gd name="T70" fmla="*/ 51 w 126"/>
                      <a:gd name="T71" fmla="*/ 74 h 176"/>
                      <a:gd name="T72" fmla="*/ 64 w 126"/>
                      <a:gd name="T73" fmla="*/ 87 h 176"/>
                      <a:gd name="T74" fmla="*/ 55 w 126"/>
                      <a:gd name="T75" fmla="*/ 101 h 176"/>
                      <a:gd name="T76" fmla="*/ 112 w 126"/>
                      <a:gd name="T77" fmla="*/ 134 h 176"/>
                      <a:gd name="T78" fmla="*/ 26 w 126"/>
                      <a:gd name="T79" fmla="*/ 100 h 176"/>
                      <a:gd name="T80" fmla="*/ 26 w 126"/>
                      <a:gd name="T81" fmla="*/ 87 h 176"/>
                      <a:gd name="T82" fmla="*/ 23 w 126"/>
                      <a:gd name="T83" fmla="*/ 72 h 176"/>
                      <a:gd name="T84" fmla="*/ 52 w 126"/>
                      <a:gd name="T85" fmla="*/ 159 h 176"/>
                      <a:gd name="T86" fmla="*/ 63 w 126"/>
                      <a:gd name="T87" fmla="*/ 165 h 176"/>
                      <a:gd name="T88" fmla="*/ 71 w 126"/>
                      <a:gd name="T89" fmla="*/ 168 h 176"/>
                      <a:gd name="T90" fmla="*/ 73 w 126"/>
                      <a:gd name="T91" fmla="*/ 168 h 176"/>
                      <a:gd name="T92" fmla="*/ 97 w 126"/>
                      <a:gd name="T93" fmla="*/ 161 h 176"/>
                      <a:gd name="T94" fmla="*/ 37 w 126"/>
                      <a:gd name="T95" fmla="*/ 132 h 176"/>
                      <a:gd name="T96" fmla="*/ 29 w 126"/>
                      <a:gd name="T97" fmla="*/ 132 h 176"/>
                      <a:gd name="T98" fmla="*/ 21 w 126"/>
                      <a:gd name="T99" fmla="*/ 105 h 176"/>
                      <a:gd name="T100" fmla="*/ 29 w 126"/>
                      <a:gd name="T101" fmla="*/ 118 h 176"/>
                      <a:gd name="T102" fmla="*/ 38 w 126"/>
                      <a:gd name="T103" fmla="*/ 145 h 176"/>
                      <a:gd name="T104" fmla="*/ 17 w 126"/>
                      <a:gd name="T105" fmla="*/ 76 h 176"/>
                      <a:gd name="T106" fmla="*/ 16 w 126"/>
                      <a:gd name="T107" fmla="*/ 82 h 176"/>
                      <a:gd name="T108" fmla="*/ 9 w 126"/>
                      <a:gd name="T109" fmla="*/ 77 h 176"/>
                      <a:gd name="T110" fmla="*/ 6 w 126"/>
                      <a:gd name="T111" fmla="*/ 105 h 176"/>
                      <a:gd name="T112" fmla="*/ 13 w 126"/>
                      <a:gd name="T113" fmla="*/ 119 h 176"/>
                      <a:gd name="T114" fmla="*/ 48 w 126"/>
                      <a:gd name="T115" fmla="*/ 155 h 176"/>
                      <a:gd name="T116" fmla="*/ 105 w 126"/>
                      <a:gd name="T117" fmla="*/ 160 h 1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126" h="176">
                        <a:moveTo>
                          <a:pt x="126" y="152"/>
                        </a:moveTo>
                        <a:cubicBezTo>
                          <a:pt x="125" y="143"/>
                          <a:pt x="125" y="133"/>
                          <a:pt x="125" y="124"/>
                        </a:cubicBezTo>
                        <a:cubicBezTo>
                          <a:pt x="125" y="123"/>
                          <a:pt x="125" y="123"/>
                          <a:pt x="125" y="123"/>
                        </a:cubicBezTo>
                        <a:cubicBezTo>
                          <a:pt x="125" y="122"/>
                          <a:pt x="125" y="121"/>
                          <a:pt x="124" y="121"/>
                        </a:cubicBezTo>
                        <a:cubicBezTo>
                          <a:pt x="123" y="121"/>
                          <a:pt x="122" y="121"/>
                          <a:pt x="122" y="122"/>
                        </a:cubicBezTo>
                        <a:cubicBezTo>
                          <a:pt x="119" y="126"/>
                          <a:pt x="115" y="129"/>
                          <a:pt x="110" y="131"/>
                        </a:cubicBezTo>
                        <a:cubicBezTo>
                          <a:pt x="105" y="132"/>
                          <a:pt x="100" y="133"/>
                          <a:pt x="95" y="133"/>
                        </a:cubicBezTo>
                        <a:cubicBezTo>
                          <a:pt x="85" y="133"/>
                          <a:pt x="78" y="130"/>
                          <a:pt x="71" y="124"/>
                        </a:cubicBezTo>
                        <a:cubicBezTo>
                          <a:pt x="70" y="123"/>
                          <a:pt x="68" y="121"/>
                          <a:pt x="67" y="119"/>
                        </a:cubicBezTo>
                        <a:cubicBezTo>
                          <a:pt x="102" y="119"/>
                          <a:pt x="102" y="119"/>
                          <a:pt x="102" y="119"/>
                        </a:cubicBezTo>
                        <a:cubicBezTo>
                          <a:pt x="103" y="119"/>
                          <a:pt x="104" y="119"/>
                          <a:pt x="104" y="118"/>
                        </a:cubicBezTo>
                        <a:cubicBezTo>
                          <a:pt x="109" y="103"/>
                          <a:pt x="109" y="103"/>
                          <a:pt x="109" y="103"/>
                        </a:cubicBezTo>
                        <a:cubicBezTo>
                          <a:pt x="109" y="103"/>
                          <a:pt x="109" y="103"/>
                          <a:pt x="109" y="103"/>
                        </a:cubicBezTo>
                        <a:cubicBezTo>
                          <a:pt x="109" y="103"/>
                          <a:pt x="109" y="103"/>
                          <a:pt x="109" y="102"/>
                        </a:cubicBezTo>
                        <a:cubicBezTo>
                          <a:pt x="109" y="95"/>
                          <a:pt x="108" y="90"/>
                          <a:pt x="106" y="84"/>
                        </a:cubicBezTo>
                        <a:cubicBezTo>
                          <a:pt x="106" y="83"/>
                          <a:pt x="105" y="83"/>
                          <a:pt x="104" y="83"/>
                        </a:cubicBezTo>
                        <a:cubicBezTo>
                          <a:pt x="104" y="83"/>
                          <a:pt x="104" y="83"/>
                          <a:pt x="104" y="83"/>
                        </a:cubicBezTo>
                        <a:cubicBezTo>
                          <a:pt x="107" y="75"/>
                          <a:pt x="107" y="75"/>
                          <a:pt x="107" y="75"/>
                        </a:cubicBezTo>
                        <a:cubicBezTo>
                          <a:pt x="107" y="75"/>
                          <a:pt x="107" y="75"/>
                          <a:pt x="107" y="75"/>
                        </a:cubicBezTo>
                        <a:cubicBezTo>
                          <a:pt x="107" y="75"/>
                          <a:pt x="107" y="75"/>
                          <a:pt x="107" y="75"/>
                        </a:cubicBezTo>
                        <a:cubicBezTo>
                          <a:pt x="107" y="74"/>
                          <a:pt x="107" y="74"/>
                          <a:pt x="107" y="74"/>
                        </a:cubicBezTo>
                        <a:cubicBezTo>
                          <a:pt x="107" y="74"/>
                          <a:pt x="107" y="74"/>
                          <a:pt x="107" y="74"/>
                        </a:cubicBezTo>
                        <a:cubicBezTo>
                          <a:pt x="107" y="68"/>
                          <a:pt x="107" y="61"/>
                          <a:pt x="105" y="55"/>
                        </a:cubicBezTo>
                        <a:cubicBezTo>
                          <a:pt x="105" y="54"/>
                          <a:pt x="104" y="54"/>
                          <a:pt x="103" y="54"/>
                        </a:cubicBezTo>
                        <a:cubicBezTo>
                          <a:pt x="90" y="53"/>
                          <a:pt x="84" y="53"/>
                          <a:pt x="76" y="53"/>
                        </a:cubicBezTo>
                        <a:cubicBezTo>
                          <a:pt x="74" y="53"/>
                          <a:pt x="72" y="53"/>
                          <a:pt x="70" y="53"/>
                        </a:cubicBezTo>
                        <a:cubicBezTo>
                          <a:pt x="74" y="47"/>
                          <a:pt x="82" y="44"/>
                          <a:pt x="89" y="43"/>
                        </a:cubicBezTo>
                        <a:cubicBezTo>
                          <a:pt x="89" y="43"/>
                          <a:pt x="90" y="43"/>
                          <a:pt x="90" y="43"/>
                        </a:cubicBezTo>
                        <a:cubicBezTo>
                          <a:pt x="98" y="43"/>
                          <a:pt x="106" y="46"/>
                          <a:pt x="111" y="51"/>
                        </a:cubicBezTo>
                        <a:cubicBezTo>
                          <a:pt x="112" y="52"/>
                          <a:pt x="113" y="52"/>
                          <a:pt x="114" y="51"/>
                        </a:cubicBezTo>
                        <a:cubicBezTo>
                          <a:pt x="117" y="48"/>
                          <a:pt x="120" y="45"/>
                          <a:pt x="123" y="42"/>
                        </a:cubicBezTo>
                        <a:cubicBezTo>
                          <a:pt x="123" y="42"/>
                          <a:pt x="123" y="42"/>
                          <a:pt x="123" y="42"/>
                        </a:cubicBezTo>
                        <a:cubicBezTo>
                          <a:pt x="124" y="41"/>
                          <a:pt x="124" y="41"/>
                          <a:pt x="124" y="40"/>
                        </a:cubicBezTo>
                        <a:cubicBezTo>
                          <a:pt x="124" y="35"/>
                          <a:pt x="124" y="30"/>
                          <a:pt x="124" y="25"/>
                        </a:cubicBezTo>
                        <a:cubicBezTo>
                          <a:pt x="124" y="20"/>
                          <a:pt x="124" y="15"/>
                          <a:pt x="125" y="10"/>
                        </a:cubicBezTo>
                        <a:cubicBezTo>
                          <a:pt x="125" y="9"/>
                          <a:pt x="125" y="8"/>
                          <a:pt x="124" y="8"/>
                        </a:cubicBezTo>
                        <a:cubicBezTo>
                          <a:pt x="115" y="3"/>
                          <a:pt x="104" y="0"/>
                          <a:pt x="94" y="0"/>
                        </a:cubicBezTo>
                        <a:cubicBezTo>
                          <a:pt x="84" y="0"/>
                          <a:pt x="75" y="2"/>
                          <a:pt x="66" y="6"/>
                        </a:cubicBezTo>
                        <a:cubicBezTo>
                          <a:pt x="41" y="19"/>
                          <a:pt x="30" y="37"/>
                          <a:pt x="26" y="53"/>
                        </a:cubicBezTo>
                        <a:cubicBezTo>
                          <a:pt x="20" y="53"/>
                          <a:pt x="15" y="53"/>
                          <a:pt x="8" y="53"/>
                        </a:cubicBezTo>
                        <a:cubicBezTo>
                          <a:pt x="8" y="53"/>
                          <a:pt x="8" y="53"/>
                          <a:pt x="8" y="54"/>
                        </a:cubicBezTo>
                        <a:cubicBezTo>
                          <a:pt x="8" y="54"/>
                          <a:pt x="8" y="54"/>
                          <a:pt x="8" y="54"/>
                        </a:cubicBezTo>
                        <a:cubicBezTo>
                          <a:pt x="7" y="54"/>
                          <a:pt x="7" y="54"/>
                          <a:pt x="7" y="54"/>
                        </a:cubicBezTo>
                        <a:cubicBezTo>
                          <a:pt x="7" y="54"/>
                          <a:pt x="7" y="54"/>
                          <a:pt x="7" y="54"/>
                        </a:cubicBezTo>
                        <a:cubicBezTo>
                          <a:pt x="7" y="54"/>
                          <a:pt x="7" y="54"/>
                          <a:pt x="7" y="55"/>
                        </a:cubicBezTo>
                        <a:cubicBezTo>
                          <a:pt x="7" y="55"/>
                          <a:pt x="7" y="55"/>
                          <a:pt x="7" y="55"/>
                        </a:cubicBezTo>
                        <a:cubicBezTo>
                          <a:pt x="1" y="68"/>
                          <a:pt x="1" y="68"/>
                          <a:pt x="1" y="68"/>
                        </a:cubicBezTo>
                        <a:cubicBezTo>
                          <a:pt x="1" y="68"/>
                          <a:pt x="1" y="68"/>
                          <a:pt x="1" y="68"/>
                        </a:cubicBezTo>
                        <a:cubicBezTo>
                          <a:pt x="0" y="84"/>
                          <a:pt x="0" y="84"/>
                          <a:pt x="0" y="84"/>
                        </a:cubicBezTo>
                        <a:cubicBezTo>
                          <a:pt x="0" y="84"/>
                          <a:pt x="0" y="84"/>
                          <a:pt x="0" y="84"/>
                        </a:cubicBezTo>
                        <a:cubicBezTo>
                          <a:pt x="0" y="84"/>
                          <a:pt x="0" y="84"/>
                          <a:pt x="0" y="84"/>
                        </a:cubicBezTo>
                        <a:cubicBezTo>
                          <a:pt x="0" y="85"/>
                          <a:pt x="0" y="85"/>
                          <a:pt x="1" y="85"/>
                        </a:cubicBezTo>
                        <a:cubicBezTo>
                          <a:pt x="1" y="85"/>
                          <a:pt x="1" y="85"/>
                          <a:pt x="1" y="85"/>
                        </a:cubicBezTo>
                        <a:cubicBezTo>
                          <a:pt x="1" y="85"/>
                          <a:pt x="1" y="85"/>
                          <a:pt x="1" y="85"/>
                        </a:cubicBezTo>
                        <a:cubicBezTo>
                          <a:pt x="1" y="85"/>
                          <a:pt x="1" y="86"/>
                          <a:pt x="1" y="86"/>
                        </a:cubicBezTo>
                        <a:cubicBezTo>
                          <a:pt x="1" y="86"/>
                          <a:pt x="1" y="86"/>
                          <a:pt x="1" y="86"/>
                        </a:cubicBezTo>
                        <a:cubicBezTo>
                          <a:pt x="2" y="86"/>
                          <a:pt x="2" y="86"/>
                          <a:pt x="2" y="86"/>
                        </a:cubicBezTo>
                        <a:cubicBezTo>
                          <a:pt x="2" y="86"/>
                          <a:pt x="2" y="86"/>
                          <a:pt x="2" y="86"/>
                        </a:cubicBezTo>
                        <a:cubicBezTo>
                          <a:pt x="2" y="86"/>
                          <a:pt x="2" y="86"/>
                          <a:pt x="2" y="86"/>
                        </a:cubicBezTo>
                        <a:cubicBezTo>
                          <a:pt x="22" y="85"/>
                          <a:pt x="22" y="85"/>
                          <a:pt x="22" y="85"/>
                        </a:cubicBezTo>
                        <a:cubicBezTo>
                          <a:pt x="22" y="85"/>
                          <a:pt x="22" y="85"/>
                          <a:pt x="22" y="85"/>
                        </a:cubicBezTo>
                        <a:cubicBezTo>
                          <a:pt x="17" y="86"/>
                          <a:pt x="13" y="86"/>
                          <a:pt x="8" y="87"/>
                        </a:cubicBezTo>
                        <a:cubicBezTo>
                          <a:pt x="8" y="87"/>
                          <a:pt x="8" y="87"/>
                          <a:pt x="8" y="87"/>
                        </a:cubicBezTo>
                        <a:cubicBezTo>
                          <a:pt x="8" y="87"/>
                          <a:pt x="7" y="87"/>
                          <a:pt x="7" y="87"/>
                        </a:cubicBezTo>
                        <a:cubicBezTo>
                          <a:pt x="7" y="87"/>
                          <a:pt x="7" y="87"/>
                          <a:pt x="7" y="87"/>
                        </a:cubicBezTo>
                        <a:cubicBezTo>
                          <a:pt x="7" y="87"/>
                          <a:pt x="7" y="88"/>
                          <a:pt x="7" y="88"/>
                        </a:cubicBezTo>
                        <a:cubicBezTo>
                          <a:pt x="2" y="100"/>
                          <a:pt x="2" y="100"/>
                          <a:pt x="2" y="100"/>
                        </a:cubicBezTo>
                        <a:cubicBezTo>
                          <a:pt x="2" y="101"/>
                          <a:pt x="2" y="101"/>
                          <a:pt x="2" y="101"/>
                        </a:cubicBezTo>
                        <a:cubicBezTo>
                          <a:pt x="2" y="122"/>
                          <a:pt x="2" y="122"/>
                          <a:pt x="2" y="122"/>
                        </a:cubicBezTo>
                        <a:cubicBezTo>
                          <a:pt x="2" y="122"/>
                          <a:pt x="2" y="122"/>
                          <a:pt x="2" y="122"/>
                        </a:cubicBezTo>
                        <a:cubicBezTo>
                          <a:pt x="2" y="122"/>
                          <a:pt x="2" y="123"/>
                          <a:pt x="2" y="123"/>
                        </a:cubicBezTo>
                        <a:cubicBezTo>
                          <a:pt x="2" y="123"/>
                          <a:pt x="2" y="123"/>
                          <a:pt x="2" y="123"/>
                        </a:cubicBezTo>
                        <a:cubicBezTo>
                          <a:pt x="2" y="123"/>
                          <a:pt x="2" y="123"/>
                          <a:pt x="2" y="123"/>
                        </a:cubicBezTo>
                        <a:cubicBezTo>
                          <a:pt x="2" y="123"/>
                          <a:pt x="2" y="123"/>
                          <a:pt x="2" y="123"/>
                        </a:cubicBezTo>
                        <a:cubicBezTo>
                          <a:pt x="3" y="124"/>
                          <a:pt x="3" y="124"/>
                          <a:pt x="4" y="124"/>
                        </a:cubicBezTo>
                        <a:cubicBezTo>
                          <a:pt x="4" y="124"/>
                          <a:pt x="4" y="124"/>
                          <a:pt x="4" y="124"/>
                        </a:cubicBezTo>
                        <a:cubicBezTo>
                          <a:pt x="4" y="124"/>
                          <a:pt x="4" y="124"/>
                          <a:pt x="4" y="124"/>
                        </a:cubicBezTo>
                        <a:cubicBezTo>
                          <a:pt x="6" y="124"/>
                          <a:pt x="6" y="124"/>
                          <a:pt x="6" y="124"/>
                        </a:cubicBezTo>
                        <a:cubicBezTo>
                          <a:pt x="6" y="124"/>
                          <a:pt x="6" y="125"/>
                          <a:pt x="6" y="125"/>
                        </a:cubicBezTo>
                        <a:cubicBezTo>
                          <a:pt x="7" y="125"/>
                          <a:pt x="8" y="125"/>
                          <a:pt x="8" y="124"/>
                        </a:cubicBezTo>
                        <a:cubicBezTo>
                          <a:pt x="8" y="124"/>
                          <a:pt x="8" y="124"/>
                          <a:pt x="8" y="124"/>
                        </a:cubicBezTo>
                        <a:cubicBezTo>
                          <a:pt x="22" y="123"/>
                          <a:pt x="22" y="123"/>
                          <a:pt x="22" y="123"/>
                        </a:cubicBezTo>
                        <a:cubicBezTo>
                          <a:pt x="24" y="130"/>
                          <a:pt x="29" y="143"/>
                          <a:pt x="41" y="154"/>
                        </a:cubicBezTo>
                        <a:cubicBezTo>
                          <a:pt x="53" y="166"/>
                          <a:pt x="72" y="176"/>
                          <a:pt x="102" y="176"/>
                        </a:cubicBezTo>
                        <a:cubicBezTo>
                          <a:pt x="108" y="176"/>
                          <a:pt x="115" y="176"/>
                          <a:pt x="123" y="175"/>
                        </a:cubicBezTo>
                        <a:cubicBezTo>
                          <a:pt x="123" y="175"/>
                          <a:pt x="123" y="175"/>
                          <a:pt x="123" y="175"/>
                        </a:cubicBezTo>
                        <a:cubicBezTo>
                          <a:pt x="123" y="175"/>
                          <a:pt x="123" y="175"/>
                          <a:pt x="123" y="175"/>
                        </a:cubicBezTo>
                        <a:cubicBezTo>
                          <a:pt x="123" y="175"/>
                          <a:pt x="123" y="175"/>
                          <a:pt x="123" y="175"/>
                        </a:cubicBezTo>
                        <a:cubicBezTo>
                          <a:pt x="123" y="175"/>
                          <a:pt x="123" y="175"/>
                          <a:pt x="123" y="175"/>
                        </a:cubicBezTo>
                        <a:cubicBezTo>
                          <a:pt x="123" y="175"/>
                          <a:pt x="123" y="175"/>
                          <a:pt x="123" y="175"/>
                        </a:cubicBezTo>
                        <a:cubicBezTo>
                          <a:pt x="124" y="175"/>
                          <a:pt x="124" y="174"/>
                          <a:pt x="124" y="174"/>
                        </a:cubicBezTo>
                        <a:cubicBezTo>
                          <a:pt x="124" y="174"/>
                          <a:pt x="124" y="174"/>
                          <a:pt x="124" y="174"/>
                        </a:cubicBezTo>
                        <a:cubicBezTo>
                          <a:pt x="124" y="174"/>
                          <a:pt x="124" y="174"/>
                          <a:pt x="124" y="174"/>
                        </a:cubicBezTo>
                        <a:cubicBezTo>
                          <a:pt x="124" y="174"/>
                          <a:pt x="124" y="174"/>
                          <a:pt x="124" y="174"/>
                        </a:cubicBezTo>
                        <a:cubicBezTo>
                          <a:pt x="124" y="173"/>
                          <a:pt x="124" y="173"/>
                          <a:pt x="124" y="173"/>
                        </a:cubicBezTo>
                        <a:cubicBezTo>
                          <a:pt x="124" y="173"/>
                          <a:pt x="124" y="173"/>
                          <a:pt x="124" y="173"/>
                        </a:cubicBezTo>
                        <a:cubicBezTo>
                          <a:pt x="124" y="171"/>
                          <a:pt x="124" y="170"/>
                          <a:pt x="124" y="169"/>
                        </a:cubicBezTo>
                        <a:cubicBezTo>
                          <a:pt x="124" y="164"/>
                          <a:pt x="125" y="159"/>
                          <a:pt x="125" y="154"/>
                        </a:cubicBezTo>
                        <a:cubicBezTo>
                          <a:pt x="126" y="153"/>
                          <a:pt x="126" y="153"/>
                          <a:pt x="126" y="152"/>
                        </a:cubicBezTo>
                        <a:close/>
                        <a:moveTo>
                          <a:pt x="120" y="171"/>
                        </a:moveTo>
                        <a:cubicBezTo>
                          <a:pt x="119" y="171"/>
                          <a:pt x="117" y="172"/>
                          <a:pt x="116" y="172"/>
                        </a:cubicBezTo>
                        <a:cubicBezTo>
                          <a:pt x="117" y="168"/>
                          <a:pt x="119" y="165"/>
                          <a:pt x="121" y="162"/>
                        </a:cubicBezTo>
                        <a:cubicBezTo>
                          <a:pt x="120" y="164"/>
                          <a:pt x="120" y="166"/>
                          <a:pt x="120" y="169"/>
                        </a:cubicBezTo>
                        <a:cubicBezTo>
                          <a:pt x="120" y="170"/>
                          <a:pt x="120" y="170"/>
                          <a:pt x="120" y="171"/>
                        </a:cubicBezTo>
                        <a:close/>
                        <a:moveTo>
                          <a:pt x="121" y="158"/>
                        </a:moveTo>
                        <a:cubicBezTo>
                          <a:pt x="121" y="158"/>
                          <a:pt x="120" y="159"/>
                          <a:pt x="120" y="159"/>
                        </a:cubicBezTo>
                        <a:cubicBezTo>
                          <a:pt x="120" y="159"/>
                          <a:pt x="120" y="159"/>
                          <a:pt x="120" y="159"/>
                        </a:cubicBezTo>
                        <a:cubicBezTo>
                          <a:pt x="118" y="163"/>
                          <a:pt x="116" y="168"/>
                          <a:pt x="114" y="172"/>
                        </a:cubicBezTo>
                        <a:cubicBezTo>
                          <a:pt x="112" y="172"/>
                          <a:pt x="110" y="172"/>
                          <a:pt x="108" y="172"/>
                        </a:cubicBezTo>
                        <a:cubicBezTo>
                          <a:pt x="110" y="167"/>
                          <a:pt x="113" y="163"/>
                          <a:pt x="116" y="158"/>
                        </a:cubicBezTo>
                        <a:cubicBezTo>
                          <a:pt x="118" y="157"/>
                          <a:pt x="119" y="157"/>
                          <a:pt x="121" y="156"/>
                        </a:cubicBezTo>
                        <a:cubicBezTo>
                          <a:pt x="121" y="157"/>
                          <a:pt x="121" y="158"/>
                          <a:pt x="121" y="158"/>
                        </a:cubicBezTo>
                        <a:close/>
                        <a:moveTo>
                          <a:pt x="89" y="115"/>
                        </a:moveTo>
                        <a:cubicBezTo>
                          <a:pt x="91" y="112"/>
                          <a:pt x="94" y="108"/>
                          <a:pt x="96" y="105"/>
                        </a:cubicBezTo>
                        <a:cubicBezTo>
                          <a:pt x="98" y="105"/>
                          <a:pt x="100" y="105"/>
                          <a:pt x="101" y="105"/>
                        </a:cubicBezTo>
                        <a:cubicBezTo>
                          <a:pt x="99" y="108"/>
                          <a:pt x="96" y="112"/>
                          <a:pt x="94" y="115"/>
                        </a:cubicBezTo>
                        <a:lnTo>
                          <a:pt x="89" y="115"/>
                        </a:lnTo>
                        <a:close/>
                        <a:moveTo>
                          <a:pt x="87" y="115"/>
                        </a:moveTo>
                        <a:cubicBezTo>
                          <a:pt x="87" y="115"/>
                          <a:pt x="87" y="115"/>
                          <a:pt x="87" y="115"/>
                        </a:cubicBezTo>
                        <a:cubicBezTo>
                          <a:pt x="87" y="115"/>
                          <a:pt x="87" y="115"/>
                          <a:pt x="87" y="115"/>
                        </a:cubicBezTo>
                        <a:cubicBezTo>
                          <a:pt x="83" y="115"/>
                          <a:pt x="83" y="115"/>
                          <a:pt x="83" y="115"/>
                        </a:cubicBezTo>
                        <a:cubicBezTo>
                          <a:pt x="85" y="111"/>
                          <a:pt x="87" y="108"/>
                          <a:pt x="90" y="105"/>
                        </a:cubicBezTo>
                        <a:cubicBezTo>
                          <a:pt x="91" y="105"/>
                          <a:pt x="93" y="105"/>
                          <a:pt x="94" y="105"/>
                        </a:cubicBezTo>
                        <a:cubicBezTo>
                          <a:pt x="92" y="108"/>
                          <a:pt x="89" y="111"/>
                          <a:pt x="87" y="115"/>
                        </a:cubicBezTo>
                        <a:close/>
                        <a:moveTo>
                          <a:pt x="81" y="115"/>
                        </a:moveTo>
                        <a:cubicBezTo>
                          <a:pt x="75" y="115"/>
                          <a:pt x="75" y="115"/>
                          <a:pt x="75" y="115"/>
                        </a:cubicBezTo>
                        <a:cubicBezTo>
                          <a:pt x="77" y="112"/>
                          <a:pt x="79" y="108"/>
                          <a:pt x="81" y="105"/>
                        </a:cubicBezTo>
                        <a:cubicBezTo>
                          <a:pt x="83" y="105"/>
                          <a:pt x="85" y="105"/>
                          <a:pt x="87" y="105"/>
                        </a:cubicBezTo>
                        <a:cubicBezTo>
                          <a:pt x="85" y="108"/>
                          <a:pt x="82" y="111"/>
                          <a:pt x="81" y="115"/>
                        </a:cubicBezTo>
                        <a:close/>
                        <a:moveTo>
                          <a:pt x="73" y="115"/>
                        </a:moveTo>
                        <a:cubicBezTo>
                          <a:pt x="68" y="115"/>
                          <a:pt x="68" y="115"/>
                          <a:pt x="68" y="115"/>
                        </a:cubicBezTo>
                        <a:cubicBezTo>
                          <a:pt x="68" y="115"/>
                          <a:pt x="68" y="115"/>
                          <a:pt x="68" y="115"/>
                        </a:cubicBezTo>
                        <a:cubicBezTo>
                          <a:pt x="70" y="112"/>
                          <a:pt x="72" y="108"/>
                          <a:pt x="74" y="105"/>
                        </a:cubicBezTo>
                        <a:cubicBezTo>
                          <a:pt x="74" y="105"/>
                          <a:pt x="74" y="105"/>
                          <a:pt x="74" y="105"/>
                        </a:cubicBezTo>
                        <a:cubicBezTo>
                          <a:pt x="76" y="105"/>
                          <a:pt x="77" y="105"/>
                          <a:pt x="78" y="105"/>
                        </a:cubicBezTo>
                        <a:cubicBezTo>
                          <a:pt x="79" y="105"/>
                          <a:pt x="79" y="105"/>
                          <a:pt x="79" y="105"/>
                        </a:cubicBezTo>
                        <a:cubicBezTo>
                          <a:pt x="77" y="108"/>
                          <a:pt x="75" y="112"/>
                          <a:pt x="73" y="115"/>
                        </a:cubicBezTo>
                        <a:close/>
                        <a:moveTo>
                          <a:pt x="66" y="115"/>
                        </a:moveTo>
                        <a:cubicBezTo>
                          <a:pt x="64" y="115"/>
                          <a:pt x="64" y="115"/>
                          <a:pt x="64" y="115"/>
                        </a:cubicBezTo>
                        <a:cubicBezTo>
                          <a:pt x="63" y="114"/>
                          <a:pt x="62" y="113"/>
                          <a:pt x="62" y="112"/>
                        </a:cubicBezTo>
                        <a:cubicBezTo>
                          <a:pt x="63" y="109"/>
                          <a:pt x="64" y="107"/>
                          <a:pt x="65" y="105"/>
                        </a:cubicBezTo>
                        <a:cubicBezTo>
                          <a:pt x="68" y="105"/>
                          <a:pt x="70" y="105"/>
                          <a:pt x="72" y="105"/>
                        </a:cubicBezTo>
                        <a:cubicBezTo>
                          <a:pt x="70" y="108"/>
                          <a:pt x="68" y="112"/>
                          <a:pt x="66" y="115"/>
                        </a:cubicBezTo>
                        <a:close/>
                        <a:moveTo>
                          <a:pt x="61" y="109"/>
                        </a:moveTo>
                        <a:cubicBezTo>
                          <a:pt x="60" y="108"/>
                          <a:pt x="59" y="106"/>
                          <a:pt x="59" y="105"/>
                        </a:cubicBezTo>
                        <a:cubicBezTo>
                          <a:pt x="60" y="105"/>
                          <a:pt x="62" y="105"/>
                          <a:pt x="63" y="105"/>
                        </a:cubicBezTo>
                        <a:cubicBezTo>
                          <a:pt x="62" y="106"/>
                          <a:pt x="61" y="108"/>
                          <a:pt x="61" y="109"/>
                        </a:cubicBezTo>
                        <a:close/>
                        <a:moveTo>
                          <a:pt x="101" y="115"/>
                        </a:moveTo>
                        <a:cubicBezTo>
                          <a:pt x="96" y="115"/>
                          <a:pt x="96" y="115"/>
                          <a:pt x="96" y="115"/>
                        </a:cubicBezTo>
                        <a:cubicBezTo>
                          <a:pt x="99" y="112"/>
                          <a:pt x="102" y="108"/>
                          <a:pt x="104" y="104"/>
                        </a:cubicBezTo>
                        <a:cubicBezTo>
                          <a:pt x="104" y="104"/>
                          <a:pt x="104" y="104"/>
                          <a:pt x="104" y="104"/>
                        </a:cubicBezTo>
                        <a:lnTo>
                          <a:pt x="101" y="115"/>
                        </a:lnTo>
                        <a:close/>
                        <a:moveTo>
                          <a:pt x="99" y="78"/>
                        </a:moveTo>
                        <a:cubicBezTo>
                          <a:pt x="99" y="78"/>
                          <a:pt x="99" y="78"/>
                          <a:pt x="99" y="78"/>
                        </a:cubicBezTo>
                        <a:cubicBezTo>
                          <a:pt x="100" y="78"/>
                          <a:pt x="100" y="78"/>
                          <a:pt x="100" y="77"/>
                        </a:cubicBezTo>
                        <a:cubicBezTo>
                          <a:pt x="100" y="77"/>
                          <a:pt x="100" y="76"/>
                          <a:pt x="99" y="76"/>
                        </a:cubicBezTo>
                        <a:cubicBezTo>
                          <a:pt x="99" y="76"/>
                          <a:pt x="99" y="76"/>
                          <a:pt x="98" y="76"/>
                        </a:cubicBezTo>
                        <a:cubicBezTo>
                          <a:pt x="97" y="77"/>
                          <a:pt x="97" y="77"/>
                          <a:pt x="97" y="77"/>
                        </a:cubicBezTo>
                        <a:cubicBezTo>
                          <a:pt x="96" y="79"/>
                          <a:pt x="94" y="81"/>
                          <a:pt x="93" y="83"/>
                        </a:cubicBezTo>
                        <a:cubicBezTo>
                          <a:pt x="93" y="83"/>
                          <a:pt x="92" y="83"/>
                          <a:pt x="92" y="83"/>
                        </a:cubicBezTo>
                        <a:cubicBezTo>
                          <a:pt x="91" y="83"/>
                          <a:pt x="89" y="83"/>
                          <a:pt x="87" y="83"/>
                        </a:cubicBezTo>
                        <a:cubicBezTo>
                          <a:pt x="89" y="81"/>
                          <a:pt x="92" y="79"/>
                          <a:pt x="94" y="76"/>
                        </a:cubicBezTo>
                        <a:cubicBezTo>
                          <a:pt x="97" y="76"/>
                          <a:pt x="100" y="76"/>
                          <a:pt x="102" y="76"/>
                        </a:cubicBezTo>
                        <a:cubicBezTo>
                          <a:pt x="100" y="82"/>
                          <a:pt x="100" y="82"/>
                          <a:pt x="100" y="82"/>
                        </a:cubicBezTo>
                        <a:cubicBezTo>
                          <a:pt x="100" y="82"/>
                          <a:pt x="100" y="83"/>
                          <a:pt x="100" y="83"/>
                        </a:cubicBezTo>
                        <a:cubicBezTo>
                          <a:pt x="98" y="83"/>
                          <a:pt x="97" y="83"/>
                          <a:pt x="95" y="83"/>
                        </a:cubicBezTo>
                        <a:cubicBezTo>
                          <a:pt x="96" y="82"/>
                          <a:pt x="97" y="80"/>
                          <a:pt x="99" y="78"/>
                        </a:cubicBezTo>
                        <a:close/>
                        <a:moveTo>
                          <a:pt x="54" y="76"/>
                        </a:moveTo>
                        <a:cubicBezTo>
                          <a:pt x="55" y="76"/>
                          <a:pt x="55" y="76"/>
                          <a:pt x="56" y="76"/>
                        </a:cubicBezTo>
                        <a:cubicBezTo>
                          <a:pt x="55" y="77"/>
                          <a:pt x="55" y="78"/>
                          <a:pt x="54" y="79"/>
                        </a:cubicBezTo>
                        <a:cubicBezTo>
                          <a:pt x="54" y="78"/>
                          <a:pt x="54" y="77"/>
                          <a:pt x="54" y="76"/>
                        </a:cubicBezTo>
                        <a:close/>
                        <a:moveTo>
                          <a:pt x="54" y="84"/>
                        </a:moveTo>
                        <a:cubicBezTo>
                          <a:pt x="54" y="83"/>
                          <a:pt x="54" y="82"/>
                          <a:pt x="54" y="82"/>
                        </a:cubicBezTo>
                        <a:cubicBezTo>
                          <a:pt x="55" y="80"/>
                          <a:pt x="57" y="78"/>
                          <a:pt x="58" y="76"/>
                        </a:cubicBezTo>
                        <a:cubicBezTo>
                          <a:pt x="60" y="76"/>
                          <a:pt x="61" y="76"/>
                          <a:pt x="62" y="76"/>
                        </a:cubicBezTo>
                        <a:cubicBezTo>
                          <a:pt x="61" y="78"/>
                          <a:pt x="60" y="80"/>
                          <a:pt x="59" y="82"/>
                        </a:cubicBezTo>
                        <a:cubicBezTo>
                          <a:pt x="59" y="83"/>
                          <a:pt x="59" y="83"/>
                          <a:pt x="59" y="83"/>
                        </a:cubicBezTo>
                        <a:cubicBezTo>
                          <a:pt x="60" y="84"/>
                          <a:pt x="60" y="83"/>
                          <a:pt x="61" y="83"/>
                        </a:cubicBezTo>
                        <a:cubicBezTo>
                          <a:pt x="62" y="80"/>
                          <a:pt x="63" y="78"/>
                          <a:pt x="65" y="76"/>
                        </a:cubicBezTo>
                        <a:cubicBezTo>
                          <a:pt x="66" y="76"/>
                          <a:pt x="68" y="76"/>
                          <a:pt x="70" y="76"/>
                        </a:cubicBezTo>
                        <a:cubicBezTo>
                          <a:pt x="68" y="78"/>
                          <a:pt x="67" y="80"/>
                          <a:pt x="65" y="82"/>
                        </a:cubicBezTo>
                        <a:cubicBezTo>
                          <a:pt x="65" y="83"/>
                          <a:pt x="65" y="83"/>
                          <a:pt x="66" y="83"/>
                        </a:cubicBezTo>
                        <a:cubicBezTo>
                          <a:pt x="65" y="83"/>
                          <a:pt x="65" y="83"/>
                          <a:pt x="64" y="83"/>
                        </a:cubicBezTo>
                        <a:cubicBezTo>
                          <a:pt x="61" y="83"/>
                          <a:pt x="57" y="83"/>
                          <a:pt x="54" y="84"/>
                        </a:cubicBezTo>
                        <a:close/>
                        <a:moveTo>
                          <a:pt x="67" y="83"/>
                        </a:moveTo>
                        <a:cubicBezTo>
                          <a:pt x="68" y="81"/>
                          <a:pt x="70" y="79"/>
                          <a:pt x="72" y="77"/>
                        </a:cubicBezTo>
                        <a:cubicBezTo>
                          <a:pt x="72" y="77"/>
                          <a:pt x="72" y="77"/>
                          <a:pt x="72" y="76"/>
                        </a:cubicBezTo>
                        <a:cubicBezTo>
                          <a:pt x="73" y="76"/>
                          <a:pt x="74" y="76"/>
                          <a:pt x="75" y="76"/>
                        </a:cubicBezTo>
                        <a:cubicBezTo>
                          <a:pt x="74" y="79"/>
                          <a:pt x="73" y="81"/>
                          <a:pt x="71" y="83"/>
                        </a:cubicBezTo>
                        <a:cubicBezTo>
                          <a:pt x="71" y="83"/>
                          <a:pt x="71" y="83"/>
                          <a:pt x="71" y="83"/>
                        </a:cubicBezTo>
                        <a:cubicBezTo>
                          <a:pt x="70" y="83"/>
                          <a:pt x="68" y="83"/>
                          <a:pt x="67" y="83"/>
                        </a:cubicBezTo>
                        <a:cubicBezTo>
                          <a:pt x="67" y="83"/>
                          <a:pt x="67" y="83"/>
                          <a:pt x="67" y="83"/>
                        </a:cubicBezTo>
                        <a:close/>
                        <a:moveTo>
                          <a:pt x="78" y="76"/>
                        </a:moveTo>
                        <a:cubicBezTo>
                          <a:pt x="79" y="76"/>
                          <a:pt x="80" y="76"/>
                          <a:pt x="81" y="76"/>
                        </a:cubicBezTo>
                        <a:cubicBezTo>
                          <a:pt x="82" y="76"/>
                          <a:pt x="82" y="76"/>
                          <a:pt x="83" y="76"/>
                        </a:cubicBezTo>
                        <a:cubicBezTo>
                          <a:pt x="82" y="79"/>
                          <a:pt x="80" y="81"/>
                          <a:pt x="78" y="83"/>
                        </a:cubicBezTo>
                        <a:cubicBezTo>
                          <a:pt x="78" y="83"/>
                          <a:pt x="78" y="83"/>
                          <a:pt x="78" y="83"/>
                        </a:cubicBezTo>
                        <a:cubicBezTo>
                          <a:pt x="77" y="83"/>
                          <a:pt x="75" y="83"/>
                          <a:pt x="74" y="83"/>
                        </a:cubicBezTo>
                        <a:cubicBezTo>
                          <a:pt x="74" y="83"/>
                          <a:pt x="73" y="83"/>
                          <a:pt x="73" y="83"/>
                        </a:cubicBezTo>
                        <a:cubicBezTo>
                          <a:pt x="75" y="81"/>
                          <a:pt x="76" y="79"/>
                          <a:pt x="78" y="76"/>
                        </a:cubicBezTo>
                        <a:close/>
                        <a:moveTo>
                          <a:pt x="85" y="76"/>
                        </a:moveTo>
                        <a:cubicBezTo>
                          <a:pt x="87" y="76"/>
                          <a:pt x="89" y="76"/>
                          <a:pt x="91" y="76"/>
                        </a:cubicBezTo>
                        <a:cubicBezTo>
                          <a:pt x="89" y="78"/>
                          <a:pt x="87" y="80"/>
                          <a:pt x="85" y="82"/>
                        </a:cubicBezTo>
                        <a:cubicBezTo>
                          <a:pt x="85" y="83"/>
                          <a:pt x="85" y="83"/>
                          <a:pt x="85" y="83"/>
                        </a:cubicBezTo>
                        <a:cubicBezTo>
                          <a:pt x="83" y="83"/>
                          <a:pt x="82" y="83"/>
                          <a:pt x="80" y="83"/>
                        </a:cubicBezTo>
                        <a:cubicBezTo>
                          <a:pt x="82" y="81"/>
                          <a:pt x="84" y="79"/>
                          <a:pt x="85" y="76"/>
                        </a:cubicBezTo>
                        <a:close/>
                        <a:moveTo>
                          <a:pt x="61" y="52"/>
                        </a:moveTo>
                        <a:cubicBezTo>
                          <a:pt x="61" y="52"/>
                          <a:pt x="61" y="52"/>
                          <a:pt x="60" y="52"/>
                        </a:cubicBezTo>
                        <a:cubicBezTo>
                          <a:pt x="61" y="51"/>
                          <a:pt x="62" y="50"/>
                          <a:pt x="63" y="49"/>
                        </a:cubicBezTo>
                        <a:cubicBezTo>
                          <a:pt x="62" y="50"/>
                          <a:pt x="62" y="51"/>
                          <a:pt x="61" y="52"/>
                        </a:cubicBezTo>
                        <a:cubicBezTo>
                          <a:pt x="61" y="52"/>
                          <a:pt x="61" y="52"/>
                          <a:pt x="61" y="52"/>
                        </a:cubicBezTo>
                        <a:close/>
                        <a:moveTo>
                          <a:pt x="67" y="45"/>
                        </a:moveTo>
                        <a:cubicBezTo>
                          <a:pt x="67" y="44"/>
                          <a:pt x="67" y="44"/>
                          <a:pt x="67" y="44"/>
                        </a:cubicBezTo>
                        <a:cubicBezTo>
                          <a:pt x="68" y="43"/>
                          <a:pt x="70" y="42"/>
                          <a:pt x="71" y="40"/>
                        </a:cubicBezTo>
                        <a:cubicBezTo>
                          <a:pt x="70" y="43"/>
                          <a:pt x="69" y="46"/>
                          <a:pt x="68" y="49"/>
                        </a:cubicBezTo>
                        <a:cubicBezTo>
                          <a:pt x="68" y="49"/>
                          <a:pt x="68" y="49"/>
                          <a:pt x="68" y="49"/>
                        </a:cubicBezTo>
                        <a:cubicBezTo>
                          <a:pt x="67" y="50"/>
                          <a:pt x="66" y="51"/>
                          <a:pt x="65" y="52"/>
                        </a:cubicBezTo>
                        <a:cubicBezTo>
                          <a:pt x="65" y="52"/>
                          <a:pt x="65" y="52"/>
                          <a:pt x="65" y="52"/>
                        </a:cubicBezTo>
                        <a:cubicBezTo>
                          <a:pt x="65" y="53"/>
                          <a:pt x="65" y="53"/>
                          <a:pt x="65" y="53"/>
                        </a:cubicBezTo>
                        <a:cubicBezTo>
                          <a:pt x="64" y="53"/>
                          <a:pt x="64" y="52"/>
                          <a:pt x="63" y="52"/>
                        </a:cubicBezTo>
                        <a:cubicBezTo>
                          <a:pt x="64" y="50"/>
                          <a:pt x="66" y="47"/>
                          <a:pt x="67" y="45"/>
                        </a:cubicBezTo>
                        <a:close/>
                        <a:moveTo>
                          <a:pt x="78" y="42"/>
                        </a:moveTo>
                        <a:cubicBezTo>
                          <a:pt x="79" y="40"/>
                          <a:pt x="80" y="38"/>
                          <a:pt x="81" y="36"/>
                        </a:cubicBezTo>
                        <a:cubicBezTo>
                          <a:pt x="82" y="35"/>
                          <a:pt x="82" y="35"/>
                          <a:pt x="82" y="35"/>
                        </a:cubicBezTo>
                        <a:cubicBezTo>
                          <a:pt x="83" y="34"/>
                          <a:pt x="84" y="34"/>
                          <a:pt x="85" y="34"/>
                        </a:cubicBezTo>
                        <a:cubicBezTo>
                          <a:pt x="86" y="34"/>
                          <a:pt x="87" y="33"/>
                          <a:pt x="88" y="33"/>
                        </a:cubicBezTo>
                        <a:cubicBezTo>
                          <a:pt x="86" y="36"/>
                          <a:pt x="85" y="38"/>
                          <a:pt x="83" y="40"/>
                        </a:cubicBezTo>
                        <a:cubicBezTo>
                          <a:pt x="82" y="41"/>
                          <a:pt x="80" y="41"/>
                          <a:pt x="78" y="42"/>
                        </a:cubicBezTo>
                        <a:close/>
                        <a:moveTo>
                          <a:pt x="75" y="43"/>
                        </a:moveTo>
                        <a:cubicBezTo>
                          <a:pt x="74" y="44"/>
                          <a:pt x="72" y="45"/>
                          <a:pt x="71" y="46"/>
                        </a:cubicBezTo>
                        <a:cubicBezTo>
                          <a:pt x="72" y="44"/>
                          <a:pt x="73" y="41"/>
                          <a:pt x="74" y="39"/>
                        </a:cubicBezTo>
                        <a:cubicBezTo>
                          <a:pt x="74" y="39"/>
                          <a:pt x="74" y="39"/>
                          <a:pt x="74" y="39"/>
                        </a:cubicBezTo>
                        <a:cubicBezTo>
                          <a:pt x="75" y="38"/>
                          <a:pt x="77" y="37"/>
                          <a:pt x="79" y="36"/>
                        </a:cubicBezTo>
                        <a:cubicBezTo>
                          <a:pt x="78" y="38"/>
                          <a:pt x="76" y="41"/>
                          <a:pt x="75" y="43"/>
                        </a:cubicBezTo>
                        <a:close/>
                        <a:moveTo>
                          <a:pt x="89" y="40"/>
                        </a:moveTo>
                        <a:cubicBezTo>
                          <a:pt x="88" y="40"/>
                          <a:pt x="87" y="40"/>
                          <a:pt x="86" y="40"/>
                        </a:cubicBezTo>
                        <a:cubicBezTo>
                          <a:pt x="87" y="38"/>
                          <a:pt x="89" y="35"/>
                          <a:pt x="90" y="33"/>
                        </a:cubicBezTo>
                        <a:cubicBezTo>
                          <a:pt x="92" y="33"/>
                          <a:pt x="94" y="32"/>
                          <a:pt x="96" y="32"/>
                        </a:cubicBezTo>
                        <a:cubicBezTo>
                          <a:pt x="96" y="32"/>
                          <a:pt x="96" y="33"/>
                          <a:pt x="97" y="33"/>
                        </a:cubicBezTo>
                        <a:cubicBezTo>
                          <a:pt x="95" y="35"/>
                          <a:pt x="93" y="37"/>
                          <a:pt x="92" y="40"/>
                        </a:cubicBezTo>
                        <a:cubicBezTo>
                          <a:pt x="91" y="40"/>
                          <a:pt x="91" y="40"/>
                          <a:pt x="90" y="40"/>
                        </a:cubicBezTo>
                        <a:cubicBezTo>
                          <a:pt x="90" y="40"/>
                          <a:pt x="89" y="40"/>
                          <a:pt x="89" y="40"/>
                        </a:cubicBezTo>
                        <a:close/>
                        <a:moveTo>
                          <a:pt x="120" y="40"/>
                        </a:moveTo>
                        <a:cubicBezTo>
                          <a:pt x="117" y="43"/>
                          <a:pt x="115" y="45"/>
                          <a:pt x="112" y="47"/>
                        </a:cubicBezTo>
                        <a:cubicBezTo>
                          <a:pt x="112" y="47"/>
                          <a:pt x="112" y="46"/>
                          <a:pt x="111" y="46"/>
                        </a:cubicBezTo>
                        <a:cubicBezTo>
                          <a:pt x="113" y="44"/>
                          <a:pt x="116" y="41"/>
                          <a:pt x="118" y="39"/>
                        </a:cubicBezTo>
                        <a:cubicBezTo>
                          <a:pt x="119" y="39"/>
                          <a:pt x="119" y="40"/>
                          <a:pt x="120" y="40"/>
                        </a:cubicBezTo>
                        <a:close/>
                        <a:moveTo>
                          <a:pt x="110" y="45"/>
                        </a:moveTo>
                        <a:cubicBezTo>
                          <a:pt x="109" y="44"/>
                          <a:pt x="108" y="44"/>
                          <a:pt x="107" y="43"/>
                        </a:cubicBezTo>
                        <a:cubicBezTo>
                          <a:pt x="109" y="41"/>
                          <a:pt x="111" y="39"/>
                          <a:pt x="112" y="36"/>
                        </a:cubicBezTo>
                        <a:cubicBezTo>
                          <a:pt x="114" y="37"/>
                          <a:pt x="115" y="37"/>
                          <a:pt x="116" y="38"/>
                        </a:cubicBezTo>
                        <a:cubicBezTo>
                          <a:pt x="114" y="40"/>
                          <a:pt x="112" y="43"/>
                          <a:pt x="110" y="45"/>
                        </a:cubicBezTo>
                        <a:close/>
                        <a:moveTo>
                          <a:pt x="105" y="42"/>
                        </a:moveTo>
                        <a:cubicBezTo>
                          <a:pt x="103" y="42"/>
                          <a:pt x="102" y="41"/>
                          <a:pt x="100" y="41"/>
                        </a:cubicBezTo>
                        <a:cubicBezTo>
                          <a:pt x="102" y="39"/>
                          <a:pt x="104" y="36"/>
                          <a:pt x="106" y="34"/>
                        </a:cubicBezTo>
                        <a:cubicBezTo>
                          <a:pt x="107" y="34"/>
                          <a:pt x="109" y="35"/>
                          <a:pt x="111" y="35"/>
                        </a:cubicBezTo>
                        <a:cubicBezTo>
                          <a:pt x="109" y="38"/>
                          <a:pt x="107" y="40"/>
                          <a:pt x="105" y="42"/>
                        </a:cubicBezTo>
                        <a:close/>
                        <a:moveTo>
                          <a:pt x="98" y="40"/>
                        </a:moveTo>
                        <a:cubicBezTo>
                          <a:pt x="97" y="40"/>
                          <a:pt x="95" y="40"/>
                          <a:pt x="94" y="40"/>
                        </a:cubicBezTo>
                        <a:cubicBezTo>
                          <a:pt x="95" y="37"/>
                          <a:pt x="97" y="35"/>
                          <a:pt x="99" y="33"/>
                        </a:cubicBezTo>
                        <a:cubicBezTo>
                          <a:pt x="99" y="33"/>
                          <a:pt x="99" y="33"/>
                          <a:pt x="99" y="33"/>
                        </a:cubicBezTo>
                        <a:cubicBezTo>
                          <a:pt x="101" y="33"/>
                          <a:pt x="102" y="33"/>
                          <a:pt x="104" y="33"/>
                        </a:cubicBezTo>
                        <a:cubicBezTo>
                          <a:pt x="102" y="35"/>
                          <a:pt x="100" y="38"/>
                          <a:pt x="98" y="40"/>
                        </a:cubicBezTo>
                        <a:close/>
                        <a:moveTo>
                          <a:pt x="29" y="55"/>
                        </a:moveTo>
                        <a:cubicBezTo>
                          <a:pt x="29" y="55"/>
                          <a:pt x="29" y="55"/>
                          <a:pt x="29" y="55"/>
                        </a:cubicBezTo>
                        <a:cubicBezTo>
                          <a:pt x="33" y="40"/>
                          <a:pt x="43" y="22"/>
                          <a:pt x="68" y="10"/>
                        </a:cubicBezTo>
                        <a:cubicBezTo>
                          <a:pt x="76" y="6"/>
                          <a:pt x="85" y="4"/>
                          <a:pt x="94" y="4"/>
                        </a:cubicBezTo>
                        <a:cubicBezTo>
                          <a:pt x="103" y="4"/>
                          <a:pt x="113" y="7"/>
                          <a:pt x="121" y="11"/>
                        </a:cubicBezTo>
                        <a:cubicBezTo>
                          <a:pt x="120" y="15"/>
                          <a:pt x="120" y="20"/>
                          <a:pt x="120" y="25"/>
                        </a:cubicBezTo>
                        <a:cubicBezTo>
                          <a:pt x="120" y="29"/>
                          <a:pt x="120" y="32"/>
                          <a:pt x="120" y="36"/>
                        </a:cubicBezTo>
                        <a:cubicBezTo>
                          <a:pt x="113" y="31"/>
                          <a:pt x="105" y="29"/>
                          <a:pt x="96" y="29"/>
                        </a:cubicBezTo>
                        <a:cubicBezTo>
                          <a:pt x="92" y="29"/>
                          <a:pt x="88" y="29"/>
                          <a:pt x="85" y="30"/>
                        </a:cubicBezTo>
                        <a:cubicBezTo>
                          <a:pt x="72" y="33"/>
                          <a:pt x="61" y="42"/>
                          <a:pt x="56" y="53"/>
                        </a:cubicBezTo>
                        <a:cubicBezTo>
                          <a:pt x="55" y="54"/>
                          <a:pt x="55" y="55"/>
                          <a:pt x="56" y="56"/>
                        </a:cubicBezTo>
                        <a:cubicBezTo>
                          <a:pt x="56" y="56"/>
                          <a:pt x="57" y="56"/>
                          <a:pt x="57" y="56"/>
                        </a:cubicBezTo>
                        <a:cubicBezTo>
                          <a:pt x="57" y="56"/>
                          <a:pt x="57" y="56"/>
                          <a:pt x="58" y="56"/>
                        </a:cubicBezTo>
                        <a:cubicBezTo>
                          <a:pt x="63" y="56"/>
                          <a:pt x="69" y="56"/>
                          <a:pt x="76" y="57"/>
                        </a:cubicBezTo>
                        <a:cubicBezTo>
                          <a:pt x="83" y="57"/>
                          <a:pt x="90" y="57"/>
                          <a:pt x="102" y="57"/>
                        </a:cubicBezTo>
                        <a:cubicBezTo>
                          <a:pt x="103" y="62"/>
                          <a:pt x="103" y="68"/>
                          <a:pt x="104" y="72"/>
                        </a:cubicBezTo>
                        <a:cubicBezTo>
                          <a:pt x="95" y="72"/>
                          <a:pt x="88" y="73"/>
                          <a:pt x="81" y="73"/>
                        </a:cubicBezTo>
                        <a:cubicBezTo>
                          <a:pt x="71" y="73"/>
                          <a:pt x="62" y="72"/>
                          <a:pt x="52" y="72"/>
                        </a:cubicBezTo>
                        <a:cubicBezTo>
                          <a:pt x="52" y="72"/>
                          <a:pt x="52" y="72"/>
                          <a:pt x="52" y="72"/>
                        </a:cubicBezTo>
                        <a:cubicBezTo>
                          <a:pt x="52" y="73"/>
                          <a:pt x="52" y="73"/>
                          <a:pt x="52" y="73"/>
                        </a:cubicBezTo>
                        <a:cubicBezTo>
                          <a:pt x="52" y="73"/>
                          <a:pt x="52" y="73"/>
                          <a:pt x="51" y="73"/>
                        </a:cubicBezTo>
                        <a:cubicBezTo>
                          <a:pt x="51" y="73"/>
                          <a:pt x="51" y="73"/>
                          <a:pt x="51" y="73"/>
                        </a:cubicBezTo>
                        <a:cubicBezTo>
                          <a:pt x="51" y="73"/>
                          <a:pt x="51" y="73"/>
                          <a:pt x="51" y="73"/>
                        </a:cubicBezTo>
                        <a:cubicBezTo>
                          <a:pt x="51" y="73"/>
                          <a:pt x="51" y="73"/>
                          <a:pt x="51" y="74"/>
                        </a:cubicBezTo>
                        <a:cubicBezTo>
                          <a:pt x="51" y="74"/>
                          <a:pt x="51" y="74"/>
                          <a:pt x="51" y="74"/>
                        </a:cubicBezTo>
                        <a:cubicBezTo>
                          <a:pt x="51" y="74"/>
                          <a:pt x="50" y="74"/>
                          <a:pt x="50" y="74"/>
                        </a:cubicBezTo>
                        <a:cubicBezTo>
                          <a:pt x="50" y="74"/>
                          <a:pt x="50" y="74"/>
                          <a:pt x="50" y="74"/>
                        </a:cubicBezTo>
                        <a:cubicBezTo>
                          <a:pt x="50" y="76"/>
                          <a:pt x="50" y="78"/>
                          <a:pt x="50" y="80"/>
                        </a:cubicBezTo>
                        <a:cubicBezTo>
                          <a:pt x="50" y="82"/>
                          <a:pt x="50" y="84"/>
                          <a:pt x="50" y="85"/>
                        </a:cubicBezTo>
                        <a:cubicBezTo>
                          <a:pt x="50" y="86"/>
                          <a:pt x="50" y="86"/>
                          <a:pt x="50" y="86"/>
                        </a:cubicBezTo>
                        <a:cubicBezTo>
                          <a:pt x="50" y="86"/>
                          <a:pt x="50" y="86"/>
                          <a:pt x="50" y="86"/>
                        </a:cubicBezTo>
                        <a:cubicBezTo>
                          <a:pt x="51" y="87"/>
                          <a:pt x="51" y="87"/>
                          <a:pt x="52" y="87"/>
                        </a:cubicBezTo>
                        <a:cubicBezTo>
                          <a:pt x="55" y="87"/>
                          <a:pt x="60" y="87"/>
                          <a:pt x="64" y="87"/>
                        </a:cubicBezTo>
                        <a:cubicBezTo>
                          <a:pt x="67" y="87"/>
                          <a:pt x="71" y="87"/>
                          <a:pt x="74" y="87"/>
                        </a:cubicBezTo>
                        <a:cubicBezTo>
                          <a:pt x="80" y="87"/>
                          <a:pt x="87" y="87"/>
                          <a:pt x="92" y="87"/>
                        </a:cubicBezTo>
                        <a:cubicBezTo>
                          <a:pt x="97" y="87"/>
                          <a:pt x="101" y="87"/>
                          <a:pt x="103" y="87"/>
                        </a:cubicBezTo>
                        <a:cubicBezTo>
                          <a:pt x="104" y="91"/>
                          <a:pt x="105" y="95"/>
                          <a:pt x="105" y="101"/>
                        </a:cubicBezTo>
                        <a:cubicBezTo>
                          <a:pt x="95" y="101"/>
                          <a:pt x="87" y="101"/>
                          <a:pt x="78" y="101"/>
                        </a:cubicBezTo>
                        <a:cubicBezTo>
                          <a:pt x="72" y="101"/>
                          <a:pt x="66" y="101"/>
                          <a:pt x="58" y="101"/>
                        </a:cubicBezTo>
                        <a:cubicBezTo>
                          <a:pt x="57" y="101"/>
                          <a:pt x="57" y="101"/>
                          <a:pt x="57" y="101"/>
                        </a:cubicBezTo>
                        <a:cubicBezTo>
                          <a:pt x="55" y="101"/>
                          <a:pt x="55" y="101"/>
                          <a:pt x="55" y="101"/>
                        </a:cubicBezTo>
                        <a:cubicBezTo>
                          <a:pt x="55" y="102"/>
                          <a:pt x="54" y="102"/>
                          <a:pt x="54" y="102"/>
                        </a:cubicBezTo>
                        <a:cubicBezTo>
                          <a:pt x="54" y="103"/>
                          <a:pt x="54" y="103"/>
                          <a:pt x="54" y="104"/>
                        </a:cubicBezTo>
                        <a:cubicBezTo>
                          <a:pt x="56" y="109"/>
                          <a:pt x="58" y="113"/>
                          <a:pt x="60" y="117"/>
                        </a:cubicBezTo>
                        <a:cubicBezTo>
                          <a:pt x="60" y="117"/>
                          <a:pt x="60" y="117"/>
                          <a:pt x="60" y="117"/>
                        </a:cubicBezTo>
                        <a:cubicBezTo>
                          <a:pt x="60" y="118"/>
                          <a:pt x="61" y="119"/>
                          <a:pt x="62" y="119"/>
                        </a:cubicBezTo>
                        <a:cubicBezTo>
                          <a:pt x="64" y="122"/>
                          <a:pt x="66" y="125"/>
                          <a:pt x="69" y="127"/>
                        </a:cubicBezTo>
                        <a:cubicBezTo>
                          <a:pt x="76" y="133"/>
                          <a:pt x="84" y="137"/>
                          <a:pt x="95" y="137"/>
                        </a:cubicBezTo>
                        <a:cubicBezTo>
                          <a:pt x="100" y="137"/>
                          <a:pt x="106" y="136"/>
                          <a:pt x="112" y="134"/>
                        </a:cubicBezTo>
                        <a:cubicBezTo>
                          <a:pt x="115" y="133"/>
                          <a:pt x="119" y="131"/>
                          <a:pt x="121" y="128"/>
                        </a:cubicBezTo>
                        <a:cubicBezTo>
                          <a:pt x="121" y="136"/>
                          <a:pt x="122" y="143"/>
                          <a:pt x="122" y="151"/>
                        </a:cubicBezTo>
                        <a:cubicBezTo>
                          <a:pt x="115" y="155"/>
                          <a:pt x="106" y="157"/>
                          <a:pt x="97" y="157"/>
                        </a:cubicBezTo>
                        <a:cubicBezTo>
                          <a:pt x="80" y="157"/>
                          <a:pt x="63" y="151"/>
                          <a:pt x="53" y="144"/>
                        </a:cubicBezTo>
                        <a:cubicBezTo>
                          <a:pt x="41" y="134"/>
                          <a:pt x="32" y="119"/>
                          <a:pt x="28" y="103"/>
                        </a:cubicBezTo>
                        <a:cubicBezTo>
                          <a:pt x="28" y="103"/>
                          <a:pt x="28" y="103"/>
                          <a:pt x="28" y="103"/>
                        </a:cubicBezTo>
                        <a:cubicBezTo>
                          <a:pt x="28" y="102"/>
                          <a:pt x="27" y="101"/>
                          <a:pt x="26" y="100"/>
                        </a:cubicBezTo>
                        <a:cubicBezTo>
                          <a:pt x="26" y="100"/>
                          <a:pt x="26" y="100"/>
                          <a:pt x="26" y="100"/>
                        </a:cubicBezTo>
                        <a:cubicBezTo>
                          <a:pt x="25" y="100"/>
                          <a:pt x="25" y="101"/>
                          <a:pt x="25" y="101"/>
                        </a:cubicBezTo>
                        <a:cubicBezTo>
                          <a:pt x="23" y="101"/>
                          <a:pt x="16" y="102"/>
                          <a:pt x="11" y="102"/>
                        </a:cubicBezTo>
                        <a:cubicBezTo>
                          <a:pt x="10" y="102"/>
                          <a:pt x="10" y="102"/>
                          <a:pt x="10" y="102"/>
                        </a:cubicBezTo>
                        <a:cubicBezTo>
                          <a:pt x="9" y="101"/>
                          <a:pt x="9" y="100"/>
                          <a:pt x="9" y="99"/>
                        </a:cubicBezTo>
                        <a:cubicBezTo>
                          <a:pt x="9" y="96"/>
                          <a:pt x="10" y="93"/>
                          <a:pt x="10" y="90"/>
                        </a:cubicBezTo>
                        <a:cubicBezTo>
                          <a:pt x="14" y="90"/>
                          <a:pt x="19" y="89"/>
                          <a:pt x="23" y="89"/>
                        </a:cubicBezTo>
                        <a:cubicBezTo>
                          <a:pt x="23" y="89"/>
                          <a:pt x="23" y="89"/>
                          <a:pt x="24" y="89"/>
                        </a:cubicBezTo>
                        <a:cubicBezTo>
                          <a:pt x="25" y="89"/>
                          <a:pt x="26" y="88"/>
                          <a:pt x="26" y="87"/>
                        </a:cubicBezTo>
                        <a:cubicBezTo>
                          <a:pt x="26" y="87"/>
                          <a:pt x="26" y="87"/>
                          <a:pt x="26" y="87"/>
                        </a:cubicBezTo>
                        <a:cubicBezTo>
                          <a:pt x="26" y="86"/>
                          <a:pt x="26" y="85"/>
                          <a:pt x="26" y="85"/>
                        </a:cubicBezTo>
                        <a:cubicBezTo>
                          <a:pt x="26" y="84"/>
                          <a:pt x="26" y="84"/>
                          <a:pt x="26" y="83"/>
                        </a:cubicBezTo>
                        <a:cubicBezTo>
                          <a:pt x="26" y="83"/>
                          <a:pt x="26" y="83"/>
                          <a:pt x="26" y="83"/>
                        </a:cubicBezTo>
                        <a:cubicBezTo>
                          <a:pt x="26" y="83"/>
                          <a:pt x="26" y="83"/>
                          <a:pt x="26" y="83"/>
                        </a:cubicBezTo>
                        <a:cubicBezTo>
                          <a:pt x="26" y="80"/>
                          <a:pt x="26" y="77"/>
                          <a:pt x="26" y="74"/>
                        </a:cubicBezTo>
                        <a:cubicBezTo>
                          <a:pt x="26" y="73"/>
                          <a:pt x="25" y="72"/>
                          <a:pt x="24" y="72"/>
                        </a:cubicBezTo>
                        <a:cubicBezTo>
                          <a:pt x="24" y="72"/>
                          <a:pt x="23" y="72"/>
                          <a:pt x="23" y="72"/>
                        </a:cubicBezTo>
                        <a:cubicBezTo>
                          <a:pt x="23" y="72"/>
                          <a:pt x="23" y="72"/>
                          <a:pt x="23" y="72"/>
                        </a:cubicBezTo>
                        <a:cubicBezTo>
                          <a:pt x="18" y="72"/>
                          <a:pt x="14" y="73"/>
                          <a:pt x="10" y="73"/>
                        </a:cubicBezTo>
                        <a:cubicBezTo>
                          <a:pt x="9" y="72"/>
                          <a:pt x="9" y="71"/>
                          <a:pt x="9" y="69"/>
                        </a:cubicBezTo>
                        <a:cubicBezTo>
                          <a:pt x="9" y="65"/>
                          <a:pt x="10" y="60"/>
                          <a:pt x="10" y="57"/>
                        </a:cubicBezTo>
                        <a:cubicBezTo>
                          <a:pt x="16" y="57"/>
                          <a:pt x="21" y="57"/>
                          <a:pt x="26" y="57"/>
                        </a:cubicBezTo>
                        <a:cubicBezTo>
                          <a:pt x="27" y="57"/>
                          <a:pt x="27" y="57"/>
                          <a:pt x="27" y="56"/>
                        </a:cubicBezTo>
                        <a:cubicBezTo>
                          <a:pt x="28" y="57"/>
                          <a:pt x="29" y="56"/>
                          <a:pt x="29" y="55"/>
                        </a:cubicBezTo>
                        <a:close/>
                        <a:moveTo>
                          <a:pt x="52" y="159"/>
                        </a:moveTo>
                        <a:cubicBezTo>
                          <a:pt x="54" y="156"/>
                          <a:pt x="55" y="153"/>
                          <a:pt x="58" y="151"/>
                        </a:cubicBezTo>
                        <a:cubicBezTo>
                          <a:pt x="58" y="151"/>
                          <a:pt x="58" y="151"/>
                          <a:pt x="58" y="151"/>
                        </a:cubicBezTo>
                        <a:cubicBezTo>
                          <a:pt x="59" y="152"/>
                          <a:pt x="61" y="152"/>
                          <a:pt x="62" y="153"/>
                        </a:cubicBezTo>
                        <a:cubicBezTo>
                          <a:pt x="60" y="156"/>
                          <a:pt x="59" y="159"/>
                          <a:pt x="57" y="162"/>
                        </a:cubicBezTo>
                        <a:cubicBezTo>
                          <a:pt x="55" y="161"/>
                          <a:pt x="54" y="160"/>
                          <a:pt x="52" y="159"/>
                        </a:cubicBezTo>
                        <a:close/>
                        <a:moveTo>
                          <a:pt x="64" y="154"/>
                        </a:moveTo>
                        <a:cubicBezTo>
                          <a:pt x="65" y="155"/>
                          <a:pt x="67" y="155"/>
                          <a:pt x="68" y="155"/>
                        </a:cubicBezTo>
                        <a:cubicBezTo>
                          <a:pt x="67" y="159"/>
                          <a:pt x="65" y="162"/>
                          <a:pt x="63" y="165"/>
                        </a:cubicBezTo>
                        <a:cubicBezTo>
                          <a:pt x="63" y="165"/>
                          <a:pt x="63" y="165"/>
                          <a:pt x="63" y="165"/>
                        </a:cubicBezTo>
                        <a:cubicBezTo>
                          <a:pt x="62" y="164"/>
                          <a:pt x="60" y="163"/>
                          <a:pt x="59" y="163"/>
                        </a:cubicBezTo>
                        <a:cubicBezTo>
                          <a:pt x="60" y="160"/>
                          <a:pt x="62" y="157"/>
                          <a:pt x="64" y="154"/>
                        </a:cubicBezTo>
                        <a:close/>
                        <a:moveTo>
                          <a:pt x="70" y="156"/>
                        </a:moveTo>
                        <a:cubicBezTo>
                          <a:pt x="72" y="157"/>
                          <a:pt x="74" y="158"/>
                          <a:pt x="77" y="158"/>
                        </a:cubicBezTo>
                        <a:cubicBezTo>
                          <a:pt x="75" y="161"/>
                          <a:pt x="73" y="164"/>
                          <a:pt x="71" y="168"/>
                        </a:cubicBezTo>
                        <a:cubicBezTo>
                          <a:pt x="71" y="168"/>
                          <a:pt x="71" y="168"/>
                          <a:pt x="71" y="168"/>
                        </a:cubicBezTo>
                        <a:cubicBezTo>
                          <a:pt x="71" y="168"/>
                          <a:pt x="71" y="168"/>
                          <a:pt x="71" y="168"/>
                        </a:cubicBezTo>
                        <a:cubicBezTo>
                          <a:pt x="69" y="167"/>
                          <a:pt x="67" y="166"/>
                          <a:pt x="65" y="166"/>
                        </a:cubicBezTo>
                        <a:cubicBezTo>
                          <a:pt x="67" y="163"/>
                          <a:pt x="68" y="159"/>
                          <a:pt x="70" y="156"/>
                        </a:cubicBezTo>
                        <a:close/>
                        <a:moveTo>
                          <a:pt x="73" y="168"/>
                        </a:moveTo>
                        <a:cubicBezTo>
                          <a:pt x="75" y="165"/>
                          <a:pt x="77" y="162"/>
                          <a:pt x="79" y="159"/>
                        </a:cubicBezTo>
                        <a:cubicBezTo>
                          <a:pt x="81" y="159"/>
                          <a:pt x="83" y="159"/>
                          <a:pt x="85" y="160"/>
                        </a:cubicBezTo>
                        <a:cubicBezTo>
                          <a:pt x="83" y="163"/>
                          <a:pt x="81" y="167"/>
                          <a:pt x="80" y="170"/>
                        </a:cubicBezTo>
                        <a:cubicBezTo>
                          <a:pt x="78" y="170"/>
                          <a:pt x="76" y="169"/>
                          <a:pt x="74" y="169"/>
                        </a:cubicBezTo>
                        <a:cubicBezTo>
                          <a:pt x="74" y="169"/>
                          <a:pt x="73" y="168"/>
                          <a:pt x="73" y="168"/>
                        </a:cubicBezTo>
                        <a:close/>
                        <a:moveTo>
                          <a:pt x="87" y="160"/>
                        </a:moveTo>
                        <a:cubicBezTo>
                          <a:pt x="87" y="160"/>
                          <a:pt x="87" y="160"/>
                          <a:pt x="87" y="160"/>
                        </a:cubicBezTo>
                        <a:cubicBezTo>
                          <a:pt x="90" y="160"/>
                          <a:pt x="92" y="160"/>
                          <a:pt x="94" y="160"/>
                        </a:cubicBezTo>
                        <a:cubicBezTo>
                          <a:pt x="92" y="164"/>
                          <a:pt x="90" y="168"/>
                          <a:pt x="88" y="172"/>
                        </a:cubicBezTo>
                        <a:cubicBezTo>
                          <a:pt x="86" y="171"/>
                          <a:pt x="84" y="171"/>
                          <a:pt x="82" y="171"/>
                        </a:cubicBezTo>
                        <a:cubicBezTo>
                          <a:pt x="83" y="167"/>
                          <a:pt x="85" y="163"/>
                          <a:pt x="87" y="160"/>
                        </a:cubicBezTo>
                        <a:close/>
                        <a:moveTo>
                          <a:pt x="96" y="161"/>
                        </a:moveTo>
                        <a:cubicBezTo>
                          <a:pt x="97" y="161"/>
                          <a:pt x="97" y="161"/>
                          <a:pt x="97" y="161"/>
                        </a:cubicBezTo>
                        <a:cubicBezTo>
                          <a:pt x="99" y="161"/>
                          <a:pt x="101" y="161"/>
                          <a:pt x="103" y="160"/>
                        </a:cubicBezTo>
                        <a:cubicBezTo>
                          <a:pt x="100" y="164"/>
                          <a:pt x="98" y="168"/>
                          <a:pt x="96" y="172"/>
                        </a:cubicBezTo>
                        <a:cubicBezTo>
                          <a:pt x="94" y="172"/>
                          <a:pt x="92" y="172"/>
                          <a:pt x="90" y="172"/>
                        </a:cubicBezTo>
                        <a:cubicBezTo>
                          <a:pt x="92" y="168"/>
                          <a:pt x="94" y="164"/>
                          <a:pt x="96" y="161"/>
                        </a:cubicBezTo>
                        <a:close/>
                        <a:moveTo>
                          <a:pt x="34" y="140"/>
                        </a:moveTo>
                        <a:cubicBezTo>
                          <a:pt x="34" y="139"/>
                          <a:pt x="34" y="139"/>
                          <a:pt x="34" y="139"/>
                        </a:cubicBezTo>
                        <a:cubicBezTo>
                          <a:pt x="34" y="139"/>
                          <a:pt x="34" y="139"/>
                          <a:pt x="34" y="139"/>
                        </a:cubicBezTo>
                        <a:cubicBezTo>
                          <a:pt x="35" y="136"/>
                          <a:pt x="36" y="134"/>
                          <a:pt x="37" y="132"/>
                        </a:cubicBezTo>
                        <a:cubicBezTo>
                          <a:pt x="38" y="134"/>
                          <a:pt x="39" y="135"/>
                          <a:pt x="41" y="136"/>
                        </a:cubicBezTo>
                        <a:cubicBezTo>
                          <a:pt x="40" y="139"/>
                          <a:pt x="38" y="141"/>
                          <a:pt x="37" y="144"/>
                        </a:cubicBezTo>
                        <a:cubicBezTo>
                          <a:pt x="36" y="142"/>
                          <a:pt x="35" y="141"/>
                          <a:pt x="34" y="140"/>
                        </a:cubicBezTo>
                        <a:close/>
                        <a:moveTo>
                          <a:pt x="29" y="132"/>
                        </a:moveTo>
                        <a:cubicBezTo>
                          <a:pt x="30" y="129"/>
                          <a:pt x="31" y="127"/>
                          <a:pt x="32" y="125"/>
                        </a:cubicBezTo>
                        <a:cubicBezTo>
                          <a:pt x="34" y="127"/>
                          <a:pt x="35" y="129"/>
                          <a:pt x="36" y="131"/>
                        </a:cubicBezTo>
                        <a:cubicBezTo>
                          <a:pt x="35" y="133"/>
                          <a:pt x="34" y="135"/>
                          <a:pt x="32" y="137"/>
                        </a:cubicBezTo>
                        <a:cubicBezTo>
                          <a:pt x="31" y="135"/>
                          <a:pt x="30" y="134"/>
                          <a:pt x="29" y="132"/>
                        </a:cubicBezTo>
                        <a:close/>
                        <a:moveTo>
                          <a:pt x="27" y="126"/>
                        </a:moveTo>
                        <a:cubicBezTo>
                          <a:pt x="28" y="124"/>
                          <a:pt x="29" y="122"/>
                          <a:pt x="30" y="120"/>
                        </a:cubicBezTo>
                        <a:cubicBezTo>
                          <a:pt x="30" y="121"/>
                          <a:pt x="31" y="122"/>
                          <a:pt x="31" y="123"/>
                        </a:cubicBezTo>
                        <a:cubicBezTo>
                          <a:pt x="31" y="123"/>
                          <a:pt x="31" y="123"/>
                          <a:pt x="31" y="123"/>
                        </a:cubicBezTo>
                        <a:cubicBezTo>
                          <a:pt x="30" y="125"/>
                          <a:pt x="29" y="127"/>
                          <a:pt x="28" y="129"/>
                        </a:cubicBezTo>
                        <a:cubicBezTo>
                          <a:pt x="28" y="128"/>
                          <a:pt x="27" y="127"/>
                          <a:pt x="27" y="126"/>
                        </a:cubicBezTo>
                        <a:close/>
                        <a:moveTo>
                          <a:pt x="20" y="105"/>
                        </a:moveTo>
                        <a:cubicBezTo>
                          <a:pt x="20" y="105"/>
                          <a:pt x="20" y="105"/>
                          <a:pt x="21" y="105"/>
                        </a:cubicBezTo>
                        <a:cubicBezTo>
                          <a:pt x="21" y="105"/>
                          <a:pt x="22" y="105"/>
                          <a:pt x="22" y="105"/>
                        </a:cubicBezTo>
                        <a:cubicBezTo>
                          <a:pt x="22" y="111"/>
                          <a:pt x="22" y="113"/>
                          <a:pt x="21" y="119"/>
                        </a:cubicBezTo>
                        <a:cubicBezTo>
                          <a:pt x="15" y="119"/>
                          <a:pt x="15" y="119"/>
                          <a:pt x="15" y="119"/>
                        </a:cubicBezTo>
                        <a:cubicBezTo>
                          <a:pt x="17" y="115"/>
                          <a:pt x="18" y="111"/>
                          <a:pt x="20" y="106"/>
                        </a:cubicBezTo>
                        <a:cubicBezTo>
                          <a:pt x="20" y="106"/>
                          <a:pt x="20" y="105"/>
                          <a:pt x="20" y="105"/>
                        </a:cubicBezTo>
                        <a:close/>
                        <a:moveTo>
                          <a:pt x="25" y="121"/>
                        </a:moveTo>
                        <a:cubicBezTo>
                          <a:pt x="25" y="116"/>
                          <a:pt x="26" y="113"/>
                          <a:pt x="26" y="110"/>
                        </a:cubicBezTo>
                        <a:cubicBezTo>
                          <a:pt x="27" y="113"/>
                          <a:pt x="28" y="115"/>
                          <a:pt x="29" y="118"/>
                        </a:cubicBezTo>
                        <a:cubicBezTo>
                          <a:pt x="29" y="118"/>
                          <a:pt x="29" y="118"/>
                          <a:pt x="28" y="118"/>
                        </a:cubicBezTo>
                        <a:cubicBezTo>
                          <a:pt x="28" y="118"/>
                          <a:pt x="28" y="118"/>
                          <a:pt x="28" y="118"/>
                        </a:cubicBezTo>
                        <a:cubicBezTo>
                          <a:pt x="27" y="120"/>
                          <a:pt x="27" y="122"/>
                          <a:pt x="26" y="123"/>
                        </a:cubicBezTo>
                        <a:cubicBezTo>
                          <a:pt x="26" y="122"/>
                          <a:pt x="25" y="121"/>
                          <a:pt x="25" y="121"/>
                        </a:cubicBezTo>
                        <a:close/>
                        <a:moveTo>
                          <a:pt x="42" y="138"/>
                        </a:moveTo>
                        <a:cubicBezTo>
                          <a:pt x="43" y="139"/>
                          <a:pt x="44" y="140"/>
                          <a:pt x="45" y="142"/>
                        </a:cubicBezTo>
                        <a:cubicBezTo>
                          <a:pt x="44" y="144"/>
                          <a:pt x="43" y="147"/>
                          <a:pt x="41" y="149"/>
                        </a:cubicBezTo>
                        <a:cubicBezTo>
                          <a:pt x="40" y="148"/>
                          <a:pt x="39" y="147"/>
                          <a:pt x="38" y="145"/>
                        </a:cubicBezTo>
                        <a:cubicBezTo>
                          <a:pt x="40" y="143"/>
                          <a:pt x="41" y="141"/>
                          <a:pt x="42" y="138"/>
                        </a:cubicBezTo>
                        <a:close/>
                        <a:moveTo>
                          <a:pt x="6" y="120"/>
                        </a:moveTo>
                        <a:cubicBezTo>
                          <a:pt x="9" y="106"/>
                          <a:pt x="9" y="106"/>
                          <a:pt x="9" y="106"/>
                        </a:cubicBezTo>
                        <a:cubicBezTo>
                          <a:pt x="10" y="106"/>
                          <a:pt x="10" y="106"/>
                          <a:pt x="11" y="106"/>
                        </a:cubicBezTo>
                        <a:cubicBezTo>
                          <a:pt x="11" y="106"/>
                          <a:pt x="12" y="106"/>
                          <a:pt x="13" y="106"/>
                        </a:cubicBezTo>
                        <a:cubicBezTo>
                          <a:pt x="11" y="110"/>
                          <a:pt x="9" y="115"/>
                          <a:pt x="7" y="120"/>
                        </a:cubicBezTo>
                        <a:lnTo>
                          <a:pt x="6" y="120"/>
                        </a:lnTo>
                        <a:close/>
                        <a:moveTo>
                          <a:pt x="17" y="76"/>
                        </a:moveTo>
                        <a:cubicBezTo>
                          <a:pt x="16" y="78"/>
                          <a:pt x="15" y="80"/>
                          <a:pt x="14" y="82"/>
                        </a:cubicBezTo>
                        <a:cubicBezTo>
                          <a:pt x="10" y="82"/>
                          <a:pt x="10" y="82"/>
                          <a:pt x="10" y="82"/>
                        </a:cubicBezTo>
                        <a:cubicBezTo>
                          <a:pt x="12" y="80"/>
                          <a:pt x="13" y="79"/>
                          <a:pt x="14" y="77"/>
                        </a:cubicBezTo>
                        <a:cubicBezTo>
                          <a:pt x="15" y="77"/>
                          <a:pt x="16" y="77"/>
                          <a:pt x="17" y="76"/>
                        </a:cubicBezTo>
                        <a:close/>
                        <a:moveTo>
                          <a:pt x="20" y="76"/>
                        </a:moveTo>
                        <a:cubicBezTo>
                          <a:pt x="20" y="76"/>
                          <a:pt x="21" y="76"/>
                          <a:pt x="22" y="76"/>
                        </a:cubicBezTo>
                        <a:cubicBezTo>
                          <a:pt x="22" y="78"/>
                          <a:pt x="22" y="80"/>
                          <a:pt x="22" y="81"/>
                        </a:cubicBezTo>
                        <a:cubicBezTo>
                          <a:pt x="16" y="82"/>
                          <a:pt x="16" y="82"/>
                          <a:pt x="16" y="82"/>
                        </a:cubicBezTo>
                        <a:cubicBezTo>
                          <a:pt x="17" y="80"/>
                          <a:pt x="18" y="78"/>
                          <a:pt x="20" y="76"/>
                        </a:cubicBezTo>
                        <a:close/>
                        <a:moveTo>
                          <a:pt x="6" y="67"/>
                        </a:moveTo>
                        <a:cubicBezTo>
                          <a:pt x="6" y="68"/>
                          <a:pt x="6" y="69"/>
                          <a:pt x="6" y="69"/>
                        </a:cubicBezTo>
                        <a:cubicBezTo>
                          <a:pt x="6" y="71"/>
                          <a:pt x="6" y="73"/>
                          <a:pt x="6" y="75"/>
                        </a:cubicBezTo>
                        <a:cubicBezTo>
                          <a:pt x="4" y="77"/>
                          <a:pt x="4" y="77"/>
                          <a:pt x="4" y="77"/>
                        </a:cubicBezTo>
                        <a:cubicBezTo>
                          <a:pt x="5" y="69"/>
                          <a:pt x="5" y="69"/>
                          <a:pt x="5" y="69"/>
                        </a:cubicBezTo>
                        <a:lnTo>
                          <a:pt x="6" y="67"/>
                        </a:lnTo>
                        <a:close/>
                        <a:moveTo>
                          <a:pt x="9" y="77"/>
                        </a:moveTo>
                        <a:cubicBezTo>
                          <a:pt x="10" y="77"/>
                          <a:pt x="11" y="77"/>
                          <a:pt x="11" y="77"/>
                        </a:cubicBezTo>
                        <a:cubicBezTo>
                          <a:pt x="10" y="79"/>
                          <a:pt x="9" y="80"/>
                          <a:pt x="8" y="81"/>
                        </a:cubicBezTo>
                        <a:cubicBezTo>
                          <a:pt x="8" y="82"/>
                          <a:pt x="8" y="82"/>
                          <a:pt x="8" y="82"/>
                        </a:cubicBezTo>
                        <a:cubicBezTo>
                          <a:pt x="6" y="82"/>
                          <a:pt x="6" y="82"/>
                          <a:pt x="6" y="82"/>
                        </a:cubicBezTo>
                        <a:lnTo>
                          <a:pt x="9" y="77"/>
                        </a:lnTo>
                        <a:close/>
                        <a:moveTo>
                          <a:pt x="6" y="101"/>
                        </a:moveTo>
                        <a:cubicBezTo>
                          <a:pt x="6" y="102"/>
                          <a:pt x="6" y="103"/>
                          <a:pt x="6" y="104"/>
                        </a:cubicBezTo>
                        <a:cubicBezTo>
                          <a:pt x="6" y="105"/>
                          <a:pt x="6" y="105"/>
                          <a:pt x="6" y="105"/>
                        </a:cubicBezTo>
                        <a:cubicBezTo>
                          <a:pt x="6" y="102"/>
                          <a:pt x="6" y="102"/>
                          <a:pt x="6" y="102"/>
                        </a:cubicBezTo>
                        <a:lnTo>
                          <a:pt x="6" y="101"/>
                        </a:lnTo>
                        <a:close/>
                        <a:moveTo>
                          <a:pt x="15" y="106"/>
                        </a:moveTo>
                        <a:cubicBezTo>
                          <a:pt x="15" y="106"/>
                          <a:pt x="15" y="106"/>
                          <a:pt x="15" y="106"/>
                        </a:cubicBezTo>
                        <a:cubicBezTo>
                          <a:pt x="16" y="106"/>
                          <a:pt x="17" y="106"/>
                          <a:pt x="18" y="105"/>
                        </a:cubicBezTo>
                        <a:cubicBezTo>
                          <a:pt x="18" y="105"/>
                          <a:pt x="18" y="106"/>
                          <a:pt x="18" y="106"/>
                        </a:cubicBezTo>
                        <a:cubicBezTo>
                          <a:pt x="18" y="106"/>
                          <a:pt x="18" y="106"/>
                          <a:pt x="18" y="106"/>
                        </a:cubicBezTo>
                        <a:cubicBezTo>
                          <a:pt x="17" y="110"/>
                          <a:pt x="15" y="115"/>
                          <a:pt x="13" y="119"/>
                        </a:cubicBezTo>
                        <a:cubicBezTo>
                          <a:pt x="9" y="120"/>
                          <a:pt x="9" y="120"/>
                          <a:pt x="9" y="120"/>
                        </a:cubicBezTo>
                        <a:cubicBezTo>
                          <a:pt x="11" y="115"/>
                          <a:pt x="13" y="111"/>
                          <a:pt x="15" y="106"/>
                        </a:cubicBezTo>
                        <a:close/>
                        <a:moveTo>
                          <a:pt x="43" y="151"/>
                        </a:moveTo>
                        <a:cubicBezTo>
                          <a:pt x="44" y="148"/>
                          <a:pt x="45" y="145"/>
                          <a:pt x="47" y="143"/>
                        </a:cubicBezTo>
                        <a:cubicBezTo>
                          <a:pt x="48" y="144"/>
                          <a:pt x="50" y="145"/>
                          <a:pt x="51" y="147"/>
                        </a:cubicBezTo>
                        <a:cubicBezTo>
                          <a:pt x="51" y="147"/>
                          <a:pt x="52" y="147"/>
                          <a:pt x="52" y="147"/>
                        </a:cubicBezTo>
                        <a:cubicBezTo>
                          <a:pt x="50" y="149"/>
                          <a:pt x="49" y="151"/>
                          <a:pt x="48" y="154"/>
                        </a:cubicBezTo>
                        <a:cubicBezTo>
                          <a:pt x="48" y="154"/>
                          <a:pt x="48" y="155"/>
                          <a:pt x="48" y="155"/>
                        </a:cubicBezTo>
                        <a:cubicBezTo>
                          <a:pt x="49" y="155"/>
                          <a:pt x="50" y="155"/>
                          <a:pt x="50" y="155"/>
                        </a:cubicBezTo>
                        <a:cubicBezTo>
                          <a:pt x="50" y="152"/>
                          <a:pt x="52" y="150"/>
                          <a:pt x="53" y="148"/>
                        </a:cubicBezTo>
                        <a:cubicBezTo>
                          <a:pt x="54" y="149"/>
                          <a:pt x="55" y="149"/>
                          <a:pt x="56" y="150"/>
                        </a:cubicBezTo>
                        <a:cubicBezTo>
                          <a:pt x="54" y="152"/>
                          <a:pt x="52" y="155"/>
                          <a:pt x="51" y="158"/>
                        </a:cubicBezTo>
                        <a:cubicBezTo>
                          <a:pt x="48" y="156"/>
                          <a:pt x="46" y="154"/>
                          <a:pt x="43" y="151"/>
                        </a:cubicBezTo>
                        <a:cubicBezTo>
                          <a:pt x="43" y="151"/>
                          <a:pt x="43" y="151"/>
                          <a:pt x="43" y="151"/>
                        </a:cubicBezTo>
                        <a:close/>
                        <a:moveTo>
                          <a:pt x="98" y="172"/>
                        </a:moveTo>
                        <a:cubicBezTo>
                          <a:pt x="100" y="168"/>
                          <a:pt x="102" y="164"/>
                          <a:pt x="105" y="160"/>
                        </a:cubicBezTo>
                        <a:cubicBezTo>
                          <a:pt x="108" y="160"/>
                          <a:pt x="110" y="159"/>
                          <a:pt x="113" y="159"/>
                        </a:cubicBezTo>
                        <a:cubicBezTo>
                          <a:pt x="110" y="163"/>
                          <a:pt x="108" y="168"/>
                          <a:pt x="106" y="172"/>
                        </a:cubicBezTo>
                        <a:cubicBezTo>
                          <a:pt x="104" y="172"/>
                          <a:pt x="103" y="173"/>
                          <a:pt x="102" y="173"/>
                        </a:cubicBezTo>
                        <a:cubicBezTo>
                          <a:pt x="101" y="173"/>
                          <a:pt x="99" y="172"/>
                          <a:pt x="98" y="17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51" name="Freeform 300"/>
                  <p:cNvSpPr>
                    <a:spLocks noEditPoints="1"/>
                  </p:cNvSpPr>
                  <p:nvPr/>
                </p:nvSpPr>
                <p:spPr bwMode="auto">
                  <a:xfrm>
                    <a:off x="3565" y="700"/>
                    <a:ext cx="611" cy="255"/>
                  </a:xfrm>
                  <a:custGeom>
                    <a:avLst/>
                    <a:gdLst>
                      <a:gd name="T0" fmla="*/ 19 w 258"/>
                      <a:gd name="T1" fmla="*/ 104 h 108"/>
                      <a:gd name="T2" fmla="*/ 167 w 258"/>
                      <a:gd name="T3" fmla="*/ 106 h 108"/>
                      <a:gd name="T4" fmla="*/ 167 w 258"/>
                      <a:gd name="T5" fmla="*/ 107 h 108"/>
                      <a:gd name="T6" fmla="*/ 168 w 258"/>
                      <a:gd name="T7" fmla="*/ 107 h 108"/>
                      <a:gd name="T8" fmla="*/ 169 w 258"/>
                      <a:gd name="T9" fmla="*/ 107 h 108"/>
                      <a:gd name="T10" fmla="*/ 235 w 258"/>
                      <a:gd name="T11" fmla="*/ 85 h 108"/>
                      <a:gd name="T12" fmla="*/ 257 w 258"/>
                      <a:gd name="T13" fmla="*/ 71 h 108"/>
                      <a:gd name="T14" fmla="*/ 183 w 258"/>
                      <a:gd name="T15" fmla="*/ 1 h 108"/>
                      <a:gd name="T16" fmla="*/ 129 w 258"/>
                      <a:gd name="T17" fmla="*/ 15 h 108"/>
                      <a:gd name="T18" fmla="*/ 3 w 258"/>
                      <a:gd name="T19" fmla="*/ 85 h 108"/>
                      <a:gd name="T20" fmla="*/ 14 w 258"/>
                      <a:gd name="T21" fmla="*/ 90 h 108"/>
                      <a:gd name="T22" fmla="*/ 5 w 258"/>
                      <a:gd name="T23" fmla="*/ 91 h 108"/>
                      <a:gd name="T24" fmla="*/ 17 w 258"/>
                      <a:gd name="T25" fmla="*/ 92 h 108"/>
                      <a:gd name="T26" fmla="*/ 14 w 258"/>
                      <a:gd name="T27" fmla="*/ 97 h 108"/>
                      <a:gd name="T28" fmla="*/ 180 w 258"/>
                      <a:gd name="T29" fmla="*/ 73 h 108"/>
                      <a:gd name="T30" fmla="*/ 166 w 258"/>
                      <a:gd name="T31" fmla="*/ 71 h 108"/>
                      <a:gd name="T32" fmla="*/ 180 w 258"/>
                      <a:gd name="T33" fmla="*/ 75 h 108"/>
                      <a:gd name="T34" fmla="*/ 169 w 258"/>
                      <a:gd name="T35" fmla="*/ 81 h 108"/>
                      <a:gd name="T36" fmla="*/ 182 w 258"/>
                      <a:gd name="T37" fmla="*/ 96 h 108"/>
                      <a:gd name="T38" fmla="*/ 182 w 258"/>
                      <a:gd name="T39" fmla="*/ 96 h 108"/>
                      <a:gd name="T40" fmla="*/ 182 w 258"/>
                      <a:gd name="T41" fmla="*/ 94 h 108"/>
                      <a:gd name="T42" fmla="*/ 169 w 258"/>
                      <a:gd name="T43" fmla="*/ 83 h 108"/>
                      <a:gd name="T44" fmla="*/ 170 w 258"/>
                      <a:gd name="T45" fmla="*/ 86 h 108"/>
                      <a:gd name="T46" fmla="*/ 155 w 258"/>
                      <a:gd name="T47" fmla="*/ 62 h 108"/>
                      <a:gd name="T48" fmla="*/ 154 w 258"/>
                      <a:gd name="T49" fmla="*/ 66 h 108"/>
                      <a:gd name="T50" fmla="*/ 142 w 258"/>
                      <a:gd name="T51" fmla="*/ 62 h 108"/>
                      <a:gd name="T52" fmla="*/ 133 w 258"/>
                      <a:gd name="T53" fmla="*/ 60 h 108"/>
                      <a:gd name="T54" fmla="*/ 128 w 258"/>
                      <a:gd name="T55" fmla="*/ 59 h 108"/>
                      <a:gd name="T56" fmla="*/ 128 w 258"/>
                      <a:gd name="T57" fmla="*/ 59 h 108"/>
                      <a:gd name="T58" fmla="*/ 118 w 258"/>
                      <a:gd name="T59" fmla="*/ 50 h 108"/>
                      <a:gd name="T60" fmla="*/ 89 w 258"/>
                      <a:gd name="T61" fmla="*/ 60 h 108"/>
                      <a:gd name="T62" fmla="*/ 87 w 258"/>
                      <a:gd name="T63" fmla="*/ 61 h 108"/>
                      <a:gd name="T64" fmla="*/ 89 w 258"/>
                      <a:gd name="T65" fmla="*/ 60 h 108"/>
                      <a:gd name="T66" fmla="*/ 70 w 258"/>
                      <a:gd name="T67" fmla="*/ 60 h 108"/>
                      <a:gd name="T68" fmla="*/ 24 w 258"/>
                      <a:gd name="T69" fmla="*/ 95 h 108"/>
                      <a:gd name="T70" fmla="*/ 25 w 258"/>
                      <a:gd name="T71" fmla="*/ 94 h 108"/>
                      <a:gd name="T72" fmla="*/ 39 w 258"/>
                      <a:gd name="T73" fmla="*/ 84 h 108"/>
                      <a:gd name="T74" fmla="*/ 15 w 258"/>
                      <a:gd name="T75" fmla="*/ 99 h 108"/>
                      <a:gd name="T76" fmla="*/ 234 w 258"/>
                      <a:gd name="T77" fmla="*/ 82 h 108"/>
                      <a:gd name="T78" fmla="*/ 180 w 258"/>
                      <a:gd name="T79" fmla="*/ 19 h 108"/>
                      <a:gd name="T80" fmla="*/ 173 w 258"/>
                      <a:gd name="T81" fmla="*/ 11 h 108"/>
                      <a:gd name="T82" fmla="*/ 180 w 258"/>
                      <a:gd name="T83" fmla="*/ 21 h 108"/>
                      <a:gd name="T84" fmla="*/ 54 w 258"/>
                      <a:gd name="T85" fmla="*/ 40 h 108"/>
                      <a:gd name="T86" fmla="*/ 168 w 258"/>
                      <a:gd name="T87" fmla="*/ 25 h 108"/>
                      <a:gd name="T88" fmla="*/ 185 w 258"/>
                      <a:gd name="T89" fmla="*/ 7 h 108"/>
                      <a:gd name="T90" fmla="*/ 183 w 258"/>
                      <a:gd name="T91" fmla="*/ 67 h 108"/>
                      <a:gd name="T92" fmla="*/ 118 w 258"/>
                      <a:gd name="T93" fmla="*/ 47 h 108"/>
                      <a:gd name="T94" fmla="*/ 14 w 258"/>
                      <a:gd name="T95" fmla="*/ 86 h 108"/>
                      <a:gd name="T96" fmla="*/ 54 w 258"/>
                      <a:gd name="T97" fmla="*/ 40 h 108"/>
                      <a:gd name="T98" fmla="*/ 6 w 258"/>
                      <a:gd name="T99" fmla="*/ 87 h 1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258" h="108">
                        <a:moveTo>
                          <a:pt x="8" y="98"/>
                        </a:moveTo>
                        <a:cubicBezTo>
                          <a:pt x="11" y="101"/>
                          <a:pt x="14" y="103"/>
                          <a:pt x="16" y="105"/>
                        </a:cubicBezTo>
                        <a:cubicBezTo>
                          <a:pt x="17" y="105"/>
                          <a:pt x="18" y="105"/>
                          <a:pt x="19" y="104"/>
                        </a:cubicBezTo>
                        <a:cubicBezTo>
                          <a:pt x="19" y="104"/>
                          <a:pt x="19" y="104"/>
                          <a:pt x="19" y="104"/>
                        </a:cubicBezTo>
                        <a:cubicBezTo>
                          <a:pt x="41" y="87"/>
                          <a:pt x="71" y="62"/>
                          <a:pt x="111" y="62"/>
                        </a:cubicBezTo>
                        <a:cubicBezTo>
                          <a:pt x="127" y="62"/>
                          <a:pt x="145" y="65"/>
                          <a:pt x="164" y="75"/>
                        </a:cubicBezTo>
                        <a:cubicBezTo>
                          <a:pt x="164" y="75"/>
                          <a:pt x="164" y="75"/>
                          <a:pt x="164" y="76"/>
                        </a:cubicBezTo>
                        <a:cubicBezTo>
                          <a:pt x="165" y="81"/>
                          <a:pt x="166" y="98"/>
                          <a:pt x="167" y="106"/>
                        </a:cubicBezTo>
                        <a:cubicBezTo>
                          <a:pt x="167" y="106"/>
                          <a:pt x="167" y="106"/>
                          <a:pt x="167" y="106"/>
                        </a:cubicBezTo>
                        <a:cubicBezTo>
                          <a:pt x="167" y="106"/>
                          <a:pt x="167" y="106"/>
                          <a:pt x="167" y="106"/>
                        </a:cubicBezTo>
                        <a:cubicBezTo>
                          <a:pt x="167" y="106"/>
                          <a:pt x="167" y="106"/>
                          <a:pt x="167" y="107"/>
                        </a:cubicBezTo>
                        <a:cubicBezTo>
                          <a:pt x="167" y="107"/>
                          <a:pt x="167" y="107"/>
                          <a:pt x="167" y="107"/>
                        </a:cubicBezTo>
                        <a:cubicBezTo>
                          <a:pt x="167" y="107"/>
                          <a:pt x="167" y="107"/>
                          <a:pt x="167" y="107"/>
                        </a:cubicBezTo>
                        <a:cubicBezTo>
                          <a:pt x="167" y="107"/>
                          <a:pt x="167" y="107"/>
                          <a:pt x="167" y="107"/>
                        </a:cubicBezTo>
                        <a:cubicBezTo>
                          <a:pt x="167" y="107"/>
                          <a:pt x="168" y="107"/>
                          <a:pt x="168" y="107"/>
                        </a:cubicBezTo>
                        <a:cubicBezTo>
                          <a:pt x="168" y="107"/>
                          <a:pt x="168" y="107"/>
                          <a:pt x="168" y="107"/>
                        </a:cubicBezTo>
                        <a:cubicBezTo>
                          <a:pt x="168" y="107"/>
                          <a:pt x="168" y="107"/>
                          <a:pt x="168" y="107"/>
                        </a:cubicBezTo>
                        <a:cubicBezTo>
                          <a:pt x="168" y="108"/>
                          <a:pt x="169" y="108"/>
                          <a:pt x="169" y="108"/>
                        </a:cubicBezTo>
                        <a:cubicBezTo>
                          <a:pt x="169" y="108"/>
                          <a:pt x="169" y="108"/>
                          <a:pt x="169" y="108"/>
                        </a:cubicBezTo>
                        <a:cubicBezTo>
                          <a:pt x="169" y="108"/>
                          <a:pt x="169" y="107"/>
                          <a:pt x="169" y="107"/>
                        </a:cubicBezTo>
                        <a:cubicBezTo>
                          <a:pt x="169" y="107"/>
                          <a:pt x="169" y="107"/>
                          <a:pt x="169" y="107"/>
                        </a:cubicBezTo>
                        <a:cubicBezTo>
                          <a:pt x="169" y="107"/>
                          <a:pt x="169" y="107"/>
                          <a:pt x="169" y="107"/>
                        </a:cubicBezTo>
                        <a:cubicBezTo>
                          <a:pt x="170" y="107"/>
                          <a:pt x="170" y="107"/>
                          <a:pt x="170" y="107"/>
                        </a:cubicBezTo>
                        <a:cubicBezTo>
                          <a:pt x="191" y="96"/>
                          <a:pt x="214" y="89"/>
                          <a:pt x="235" y="85"/>
                        </a:cubicBezTo>
                        <a:cubicBezTo>
                          <a:pt x="236" y="85"/>
                          <a:pt x="236" y="85"/>
                          <a:pt x="236" y="85"/>
                        </a:cubicBezTo>
                        <a:cubicBezTo>
                          <a:pt x="242" y="81"/>
                          <a:pt x="248" y="77"/>
                          <a:pt x="254" y="73"/>
                        </a:cubicBezTo>
                        <a:cubicBezTo>
                          <a:pt x="255" y="73"/>
                          <a:pt x="255" y="73"/>
                          <a:pt x="256" y="73"/>
                        </a:cubicBezTo>
                        <a:cubicBezTo>
                          <a:pt x="257" y="72"/>
                          <a:pt x="257" y="72"/>
                          <a:pt x="257" y="71"/>
                        </a:cubicBezTo>
                        <a:cubicBezTo>
                          <a:pt x="258" y="71"/>
                          <a:pt x="257" y="70"/>
                          <a:pt x="257" y="69"/>
                        </a:cubicBezTo>
                        <a:cubicBezTo>
                          <a:pt x="237" y="52"/>
                          <a:pt x="211" y="21"/>
                          <a:pt x="186" y="2"/>
                        </a:cubicBezTo>
                        <a:cubicBezTo>
                          <a:pt x="186" y="2"/>
                          <a:pt x="186" y="2"/>
                          <a:pt x="186" y="2"/>
                        </a:cubicBezTo>
                        <a:cubicBezTo>
                          <a:pt x="185" y="1"/>
                          <a:pt x="184" y="0"/>
                          <a:pt x="183" y="1"/>
                        </a:cubicBezTo>
                        <a:cubicBezTo>
                          <a:pt x="178" y="4"/>
                          <a:pt x="173" y="7"/>
                          <a:pt x="168" y="10"/>
                        </a:cubicBezTo>
                        <a:cubicBezTo>
                          <a:pt x="168" y="10"/>
                          <a:pt x="168" y="11"/>
                          <a:pt x="168" y="11"/>
                        </a:cubicBezTo>
                        <a:cubicBezTo>
                          <a:pt x="167" y="15"/>
                          <a:pt x="167" y="18"/>
                          <a:pt x="167" y="21"/>
                        </a:cubicBezTo>
                        <a:cubicBezTo>
                          <a:pt x="154" y="17"/>
                          <a:pt x="141" y="15"/>
                          <a:pt x="129" y="15"/>
                        </a:cubicBezTo>
                        <a:cubicBezTo>
                          <a:pt x="100" y="15"/>
                          <a:pt x="73" y="25"/>
                          <a:pt x="52" y="37"/>
                        </a:cubicBezTo>
                        <a:cubicBezTo>
                          <a:pt x="30" y="50"/>
                          <a:pt x="14" y="66"/>
                          <a:pt x="7" y="79"/>
                        </a:cubicBezTo>
                        <a:cubicBezTo>
                          <a:pt x="7" y="79"/>
                          <a:pt x="7" y="79"/>
                          <a:pt x="7" y="79"/>
                        </a:cubicBezTo>
                        <a:cubicBezTo>
                          <a:pt x="5" y="82"/>
                          <a:pt x="4" y="83"/>
                          <a:pt x="3" y="85"/>
                        </a:cubicBezTo>
                        <a:cubicBezTo>
                          <a:pt x="2" y="86"/>
                          <a:pt x="1" y="88"/>
                          <a:pt x="0" y="90"/>
                        </a:cubicBezTo>
                        <a:cubicBezTo>
                          <a:pt x="0" y="90"/>
                          <a:pt x="0" y="91"/>
                          <a:pt x="1" y="92"/>
                        </a:cubicBezTo>
                        <a:cubicBezTo>
                          <a:pt x="2" y="93"/>
                          <a:pt x="5" y="95"/>
                          <a:pt x="8" y="98"/>
                        </a:cubicBezTo>
                        <a:close/>
                        <a:moveTo>
                          <a:pt x="14" y="90"/>
                        </a:moveTo>
                        <a:cubicBezTo>
                          <a:pt x="15" y="91"/>
                          <a:pt x="15" y="91"/>
                          <a:pt x="15" y="91"/>
                        </a:cubicBezTo>
                        <a:cubicBezTo>
                          <a:pt x="13" y="92"/>
                          <a:pt x="11" y="93"/>
                          <a:pt x="8" y="93"/>
                        </a:cubicBezTo>
                        <a:cubicBezTo>
                          <a:pt x="8" y="93"/>
                          <a:pt x="8" y="93"/>
                          <a:pt x="8" y="93"/>
                        </a:cubicBezTo>
                        <a:cubicBezTo>
                          <a:pt x="7" y="92"/>
                          <a:pt x="6" y="91"/>
                          <a:pt x="5" y="91"/>
                        </a:cubicBezTo>
                        <a:cubicBezTo>
                          <a:pt x="7" y="90"/>
                          <a:pt x="9" y="89"/>
                          <a:pt x="12" y="88"/>
                        </a:cubicBezTo>
                        <a:cubicBezTo>
                          <a:pt x="13" y="89"/>
                          <a:pt x="14" y="90"/>
                          <a:pt x="14" y="90"/>
                        </a:cubicBezTo>
                        <a:close/>
                        <a:moveTo>
                          <a:pt x="10" y="95"/>
                        </a:moveTo>
                        <a:cubicBezTo>
                          <a:pt x="12" y="94"/>
                          <a:pt x="14" y="93"/>
                          <a:pt x="17" y="92"/>
                        </a:cubicBezTo>
                        <a:cubicBezTo>
                          <a:pt x="17" y="93"/>
                          <a:pt x="18" y="93"/>
                          <a:pt x="19" y="94"/>
                        </a:cubicBezTo>
                        <a:cubicBezTo>
                          <a:pt x="20" y="94"/>
                          <a:pt x="20" y="94"/>
                          <a:pt x="21" y="94"/>
                        </a:cubicBezTo>
                        <a:cubicBezTo>
                          <a:pt x="20" y="95"/>
                          <a:pt x="20" y="95"/>
                          <a:pt x="20" y="96"/>
                        </a:cubicBezTo>
                        <a:cubicBezTo>
                          <a:pt x="18" y="96"/>
                          <a:pt x="16" y="97"/>
                          <a:pt x="14" y="97"/>
                        </a:cubicBezTo>
                        <a:cubicBezTo>
                          <a:pt x="13" y="98"/>
                          <a:pt x="13" y="98"/>
                          <a:pt x="13" y="98"/>
                        </a:cubicBezTo>
                        <a:cubicBezTo>
                          <a:pt x="12" y="97"/>
                          <a:pt x="11" y="96"/>
                          <a:pt x="10" y="95"/>
                        </a:cubicBezTo>
                        <a:cubicBezTo>
                          <a:pt x="10" y="95"/>
                          <a:pt x="10" y="95"/>
                          <a:pt x="10" y="95"/>
                        </a:cubicBezTo>
                        <a:close/>
                        <a:moveTo>
                          <a:pt x="180" y="73"/>
                        </a:moveTo>
                        <a:cubicBezTo>
                          <a:pt x="176" y="73"/>
                          <a:pt x="172" y="74"/>
                          <a:pt x="169" y="74"/>
                        </a:cubicBezTo>
                        <a:cubicBezTo>
                          <a:pt x="172" y="72"/>
                          <a:pt x="176" y="69"/>
                          <a:pt x="179" y="67"/>
                        </a:cubicBezTo>
                        <a:cubicBezTo>
                          <a:pt x="180" y="68"/>
                          <a:pt x="180" y="70"/>
                          <a:pt x="180" y="73"/>
                        </a:cubicBezTo>
                        <a:close/>
                        <a:moveTo>
                          <a:pt x="166" y="71"/>
                        </a:moveTo>
                        <a:cubicBezTo>
                          <a:pt x="163" y="70"/>
                          <a:pt x="159" y="69"/>
                          <a:pt x="156" y="67"/>
                        </a:cubicBezTo>
                        <a:cubicBezTo>
                          <a:pt x="162" y="66"/>
                          <a:pt x="168" y="66"/>
                          <a:pt x="174" y="66"/>
                        </a:cubicBezTo>
                        <a:cubicBezTo>
                          <a:pt x="171" y="68"/>
                          <a:pt x="169" y="70"/>
                          <a:pt x="166" y="71"/>
                        </a:cubicBezTo>
                        <a:close/>
                        <a:moveTo>
                          <a:pt x="180" y="75"/>
                        </a:moveTo>
                        <a:cubicBezTo>
                          <a:pt x="180" y="76"/>
                          <a:pt x="180" y="77"/>
                          <a:pt x="180" y="78"/>
                        </a:cubicBezTo>
                        <a:cubicBezTo>
                          <a:pt x="181" y="79"/>
                          <a:pt x="181" y="79"/>
                          <a:pt x="181" y="80"/>
                        </a:cubicBezTo>
                        <a:cubicBezTo>
                          <a:pt x="180" y="80"/>
                          <a:pt x="179" y="80"/>
                          <a:pt x="178" y="80"/>
                        </a:cubicBezTo>
                        <a:cubicBezTo>
                          <a:pt x="175" y="80"/>
                          <a:pt x="172" y="80"/>
                          <a:pt x="169" y="81"/>
                        </a:cubicBezTo>
                        <a:cubicBezTo>
                          <a:pt x="168" y="79"/>
                          <a:pt x="168" y="78"/>
                          <a:pt x="168" y="77"/>
                        </a:cubicBezTo>
                        <a:cubicBezTo>
                          <a:pt x="168" y="77"/>
                          <a:pt x="168" y="76"/>
                          <a:pt x="168" y="76"/>
                        </a:cubicBezTo>
                        <a:cubicBezTo>
                          <a:pt x="172" y="75"/>
                          <a:pt x="176" y="75"/>
                          <a:pt x="180" y="75"/>
                        </a:cubicBezTo>
                        <a:close/>
                        <a:moveTo>
                          <a:pt x="182" y="96"/>
                        </a:moveTo>
                        <a:cubicBezTo>
                          <a:pt x="178" y="98"/>
                          <a:pt x="174" y="101"/>
                          <a:pt x="170" y="103"/>
                        </a:cubicBezTo>
                        <a:cubicBezTo>
                          <a:pt x="170" y="100"/>
                          <a:pt x="170" y="98"/>
                          <a:pt x="170" y="95"/>
                        </a:cubicBezTo>
                        <a:cubicBezTo>
                          <a:pt x="174" y="96"/>
                          <a:pt x="178" y="96"/>
                          <a:pt x="182" y="96"/>
                        </a:cubicBezTo>
                        <a:cubicBezTo>
                          <a:pt x="182" y="96"/>
                          <a:pt x="182" y="96"/>
                          <a:pt x="182" y="96"/>
                        </a:cubicBezTo>
                        <a:close/>
                        <a:moveTo>
                          <a:pt x="169" y="94"/>
                        </a:moveTo>
                        <a:cubicBezTo>
                          <a:pt x="169" y="92"/>
                          <a:pt x="169" y="90"/>
                          <a:pt x="169" y="88"/>
                        </a:cubicBezTo>
                        <a:cubicBezTo>
                          <a:pt x="173" y="88"/>
                          <a:pt x="177" y="88"/>
                          <a:pt x="181" y="88"/>
                        </a:cubicBezTo>
                        <a:cubicBezTo>
                          <a:pt x="181" y="90"/>
                          <a:pt x="181" y="92"/>
                          <a:pt x="182" y="94"/>
                        </a:cubicBezTo>
                        <a:cubicBezTo>
                          <a:pt x="178" y="94"/>
                          <a:pt x="173" y="94"/>
                          <a:pt x="169" y="94"/>
                        </a:cubicBezTo>
                        <a:close/>
                        <a:moveTo>
                          <a:pt x="170" y="86"/>
                        </a:moveTo>
                        <a:cubicBezTo>
                          <a:pt x="170" y="85"/>
                          <a:pt x="169" y="85"/>
                          <a:pt x="169" y="85"/>
                        </a:cubicBezTo>
                        <a:cubicBezTo>
                          <a:pt x="169" y="84"/>
                          <a:pt x="169" y="84"/>
                          <a:pt x="169" y="83"/>
                        </a:cubicBezTo>
                        <a:cubicBezTo>
                          <a:pt x="172" y="82"/>
                          <a:pt x="175" y="82"/>
                          <a:pt x="178" y="82"/>
                        </a:cubicBezTo>
                        <a:cubicBezTo>
                          <a:pt x="179" y="82"/>
                          <a:pt x="180" y="82"/>
                          <a:pt x="181" y="82"/>
                        </a:cubicBezTo>
                        <a:cubicBezTo>
                          <a:pt x="181" y="83"/>
                          <a:pt x="181" y="85"/>
                          <a:pt x="181" y="86"/>
                        </a:cubicBezTo>
                        <a:cubicBezTo>
                          <a:pt x="177" y="86"/>
                          <a:pt x="174" y="86"/>
                          <a:pt x="170" y="86"/>
                        </a:cubicBezTo>
                        <a:close/>
                        <a:moveTo>
                          <a:pt x="154" y="66"/>
                        </a:moveTo>
                        <a:cubicBezTo>
                          <a:pt x="154" y="66"/>
                          <a:pt x="154" y="66"/>
                          <a:pt x="154" y="66"/>
                        </a:cubicBezTo>
                        <a:cubicBezTo>
                          <a:pt x="151" y="65"/>
                          <a:pt x="148" y="64"/>
                          <a:pt x="146" y="63"/>
                        </a:cubicBezTo>
                        <a:cubicBezTo>
                          <a:pt x="149" y="63"/>
                          <a:pt x="152" y="63"/>
                          <a:pt x="155" y="62"/>
                        </a:cubicBezTo>
                        <a:cubicBezTo>
                          <a:pt x="159" y="62"/>
                          <a:pt x="163" y="61"/>
                          <a:pt x="167" y="60"/>
                        </a:cubicBezTo>
                        <a:cubicBezTo>
                          <a:pt x="167" y="60"/>
                          <a:pt x="167" y="60"/>
                          <a:pt x="167" y="60"/>
                        </a:cubicBezTo>
                        <a:cubicBezTo>
                          <a:pt x="170" y="61"/>
                          <a:pt x="173" y="63"/>
                          <a:pt x="176" y="64"/>
                        </a:cubicBezTo>
                        <a:cubicBezTo>
                          <a:pt x="169" y="64"/>
                          <a:pt x="161" y="65"/>
                          <a:pt x="154" y="66"/>
                        </a:cubicBezTo>
                        <a:close/>
                        <a:moveTo>
                          <a:pt x="154" y="60"/>
                        </a:moveTo>
                        <a:cubicBezTo>
                          <a:pt x="151" y="61"/>
                          <a:pt x="148" y="62"/>
                          <a:pt x="144" y="62"/>
                        </a:cubicBezTo>
                        <a:cubicBezTo>
                          <a:pt x="144" y="62"/>
                          <a:pt x="143" y="62"/>
                          <a:pt x="142" y="62"/>
                        </a:cubicBezTo>
                        <a:cubicBezTo>
                          <a:pt x="142" y="62"/>
                          <a:pt x="142" y="62"/>
                          <a:pt x="142" y="62"/>
                        </a:cubicBezTo>
                        <a:cubicBezTo>
                          <a:pt x="142" y="62"/>
                          <a:pt x="142" y="62"/>
                          <a:pt x="142" y="62"/>
                        </a:cubicBezTo>
                        <a:cubicBezTo>
                          <a:pt x="142" y="62"/>
                          <a:pt x="141" y="62"/>
                          <a:pt x="141" y="62"/>
                        </a:cubicBezTo>
                        <a:cubicBezTo>
                          <a:pt x="141" y="62"/>
                          <a:pt x="141" y="62"/>
                          <a:pt x="141" y="62"/>
                        </a:cubicBezTo>
                        <a:cubicBezTo>
                          <a:pt x="138" y="61"/>
                          <a:pt x="135" y="61"/>
                          <a:pt x="133" y="60"/>
                        </a:cubicBezTo>
                        <a:cubicBezTo>
                          <a:pt x="139" y="58"/>
                          <a:pt x="145" y="57"/>
                          <a:pt x="152" y="55"/>
                        </a:cubicBezTo>
                        <a:cubicBezTo>
                          <a:pt x="156" y="56"/>
                          <a:pt x="160" y="57"/>
                          <a:pt x="164" y="59"/>
                        </a:cubicBezTo>
                        <a:cubicBezTo>
                          <a:pt x="161" y="59"/>
                          <a:pt x="158" y="60"/>
                          <a:pt x="154" y="60"/>
                        </a:cubicBezTo>
                        <a:close/>
                        <a:moveTo>
                          <a:pt x="128" y="59"/>
                        </a:moveTo>
                        <a:cubicBezTo>
                          <a:pt x="124" y="59"/>
                          <a:pt x="120" y="58"/>
                          <a:pt x="116" y="58"/>
                        </a:cubicBezTo>
                        <a:cubicBezTo>
                          <a:pt x="122" y="56"/>
                          <a:pt x="128" y="54"/>
                          <a:pt x="133" y="51"/>
                        </a:cubicBezTo>
                        <a:cubicBezTo>
                          <a:pt x="138" y="52"/>
                          <a:pt x="143" y="53"/>
                          <a:pt x="148" y="54"/>
                        </a:cubicBezTo>
                        <a:cubicBezTo>
                          <a:pt x="142" y="56"/>
                          <a:pt x="135" y="58"/>
                          <a:pt x="128" y="59"/>
                        </a:cubicBezTo>
                        <a:close/>
                        <a:moveTo>
                          <a:pt x="111" y="58"/>
                        </a:moveTo>
                        <a:cubicBezTo>
                          <a:pt x="106" y="58"/>
                          <a:pt x="101" y="58"/>
                          <a:pt x="95" y="59"/>
                        </a:cubicBezTo>
                        <a:cubicBezTo>
                          <a:pt x="102" y="56"/>
                          <a:pt x="109" y="53"/>
                          <a:pt x="116" y="50"/>
                        </a:cubicBezTo>
                        <a:cubicBezTo>
                          <a:pt x="117" y="50"/>
                          <a:pt x="118" y="50"/>
                          <a:pt x="118" y="50"/>
                        </a:cubicBezTo>
                        <a:cubicBezTo>
                          <a:pt x="122" y="50"/>
                          <a:pt x="126" y="51"/>
                          <a:pt x="129" y="51"/>
                        </a:cubicBezTo>
                        <a:cubicBezTo>
                          <a:pt x="124" y="53"/>
                          <a:pt x="118" y="56"/>
                          <a:pt x="111" y="58"/>
                        </a:cubicBezTo>
                        <a:close/>
                        <a:moveTo>
                          <a:pt x="89" y="60"/>
                        </a:moveTo>
                        <a:cubicBezTo>
                          <a:pt x="89" y="60"/>
                          <a:pt x="89" y="60"/>
                          <a:pt x="89" y="60"/>
                        </a:cubicBezTo>
                        <a:cubicBezTo>
                          <a:pt x="88" y="61"/>
                          <a:pt x="88" y="61"/>
                          <a:pt x="88" y="61"/>
                        </a:cubicBezTo>
                        <a:cubicBezTo>
                          <a:pt x="88" y="61"/>
                          <a:pt x="88" y="61"/>
                          <a:pt x="88" y="61"/>
                        </a:cubicBezTo>
                        <a:cubicBezTo>
                          <a:pt x="87" y="61"/>
                          <a:pt x="87" y="61"/>
                          <a:pt x="87" y="61"/>
                        </a:cubicBezTo>
                        <a:cubicBezTo>
                          <a:pt x="87" y="61"/>
                          <a:pt x="87" y="61"/>
                          <a:pt x="87" y="61"/>
                        </a:cubicBezTo>
                        <a:cubicBezTo>
                          <a:pt x="84" y="62"/>
                          <a:pt x="80" y="63"/>
                          <a:pt x="77" y="64"/>
                        </a:cubicBezTo>
                        <a:cubicBezTo>
                          <a:pt x="83" y="60"/>
                          <a:pt x="89" y="56"/>
                          <a:pt x="95" y="53"/>
                        </a:cubicBezTo>
                        <a:cubicBezTo>
                          <a:pt x="100" y="52"/>
                          <a:pt x="106" y="51"/>
                          <a:pt x="111" y="51"/>
                        </a:cubicBezTo>
                        <a:cubicBezTo>
                          <a:pt x="104" y="54"/>
                          <a:pt x="96" y="57"/>
                          <a:pt x="89" y="60"/>
                        </a:cubicBezTo>
                        <a:close/>
                        <a:moveTo>
                          <a:pt x="68" y="67"/>
                        </a:moveTo>
                        <a:cubicBezTo>
                          <a:pt x="67" y="67"/>
                          <a:pt x="67" y="68"/>
                          <a:pt x="67" y="68"/>
                        </a:cubicBezTo>
                        <a:cubicBezTo>
                          <a:pt x="61" y="70"/>
                          <a:pt x="55" y="74"/>
                          <a:pt x="50" y="77"/>
                        </a:cubicBezTo>
                        <a:cubicBezTo>
                          <a:pt x="57" y="71"/>
                          <a:pt x="64" y="65"/>
                          <a:pt x="70" y="60"/>
                        </a:cubicBezTo>
                        <a:cubicBezTo>
                          <a:pt x="76" y="58"/>
                          <a:pt x="83" y="56"/>
                          <a:pt x="89" y="54"/>
                        </a:cubicBezTo>
                        <a:cubicBezTo>
                          <a:pt x="82" y="58"/>
                          <a:pt x="74" y="63"/>
                          <a:pt x="68" y="67"/>
                        </a:cubicBezTo>
                        <a:close/>
                        <a:moveTo>
                          <a:pt x="39" y="84"/>
                        </a:moveTo>
                        <a:cubicBezTo>
                          <a:pt x="34" y="88"/>
                          <a:pt x="29" y="92"/>
                          <a:pt x="24" y="95"/>
                        </a:cubicBezTo>
                        <a:cubicBezTo>
                          <a:pt x="25" y="95"/>
                          <a:pt x="25" y="95"/>
                          <a:pt x="25" y="94"/>
                        </a:cubicBezTo>
                        <a:cubicBezTo>
                          <a:pt x="25" y="94"/>
                          <a:pt x="25" y="94"/>
                          <a:pt x="25" y="94"/>
                        </a:cubicBezTo>
                        <a:cubicBezTo>
                          <a:pt x="25" y="94"/>
                          <a:pt x="25" y="94"/>
                          <a:pt x="25" y="94"/>
                        </a:cubicBezTo>
                        <a:cubicBezTo>
                          <a:pt x="25" y="94"/>
                          <a:pt x="25" y="94"/>
                          <a:pt x="25" y="94"/>
                        </a:cubicBezTo>
                        <a:cubicBezTo>
                          <a:pt x="25" y="94"/>
                          <a:pt x="25" y="94"/>
                          <a:pt x="25" y="94"/>
                        </a:cubicBezTo>
                        <a:cubicBezTo>
                          <a:pt x="32" y="85"/>
                          <a:pt x="44" y="74"/>
                          <a:pt x="60" y="65"/>
                        </a:cubicBezTo>
                        <a:cubicBezTo>
                          <a:pt x="61" y="65"/>
                          <a:pt x="62" y="64"/>
                          <a:pt x="63" y="64"/>
                        </a:cubicBezTo>
                        <a:cubicBezTo>
                          <a:pt x="55" y="70"/>
                          <a:pt x="46" y="78"/>
                          <a:pt x="39" y="84"/>
                        </a:cubicBezTo>
                        <a:close/>
                        <a:moveTo>
                          <a:pt x="15" y="99"/>
                        </a:moveTo>
                        <a:cubicBezTo>
                          <a:pt x="16" y="99"/>
                          <a:pt x="17" y="98"/>
                          <a:pt x="18" y="98"/>
                        </a:cubicBezTo>
                        <a:cubicBezTo>
                          <a:pt x="18" y="99"/>
                          <a:pt x="17" y="100"/>
                          <a:pt x="17" y="101"/>
                        </a:cubicBezTo>
                        <a:cubicBezTo>
                          <a:pt x="16" y="100"/>
                          <a:pt x="15" y="100"/>
                          <a:pt x="15" y="99"/>
                        </a:cubicBezTo>
                        <a:close/>
                        <a:moveTo>
                          <a:pt x="234" y="82"/>
                        </a:moveTo>
                        <a:cubicBezTo>
                          <a:pt x="227" y="83"/>
                          <a:pt x="221" y="84"/>
                          <a:pt x="214" y="86"/>
                        </a:cubicBezTo>
                        <a:cubicBezTo>
                          <a:pt x="223" y="83"/>
                          <a:pt x="233" y="79"/>
                          <a:pt x="241" y="77"/>
                        </a:cubicBezTo>
                        <a:cubicBezTo>
                          <a:pt x="239" y="79"/>
                          <a:pt x="236" y="80"/>
                          <a:pt x="234" y="82"/>
                        </a:cubicBezTo>
                        <a:close/>
                        <a:moveTo>
                          <a:pt x="171" y="13"/>
                        </a:moveTo>
                        <a:cubicBezTo>
                          <a:pt x="171" y="13"/>
                          <a:pt x="172" y="13"/>
                          <a:pt x="172" y="13"/>
                        </a:cubicBezTo>
                        <a:cubicBezTo>
                          <a:pt x="175" y="13"/>
                          <a:pt x="178" y="14"/>
                          <a:pt x="181" y="14"/>
                        </a:cubicBezTo>
                        <a:cubicBezTo>
                          <a:pt x="180" y="16"/>
                          <a:pt x="180" y="18"/>
                          <a:pt x="180" y="19"/>
                        </a:cubicBezTo>
                        <a:cubicBezTo>
                          <a:pt x="177" y="19"/>
                          <a:pt x="174" y="18"/>
                          <a:pt x="171" y="17"/>
                        </a:cubicBezTo>
                        <a:cubicBezTo>
                          <a:pt x="171" y="16"/>
                          <a:pt x="171" y="15"/>
                          <a:pt x="171" y="13"/>
                        </a:cubicBezTo>
                        <a:close/>
                        <a:moveTo>
                          <a:pt x="181" y="13"/>
                        </a:moveTo>
                        <a:cubicBezTo>
                          <a:pt x="178" y="12"/>
                          <a:pt x="175" y="12"/>
                          <a:pt x="173" y="11"/>
                        </a:cubicBezTo>
                        <a:cubicBezTo>
                          <a:pt x="176" y="10"/>
                          <a:pt x="179" y="8"/>
                          <a:pt x="182" y="6"/>
                        </a:cubicBezTo>
                        <a:cubicBezTo>
                          <a:pt x="181" y="8"/>
                          <a:pt x="181" y="11"/>
                          <a:pt x="181" y="13"/>
                        </a:cubicBezTo>
                        <a:close/>
                        <a:moveTo>
                          <a:pt x="171" y="19"/>
                        </a:moveTo>
                        <a:cubicBezTo>
                          <a:pt x="174" y="20"/>
                          <a:pt x="177" y="21"/>
                          <a:pt x="180" y="21"/>
                        </a:cubicBezTo>
                        <a:cubicBezTo>
                          <a:pt x="180" y="22"/>
                          <a:pt x="179" y="24"/>
                          <a:pt x="179" y="26"/>
                        </a:cubicBezTo>
                        <a:cubicBezTo>
                          <a:pt x="176" y="24"/>
                          <a:pt x="174" y="23"/>
                          <a:pt x="171" y="22"/>
                        </a:cubicBezTo>
                        <a:cubicBezTo>
                          <a:pt x="171" y="21"/>
                          <a:pt x="171" y="20"/>
                          <a:pt x="171" y="19"/>
                        </a:cubicBezTo>
                        <a:close/>
                        <a:moveTo>
                          <a:pt x="54" y="40"/>
                        </a:moveTo>
                        <a:cubicBezTo>
                          <a:pt x="75" y="28"/>
                          <a:pt x="101" y="19"/>
                          <a:pt x="129" y="19"/>
                        </a:cubicBezTo>
                        <a:cubicBezTo>
                          <a:pt x="142" y="19"/>
                          <a:pt x="155" y="21"/>
                          <a:pt x="168" y="25"/>
                        </a:cubicBezTo>
                        <a:cubicBezTo>
                          <a:pt x="168" y="25"/>
                          <a:pt x="168" y="25"/>
                          <a:pt x="168" y="25"/>
                        </a:cubicBezTo>
                        <a:cubicBezTo>
                          <a:pt x="168" y="25"/>
                          <a:pt x="168" y="25"/>
                          <a:pt x="168" y="25"/>
                        </a:cubicBezTo>
                        <a:cubicBezTo>
                          <a:pt x="172" y="27"/>
                          <a:pt x="176" y="28"/>
                          <a:pt x="180" y="30"/>
                        </a:cubicBezTo>
                        <a:cubicBezTo>
                          <a:pt x="181" y="30"/>
                          <a:pt x="181" y="30"/>
                          <a:pt x="182" y="30"/>
                        </a:cubicBezTo>
                        <a:cubicBezTo>
                          <a:pt x="182" y="29"/>
                          <a:pt x="183" y="29"/>
                          <a:pt x="183" y="28"/>
                        </a:cubicBezTo>
                        <a:cubicBezTo>
                          <a:pt x="184" y="20"/>
                          <a:pt x="184" y="14"/>
                          <a:pt x="185" y="7"/>
                        </a:cubicBezTo>
                        <a:cubicBezTo>
                          <a:pt x="208" y="25"/>
                          <a:pt x="233" y="52"/>
                          <a:pt x="252" y="70"/>
                        </a:cubicBezTo>
                        <a:cubicBezTo>
                          <a:pt x="234" y="75"/>
                          <a:pt x="207" y="83"/>
                          <a:pt x="185" y="95"/>
                        </a:cubicBezTo>
                        <a:cubicBezTo>
                          <a:pt x="185" y="87"/>
                          <a:pt x="184" y="80"/>
                          <a:pt x="184" y="74"/>
                        </a:cubicBezTo>
                        <a:cubicBezTo>
                          <a:pt x="184" y="71"/>
                          <a:pt x="183" y="69"/>
                          <a:pt x="183" y="67"/>
                        </a:cubicBezTo>
                        <a:cubicBezTo>
                          <a:pt x="183" y="66"/>
                          <a:pt x="183" y="65"/>
                          <a:pt x="183" y="64"/>
                        </a:cubicBezTo>
                        <a:cubicBezTo>
                          <a:pt x="182" y="63"/>
                          <a:pt x="182" y="63"/>
                          <a:pt x="182" y="63"/>
                        </a:cubicBezTo>
                        <a:cubicBezTo>
                          <a:pt x="182" y="63"/>
                          <a:pt x="182" y="63"/>
                          <a:pt x="181" y="62"/>
                        </a:cubicBezTo>
                        <a:cubicBezTo>
                          <a:pt x="159" y="51"/>
                          <a:pt x="138" y="47"/>
                          <a:pt x="118" y="47"/>
                        </a:cubicBezTo>
                        <a:cubicBezTo>
                          <a:pt x="95" y="47"/>
                          <a:pt x="74" y="53"/>
                          <a:pt x="58" y="62"/>
                        </a:cubicBezTo>
                        <a:cubicBezTo>
                          <a:pt x="42" y="71"/>
                          <a:pt x="30" y="82"/>
                          <a:pt x="23" y="91"/>
                        </a:cubicBezTo>
                        <a:cubicBezTo>
                          <a:pt x="23" y="91"/>
                          <a:pt x="22" y="91"/>
                          <a:pt x="22" y="91"/>
                        </a:cubicBezTo>
                        <a:cubicBezTo>
                          <a:pt x="20" y="90"/>
                          <a:pt x="17" y="88"/>
                          <a:pt x="14" y="86"/>
                        </a:cubicBezTo>
                        <a:cubicBezTo>
                          <a:pt x="13" y="84"/>
                          <a:pt x="12" y="83"/>
                          <a:pt x="11" y="82"/>
                        </a:cubicBezTo>
                        <a:cubicBezTo>
                          <a:pt x="11" y="81"/>
                          <a:pt x="10" y="81"/>
                          <a:pt x="10" y="81"/>
                        </a:cubicBezTo>
                        <a:cubicBezTo>
                          <a:pt x="10" y="80"/>
                          <a:pt x="10" y="80"/>
                          <a:pt x="10" y="80"/>
                        </a:cubicBezTo>
                        <a:cubicBezTo>
                          <a:pt x="17" y="68"/>
                          <a:pt x="33" y="53"/>
                          <a:pt x="54" y="40"/>
                        </a:cubicBezTo>
                        <a:close/>
                        <a:moveTo>
                          <a:pt x="8" y="84"/>
                        </a:moveTo>
                        <a:cubicBezTo>
                          <a:pt x="8" y="85"/>
                          <a:pt x="9" y="86"/>
                          <a:pt x="10" y="87"/>
                        </a:cubicBezTo>
                        <a:cubicBezTo>
                          <a:pt x="9" y="87"/>
                          <a:pt x="7" y="88"/>
                          <a:pt x="5" y="88"/>
                        </a:cubicBezTo>
                        <a:cubicBezTo>
                          <a:pt x="5" y="88"/>
                          <a:pt x="6" y="87"/>
                          <a:pt x="6" y="87"/>
                        </a:cubicBezTo>
                        <a:cubicBezTo>
                          <a:pt x="6" y="86"/>
                          <a:pt x="7" y="85"/>
                          <a:pt x="8" y="8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52" name="Freeform 301"/>
                  <p:cNvSpPr>
                    <a:spLocks noEditPoints="1"/>
                  </p:cNvSpPr>
                  <p:nvPr/>
                </p:nvSpPr>
                <p:spPr bwMode="auto">
                  <a:xfrm>
                    <a:off x="2372" y="3073"/>
                    <a:ext cx="545" cy="564"/>
                  </a:xfrm>
                  <a:custGeom>
                    <a:avLst/>
                    <a:gdLst>
                      <a:gd name="T0" fmla="*/ 88 w 230"/>
                      <a:gd name="T1" fmla="*/ 88 h 238"/>
                      <a:gd name="T2" fmla="*/ 116 w 230"/>
                      <a:gd name="T3" fmla="*/ 61 h 238"/>
                      <a:gd name="T4" fmla="*/ 116 w 230"/>
                      <a:gd name="T5" fmla="*/ 60 h 238"/>
                      <a:gd name="T6" fmla="*/ 116 w 230"/>
                      <a:gd name="T7" fmla="*/ 58 h 238"/>
                      <a:gd name="T8" fmla="*/ 115 w 230"/>
                      <a:gd name="T9" fmla="*/ 58 h 238"/>
                      <a:gd name="T10" fmla="*/ 43 w 230"/>
                      <a:gd name="T11" fmla="*/ 11 h 238"/>
                      <a:gd name="T12" fmla="*/ 11 w 230"/>
                      <a:gd name="T13" fmla="*/ 2 h 238"/>
                      <a:gd name="T14" fmla="*/ 2 w 230"/>
                      <a:gd name="T15" fmla="*/ 126 h 238"/>
                      <a:gd name="T16" fmla="*/ 33 w 230"/>
                      <a:gd name="T17" fmla="*/ 126 h 238"/>
                      <a:gd name="T18" fmla="*/ 212 w 230"/>
                      <a:gd name="T19" fmla="*/ 237 h 238"/>
                      <a:gd name="T20" fmla="*/ 229 w 230"/>
                      <a:gd name="T21" fmla="*/ 233 h 238"/>
                      <a:gd name="T22" fmla="*/ 228 w 230"/>
                      <a:gd name="T23" fmla="*/ 206 h 238"/>
                      <a:gd name="T24" fmla="*/ 132 w 230"/>
                      <a:gd name="T25" fmla="*/ 172 h 238"/>
                      <a:gd name="T26" fmla="*/ 144 w 230"/>
                      <a:gd name="T27" fmla="*/ 180 h 238"/>
                      <a:gd name="T28" fmla="*/ 132 w 230"/>
                      <a:gd name="T29" fmla="*/ 172 h 238"/>
                      <a:gd name="T30" fmla="*/ 146 w 230"/>
                      <a:gd name="T31" fmla="*/ 190 h 238"/>
                      <a:gd name="T32" fmla="*/ 193 w 230"/>
                      <a:gd name="T33" fmla="*/ 201 h 238"/>
                      <a:gd name="T34" fmla="*/ 212 w 230"/>
                      <a:gd name="T35" fmla="*/ 207 h 238"/>
                      <a:gd name="T36" fmla="*/ 193 w 230"/>
                      <a:gd name="T37" fmla="*/ 201 h 238"/>
                      <a:gd name="T38" fmla="*/ 225 w 230"/>
                      <a:gd name="T39" fmla="*/ 216 h 238"/>
                      <a:gd name="T40" fmla="*/ 217 w 230"/>
                      <a:gd name="T41" fmla="*/ 212 h 238"/>
                      <a:gd name="T42" fmla="*/ 226 w 230"/>
                      <a:gd name="T43" fmla="*/ 210 h 238"/>
                      <a:gd name="T44" fmla="*/ 225 w 230"/>
                      <a:gd name="T45" fmla="*/ 224 h 238"/>
                      <a:gd name="T46" fmla="*/ 217 w 230"/>
                      <a:gd name="T47" fmla="*/ 219 h 238"/>
                      <a:gd name="T48" fmla="*/ 112 w 230"/>
                      <a:gd name="T49" fmla="*/ 151 h 238"/>
                      <a:gd name="T50" fmla="*/ 68 w 230"/>
                      <a:gd name="T51" fmla="*/ 79 h 238"/>
                      <a:gd name="T52" fmla="*/ 71 w 230"/>
                      <a:gd name="T53" fmla="*/ 85 h 238"/>
                      <a:gd name="T54" fmla="*/ 91 w 230"/>
                      <a:gd name="T55" fmla="*/ 114 h 238"/>
                      <a:gd name="T56" fmla="*/ 68 w 230"/>
                      <a:gd name="T57" fmla="*/ 84 h 238"/>
                      <a:gd name="T58" fmla="*/ 92 w 230"/>
                      <a:gd name="T59" fmla="*/ 118 h 238"/>
                      <a:gd name="T60" fmla="*/ 98 w 230"/>
                      <a:gd name="T61" fmla="*/ 129 h 238"/>
                      <a:gd name="T62" fmla="*/ 100 w 230"/>
                      <a:gd name="T63" fmla="*/ 134 h 238"/>
                      <a:gd name="T64" fmla="*/ 100 w 230"/>
                      <a:gd name="T65" fmla="*/ 134 h 238"/>
                      <a:gd name="T66" fmla="*/ 78 w 230"/>
                      <a:gd name="T67" fmla="*/ 69 h 238"/>
                      <a:gd name="T68" fmla="*/ 86 w 230"/>
                      <a:gd name="T69" fmla="*/ 62 h 238"/>
                      <a:gd name="T70" fmla="*/ 92 w 230"/>
                      <a:gd name="T71" fmla="*/ 77 h 238"/>
                      <a:gd name="T72" fmla="*/ 87 w 230"/>
                      <a:gd name="T73" fmla="*/ 61 h 238"/>
                      <a:gd name="T74" fmla="*/ 103 w 230"/>
                      <a:gd name="T75" fmla="*/ 67 h 238"/>
                      <a:gd name="T76" fmla="*/ 103 w 230"/>
                      <a:gd name="T77" fmla="*/ 67 h 238"/>
                      <a:gd name="T78" fmla="*/ 41 w 230"/>
                      <a:gd name="T79" fmla="*/ 15 h 238"/>
                      <a:gd name="T80" fmla="*/ 17 w 230"/>
                      <a:gd name="T81" fmla="*/ 118 h 238"/>
                      <a:gd name="T82" fmla="*/ 7 w 230"/>
                      <a:gd name="T83" fmla="*/ 123 h 238"/>
                      <a:gd name="T84" fmla="*/ 28 w 230"/>
                      <a:gd name="T85" fmla="*/ 111 h 238"/>
                      <a:gd name="T86" fmla="*/ 37 w 230"/>
                      <a:gd name="T87" fmla="*/ 122 h 238"/>
                      <a:gd name="T88" fmla="*/ 28 w 230"/>
                      <a:gd name="T89" fmla="*/ 105 h 238"/>
                      <a:gd name="T90" fmla="*/ 90 w 230"/>
                      <a:gd name="T91" fmla="*/ 52 h 238"/>
                      <a:gd name="T92" fmla="*/ 63 w 230"/>
                      <a:gd name="T93" fmla="*/ 79 h 238"/>
                      <a:gd name="T94" fmla="*/ 209 w 230"/>
                      <a:gd name="T95" fmla="*/ 212 h 238"/>
                      <a:gd name="T96" fmla="*/ 212 w 230"/>
                      <a:gd name="T97" fmla="*/ 229 h 238"/>
                      <a:gd name="T98" fmla="*/ 105 w 230"/>
                      <a:gd name="T99" fmla="*/ 204 h 238"/>
                      <a:gd name="T100" fmla="*/ 223 w 230"/>
                      <a:gd name="T101" fmla="*/ 231 h 2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230" h="238">
                        <a:moveTo>
                          <a:pt x="228" y="206"/>
                        </a:moveTo>
                        <a:cubicBezTo>
                          <a:pt x="228" y="206"/>
                          <a:pt x="228" y="206"/>
                          <a:pt x="228" y="206"/>
                        </a:cubicBezTo>
                        <a:cubicBezTo>
                          <a:pt x="204" y="200"/>
                          <a:pt x="174" y="194"/>
                          <a:pt x="147" y="177"/>
                        </a:cubicBezTo>
                        <a:cubicBezTo>
                          <a:pt x="121" y="160"/>
                          <a:pt x="98" y="134"/>
                          <a:pt x="88" y="88"/>
                        </a:cubicBezTo>
                        <a:cubicBezTo>
                          <a:pt x="88" y="87"/>
                          <a:pt x="88" y="87"/>
                          <a:pt x="88" y="87"/>
                        </a:cubicBezTo>
                        <a:cubicBezTo>
                          <a:pt x="91" y="84"/>
                          <a:pt x="96" y="80"/>
                          <a:pt x="101" y="75"/>
                        </a:cubicBezTo>
                        <a:cubicBezTo>
                          <a:pt x="106" y="70"/>
                          <a:pt x="112" y="65"/>
                          <a:pt x="116" y="61"/>
                        </a:cubicBezTo>
                        <a:cubicBezTo>
                          <a:pt x="116" y="61"/>
                          <a:pt x="116" y="61"/>
                          <a:pt x="116" y="61"/>
                        </a:cubicBezTo>
                        <a:cubicBezTo>
                          <a:pt x="116" y="61"/>
                          <a:pt x="116" y="61"/>
                          <a:pt x="116" y="61"/>
                        </a:cubicBezTo>
                        <a:cubicBezTo>
                          <a:pt x="116" y="61"/>
                          <a:pt x="116" y="61"/>
                          <a:pt x="116" y="61"/>
                        </a:cubicBezTo>
                        <a:cubicBezTo>
                          <a:pt x="116" y="61"/>
                          <a:pt x="116" y="61"/>
                          <a:pt x="116" y="61"/>
                        </a:cubicBezTo>
                        <a:cubicBezTo>
                          <a:pt x="116" y="60"/>
                          <a:pt x="116" y="60"/>
                          <a:pt x="116" y="60"/>
                        </a:cubicBezTo>
                        <a:cubicBezTo>
                          <a:pt x="116" y="60"/>
                          <a:pt x="116" y="60"/>
                          <a:pt x="116" y="60"/>
                        </a:cubicBezTo>
                        <a:cubicBezTo>
                          <a:pt x="116" y="60"/>
                          <a:pt x="116" y="59"/>
                          <a:pt x="116" y="59"/>
                        </a:cubicBezTo>
                        <a:cubicBezTo>
                          <a:pt x="116" y="59"/>
                          <a:pt x="116" y="59"/>
                          <a:pt x="116" y="59"/>
                        </a:cubicBezTo>
                        <a:cubicBezTo>
                          <a:pt x="116" y="59"/>
                          <a:pt x="116" y="59"/>
                          <a:pt x="116" y="58"/>
                        </a:cubicBezTo>
                        <a:cubicBezTo>
                          <a:pt x="116" y="58"/>
                          <a:pt x="116" y="58"/>
                          <a:pt x="116" y="58"/>
                        </a:cubicBezTo>
                        <a:cubicBezTo>
                          <a:pt x="116" y="58"/>
                          <a:pt x="116" y="58"/>
                          <a:pt x="116" y="58"/>
                        </a:cubicBezTo>
                        <a:cubicBezTo>
                          <a:pt x="116" y="58"/>
                          <a:pt x="115" y="58"/>
                          <a:pt x="115" y="58"/>
                        </a:cubicBezTo>
                        <a:cubicBezTo>
                          <a:pt x="115" y="58"/>
                          <a:pt x="115" y="58"/>
                          <a:pt x="115" y="58"/>
                        </a:cubicBezTo>
                        <a:cubicBezTo>
                          <a:pt x="115" y="58"/>
                          <a:pt x="115" y="58"/>
                          <a:pt x="115" y="58"/>
                        </a:cubicBezTo>
                        <a:cubicBezTo>
                          <a:pt x="114" y="57"/>
                          <a:pt x="114" y="57"/>
                          <a:pt x="113" y="57"/>
                        </a:cubicBezTo>
                        <a:cubicBezTo>
                          <a:pt x="88" y="45"/>
                          <a:pt x="63" y="29"/>
                          <a:pt x="43" y="11"/>
                        </a:cubicBezTo>
                        <a:cubicBezTo>
                          <a:pt x="43" y="11"/>
                          <a:pt x="43" y="11"/>
                          <a:pt x="43" y="11"/>
                        </a:cubicBezTo>
                        <a:cubicBezTo>
                          <a:pt x="34" y="8"/>
                          <a:pt x="26" y="5"/>
                          <a:pt x="17" y="2"/>
                        </a:cubicBezTo>
                        <a:cubicBezTo>
                          <a:pt x="16" y="1"/>
                          <a:pt x="16" y="1"/>
                          <a:pt x="15" y="0"/>
                        </a:cubicBezTo>
                        <a:cubicBezTo>
                          <a:pt x="14" y="0"/>
                          <a:pt x="13" y="0"/>
                          <a:pt x="13" y="0"/>
                        </a:cubicBezTo>
                        <a:cubicBezTo>
                          <a:pt x="12" y="1"/>
                          <a:pt x="11" y="1"/>
                          <a:pt x="11" y="2"/>
                        </a:cubicBezTo>
                        <a:cubicBezTo>
                          <a:pt x="10" y="34"/>
                          <a:pt x="1" y="80"/>
                          <a:pt x="1" y="118"/>
                        </a:cubicBezTo>
                        <a:cubicBezTo>
                          <a:pt x="1" y="119"/>
                          <a:pt x="1" y="121"/>
                          <a:pt x="1" y="122"/>
                        </a:cubicBezTo>
                        <a:cubicBezTo>
                          <a:pt x="1" y="122"/>
                          <a:pt x="0" y="123"/>
                          <a:pt x="0" y="123"/>
                        </a:cubicBezTo>
                        <a:cubicBezTo>
                          <a:pt x="0" y="124"/>
                          <a:pt x="0" y="125"/>
                          <a:pt x="2" y="126"/>
                        </a:cubicBezTo>
                        <a:cubicBezTo>
                          <a:pt x="2" y="126"/>
                          <a:pt x="2" y="126"/>
                          <a:pt x="2" y="126"/>
                        </a:cubicBezTo>
                        <a:cubicBezTo>
                          <a:pt x="8" y="129"/>
                          <a:pt x="15" y="131"/>
                          <a:pt x="21" y="133"/>
                        </a:cubicBezTo>
                        <a:cubicBezTo>
                          <a:pt x="22" y="133"/>
                          <a:pt x="23" y="133"/>
                          <a:pt x="23" y="133"/>
                        </a:cubicBezTo>
                        <a:cubicBezTo>
                          <a:pt x="27" y="131"/>
                          <a:pt x="30" y="128"/>
                          <a:pt x="33" y="126"/>
                        </a:cubicBezTo>
                        <a:cubicBezTo>
                          <a:pt x="47" y="163"/>
                          <a:pt x="74" y="190"/>
                          <a:pt x="103" y="208"/>
                        </a:cubicBezTo>
                        <a:cubicBezTo>
                          <a:pt x="137" y="229"/>
                          <a:pt x="174" y="238"/>
                          <a:pt x="200" y="238"/>
                        </a:cubicBezTo>
                        <a:cubicBezTo>
                          <a:pt x="204" y="238"/>
                          <a:pt x="208" y="237"/>
                          <a:pt x="212" y="237"/>
                        </a:cubicBezTo>
                        <a:cubicBezTo>
                          <a:pt x="212" y="237"/>
                          <a:pt x="212" y="237"/>
                          <a:pt x="212" y="237"/>
                        </a:cubicBezTo>
                        <a:cubicBezTo>
                          <a:pt x="212" y="237"/>
                          <a:pt x="212" y="237"/>
                          <a:pt x="212" y="237"/>
                        </a:cubicBezTo>
                        <a:cubicBezTo>
                          <a:pt x="216" y="236"/>
                          <a:pt x="219" y="236"/>
                          <a:pt x="221" y="236"/>
                        </a:cubicBezTo>
                        <a:cubicBezTo>
                          <a:pt x="223" y="236"/>
                          <a:pt x="225" y="235"/>
                          <a:pt x="228" y="234"/>
                        </a:cubicBezTo>
                        <a:cubicBezTo>
                          <a:pt x="228" y="234"/>
                          <a:pt x="229" y="233"/>
                          <a:pt x="229" y="233"/>
                        </a:cubicBezTo>
                        <a:cubicBezTo>
                          <a:pt x="229" y="231"/>
                          <a:pt x="230" y="228"/>
                          <a:pt x="230" y="224"/>
                        </a:cubicBezTo>
                        <a:cubicBezTo>
                          <a:pt x="230" y="221"/>
                          <a:pt x="230" y="217"/>
                          <a:pt x="230" y="213"/>
                        </a:cubicBezTo>
                        <a:cubicBezTo>
                          <a:pt x="230" y="211"/>
                          <a:pt x="230" y="209"/>
                          <a:pt x="230" y="208"/>
                        </a:cubicBezTo>
                        <a:cubicBezTo>
                          <a:pt x="230" y="206"/>
                          <a:pt x="229" y="205"/>
                          <a:pt x="228" y="206"/>
                        </a:cubicBezTo>
                        <a:close/>
                        <a:moveTo>
                          <a:pt x="212" y="232"/>
                        </a:moveTo>
                        <a:cubicBezTo>
                          <a:pt x="212" y="232"/>
                          <a:pt x="212" y="232"/>
                          <a:pt x="212" y="232"/>
                        </a:cubicBezTo>
                        <a:cubicBezTo>
                          <a:pt x="212" y="232"/>
                          <a:pt x="212" y="232"/>
                          <a:pt x="212" y="232"/>
                        </a:cubicBezTo>
                        <a:close/>
                        <a:moveTo>
                          <a:pt x="132" y="172"/>
                        </a:moveTo>
                        <a:cubicBezTo>
                          <a:pt x="132" y="172"/>
                          <a:pt x="132" y="172"/>
                          <a:pt x="132" y="172"/>
                        </a:cubicBezTo>
                        <a:cubicBezTo>
                          <a:pt x="133" y="173"/>
                          <a:pt x="133" y="173"/>
                          <a:pt x="133" y="173"/>
                        </a:cubicBezTo>
                        <a:cubicBezTo>
                          <a:pt x="133" y="173"/>
                          <a:pt x="133" y="173"/>
                          <a:pt x="133" y="173"/>
                        </a:cubicBezTo>
                        <a:cubicBezTo>
                          <a:pt x="137" y="176"/>
                          <a:pt x="141" y="178"/>
                          <a:pt x="144" y="180"/>
                        </a:cubicBezTo>
                        <a:cubicBezTo>
                          <a:pt x="136" y="177"/>
                          <a:pt x="127" y="174"/>
                          <a:pt x="119" y="171"/>
                        </a:cubicBezTo>
                        <a:cubicBezTo>
                          <a:pt x="114" y="167"/>
                          <a:pt x="109" y="162"/>
                          <a:pt x="105" y="157"/>
                        </a:cubicBezTo>
                        <a:cubicBezTo>
                          <a:pt x="114" y="162"/>
                          <a:pt x="122" y="167"/>
                          <a:pt x="131" y="172"/>
                        </a:cubicBezTo>
                        <a:cubicBezTo>
                          <a:pt x="131" y="172"/>
                          <a:pt x="132" y="172"/>
                          <a:pt x="132" y="172"/>
                        </a:cubicBezTo>
                        <a:close/>
                        <a:moveTo>
                          <a:pt x="154" y="187"/>
                        </a:moveTo>
                        <a:cubicBezTo>
                          <a:pt x="154" y="187"/>
                          <a:pt x="155" y="187"/>
                          <a:pt x="155" y="187"/>
                        </a:cubicBezTo>
                        <a:cubicBezTo>
                          <a:pt x="162" y="190"/>
                          <a:pt x="170" y="194"/>
                          <a:pt x="177" y="196"/>
                        </a:cubicBezTo>
                        <a:cubicBezTo>
                          <a:pt x="166" y="194"/>
                          <a:pt x="155" y="192"/>
                          <a:pt x="146" y="190"/>
                        </a:cubicBezTo>
                        <a:cubicBezTo>
                          <a:pt x="141" y="187"/>
                          <a:pt x="136" y="184"/>
                          <a:pt x="131" y="180"/>
                        </a:cubicBezTo>
                        <a:cubicBezTo>
                          <a:pt x="129" y="179"/>
                          <a:pt x="127" y="177"/>
                          <a:pt x="125" y="176"/>
                        </a:cubicBezTo>
                        <a:cubicBezTo>
                          <a:pt x="134" y="179"/>
                          <a:pt x="145" y="183"/>
                          <a:pt x="154" y="187"/>
                        </a:cubicBezTo>
                        <a:close/>
                        <a:moveTo>
                          <a:pt x="193" y="201"/>
                        </a:moveTo>
                        <a:cubicBezTo>
                          <a:pt x="200" y="204"/>
                          <a:pt x="207" y="205"/>
                          <a:pt x="214" y="207"/>
                        </a:cubicBezTo>
                        <a:cubicBezTo>
                          <a:pt x="214" y="207"/>
                          <a:pt x="214" y="207"/>
                          <a:pt x="213" y="207"/>
                        </a:cubicBezTo>
                        <a:cubicBezTo>
                          <a:pt x="213" y="207"/>
                          <a:pt x="213" y="207"/>
                          <a:pt x="213" y="207"/>
                        </a:cubicBezTo>
                        <a:cubicBezTo>
                          <a:pt x="212" y="207"/>
                          <a:pt x="212" y="207"/>
                          <a:pt x="212" y="207"/>
                        </a:cubicBezTo>
                        <a:cubicBezTo>
                          <a:pt x="212" y="207"/>
                          <a:pt x="212" y="207"/>
                          <a:pt x="212" y="207"/>
                        </a:cubicBezTo>
                        <a:cubicBezTo>
                          <a:pt x="211" y="207"/>
                          <a:pt x="210" y="207"/>
                          <a:pt x="209" y="207"/>
                        </a:cubicBezTo>
                        <a:cubicBezTo>
                          <a:pt x="195" y="207"/>
                          <a:pt x="175" y="203"/>
                          <a:pt x="155" y="194"/>
                        </a:cubicBezTo>
                        <a:cubicBezTo>
                          <a:pt x="167" y="197"/>
                          <a:pt x="181" y="199"/>
                          <a:pt x="193" y="201"/>
                        </a:cubicBezTo>
                        <a:close/>
                        <a:moveTo>
                          <a:pt x="217" y="212"/>
                        </a:moveTo>
                        <a:cubicBezTo>
                          <a:pt x="217" y="212"/>
                          <a:pt x="217" y="212"/>
                          <a:pt x="217" y="211"/>
                        </a:cubicBezTo>
                        <a:cubicBezTo>
                          <a:pt x="217" y="211"/>
                          <a:pt x="218" y="211"/>
                          <a:pt x="219" y="211"/>
                        </a:cubicBezTo>
                        <a:cubicBezTo>
                          <a:pt x="221" y="213"/>
                          <a:pt x="223" y="214"/>
                          <a:pt x="225" y="216"/>
                        </a:cubicBezTo>
                        <a:cubicBezTo>
                          <a:pt x="225" y="216"/>
                          <a:pt x="225" y="216"/>
                          <a:pt x="226" y="216"/>
                        </a:cubicBezTo>
                        <a:cubicBezTo>
                          <a:pt x="226" y="218"/>
                          <a:pt x="226" y="220"/>
                          <a:pt x="226" y="222"/>
                        </a:cubicBezTo>
                        <a:cubicBezTo>
                          <a:pt x="223" y="219"/>
                          <a:pt x="220" y="218"/>
                          <a:pt x="217" y="217"/>
                        </a:cubicBezTo>
                        <a:cubicBezTo>
                          <a:pt x="217" y="215"/>
                          <a:pt x="217" y="214"/>
                          <a:pt x="217" y="212"/>
                        </a:cubicBezTo>
                        <a:close/>
                        <a:moveTo>
                          <a:pt x="226" y="213"/>
                        </a:moveTo>
                        <a:cubicBezTo>
                          <a:pt x="226" y="213"/>
                          <a:pt x="226" y="213"/>
                          <a:pt x="226" y="214"/>
                        </a:cubicBezTo>
                        <a:cubicBezTo>
                          <a:pt x="225" y="213"/>
                          <a:pt x="223" y="212"/>
                          <a:pt x="222" y="211"/>
                        </a:cubicBezTo>
                        <a:cubicBezTo>
                          <a:pt x="223" y="211"/>
                          <a:pt x="225" y="211"/>
                          <a:pt x="226" y="210"/>
                        </a:cubicBezTo>
                        <a:cubicBezTo>
                          <a:pt x="226" y="211"/>
                          <a:pt x="226" y="212"/>
                          <a:pt x="226" y="213"/>
                        </a:cubicBezTo>
                        <a:close/>
                        <a:moveTo>
                          <a:pt x="217" y="219"/>
                        </a:moveTo>
                        <a:cubicBezTo>
                          <a:pt x="220" y="220"/>
                          <a:pt x="223" y="222"/>
                          <a:pt x="225" y="224"/>
                        </a:cubicBezTo>
                        <a:cubicBezTo>
                          <a:pt x="225" y="224"/>
                          <a:pt x="225" y="224"/>
                          <a:pt x="225" y="224"/>
                        </a:cubicBezTo>
                        <a:cubicBezTo>
                          <a:pt x="225" y="226"/>
                          <a:pt x="225" y="228"/>
                          <a:pt x="225" y="230"/>
                        </a:cubicBezTo>
                        <a:cubicBezTo>
                          <a:pt x="222" y="228"/>
                          <a:pt x="220" y="226"/>
                          <a:pt x="217" y="225"/>
                        </a:cubicBezTo>
                        <a:cubicBezTo>
                          <a:pt x="217" y="223"/>
                          <a:pt x="217" y="222"/>
                          <a:pt x="218" y="220"/>
                        </a:cubicBezTo>
                        <a:cubicBezTo>
                          <a:pt x="218" y="220"/>
                          <a:pt x="217" y="220"/>
                          <a:pt x="217" y="219"/>
                        </a:cubicBezTo>
                        <a:close/>
                        <a:moveTo>
                          <a:pt x="125" y="166"/>
                        </a:moveTo>
                        <a:cubicBezTo>
                          <a:pt x="117" y="161"/>
                          <a:pt x="109" y="157"/>
                          <a:pt x="101" y="152"/>
                        </a:cubicBezTo>
                        <a:cubicBezTo>
                          <a:pt x="97" y="148"/>
                          <a:pt x="94" y="144"/>
                          <a:pt x="91" y="139"/>
                        </a:cubicBezTo>
                        <a:cubicBezTo>
                          <a:pt x="98" y="143"/>
                          <a:pt x="105" y="147"/>
                          <a:pt x="112" y="151"/>
                        </a:cubicBezTo>
                        <a:cubicBezTo>
                          <a:pt x="116" y="157"/>
                          <a:pt x="120" y="162"/>
                          <a:pt x="125" y="166"/>
                        </a:cubicBezTo>
                        <a:close/>
                        <a:moveTo>
                          <a:pt x="73" y="74"/>
                        </a:moveTo>
                        <a:cubicBezTo>
                          <a:pt x="77" y="77"/>
                          <a:pt x="80" y="81"/>
                          <a:pt x="83" y="84"/>
                        </a:cubicBezTo>
                        <a:cubicBezTo>
                          <a:pt x="78" y="82"/>
                          <a:pt x="73" y="81"/>
                          <a:pt x="68" y="79"/>
                        </a:cubicBezTo>
                        <a:cubicBezTo>
                          <a:pt x="69" y="78"/>
                          <a:pt x="71" y="76"/>
                          <a:pt x="73" y="74"/>
                        </a:cubicBezTo>
                        <a:close/>
                        <a:moveTo>
                          <a:pt x="83" y="89"/>
                        </a:moveTo>
                        <a:cubicBezTo>
                          <a:pt x="84" y="93"/>
                          <a:pt x="85" y="97"/>
                          <a:pt x="86" y="101"/>
                        </a:cubicBezTo>
                        <a:cubicBezTo>
                          <a:pt x="81" y="96"/>
                          <a:pt x="76" y="90"/>
                          <a:pt x="71" y="85"/>
                        </a:cubicBezTo>
                        <a:cubicBezTo>
                          <a:pt x="75" y="86"/>
                          <a:pt x="79" y="87"/>
                          <a:pt x="83" y="89"/>
                        </a:cubicBezTo>
                        <a:close/>
                        <a:moveTo>
                          <a:pt x="86" y="104"/>
                        </a:moveTo>
                        <a:cubicBezTo>
                          <a:pt x="87" y="104"/>
                          <a:pt x="87" y="104"/>
                          <a:pt x="87" y="104"/>
                        </a:cubicBezTo>
                        <a:cubicBezTo>
                          <a:pt x="88" y="108"/>
                          <a:pt x="90" y="111"/>
                          <a:pt x="91" y="114"/>
                        </a:cubicBezTo>
                        <a:cubicBezTo>
                          <a:pt x="88" y="111"/>
                          <a:pt x="85" y="109"/>
                          <a:pt x="83" y="106"/>
                        </a:cubicBezTo>
                        <a:cubicBezTo>
                          <a:pt x="79" y="103"/>
                          <a:pt x="75" y="100"/>
                          <a:pt x="72" y="96"/>
                        </a:cubicBezTo>
                        <a:cubicBezTo>
                          <a:pt x="72" y="96"/>
                          <a:pt x="71" y="96"/>
                          <a:pt x="71" y="96"/>
                        </a:cubicBezTo>
                        <a:cubicBezTo>
                          <a:pt x="70" y="92"/>
                          <a:pt x="69" y="88"/>
                          <a:pt x="68" y="84"/>
                        </a:cubicBezTo>
                        <a:cubicBezTo>
                          <a:pt x="74" y="91"/>
                          <a:pt x="80" y="98"/>
                          <a:pt x="86" y="104"/>
                        </a:cubicBezTo>
                        <a:close/>
                        <a:moveTo>
                          <a:pt x="81" y="108"/>
                        </a:moveTo>
                        <a:cubicBezTo>
                          <a:pt x="84" y="111"/>
                          <a:pt x="87" y="114"/>
                          <a:pt x="90" y="117"/>
                        </a:cubicBezTo>
                        <a:cubicBezTo>
                          <a:pt x="91" y="117"/>
                          <a:pt x="91" y="118"/>
                          <a:pt x="92" y="118"/>
                        </a:cubicBezTo>
                        <a:cubicBezTo>
                          <a:pt x="92" y="118"/>
                          <a:pt x="92" y="118"/>
                          <a:pt x="92" y="118"/>
                        </a:cubicBezTo>
                        <a:cubicBezTo>
                          <a:pt x="92" y="119"/>
                          <a:pt x="92" y="120"/>
                          <a:pt x="93" y="120"/>
                        </a:cubicBezTo>
                        <a:cubicBezTo>
                          <a:pt x="93" y="120"/>
                          <a:pt x="93" y="120"/>
                          <a:pt x="93" y="120"/>
                        </a:cubicBezTo>
                        <a:cubicBezTo>
                          <a:pt x="94" y="123"/>
                          <a:pt x="96" y="126"/>
                          <a:pt x="98" y="129"/>
                        </a:cubicBezTo>
                        <a:cubicBezTo>
                          <a:pt x="91" y="124"/>
                          <a:pt x="84" y="120"/>
                          <a:pt x="78" y="115"/>
                        </a:cubicBezTo>
                        <a:cubicBezTo>
                          <a:pt x="76" y="110"/>
                          <a:pt x="74" y="105"/>
                          <a:pt x="72" y="100"/>
                        </a:cubicBezTo>
                        <a:cubicBezTo>
                          <a:pt x="75" y="103"/>
                          <a:pt x="78" y="105"/>
                          <a:pt x="81" y="108"/>
                        </a:cubicBezTo>
                        <a:close/>
                        <a:moveTo>
                          <a:pt x="100" y="134"/>
                        </a:moveTo>
                        <a:cubicBezTo>
                          <a:pt x="103" y="138"/>
                          <a:pt x="105" y="143"/>
                          <a:pt x="108" y="146"/>
                        </a:cubicBezTo>
                        <a:cubicBezTo>
                          <a:pt x="102" y="143"/>
                          <a:pt x="95" y="139"/>
                          <a:pt x="89" y="135"/>
                        </a:cubicBezTo>
                        <a:cubicBezTo>
                          <a:pt x="85" y="130"/>
                          <a:pt x="82" y="125"/>
                          <a:pt x="80" y="119"/>
                        </a:cubicBezTo>
                        <a:cubicBezTo>
                          <a:pt x="86" y="124"/>
                          <a:pt x="93" y="129"/>
                          <a:pt x="100" y="134"/>
                        </a:cubicBezTo>
                        <a:close/>
                        <a:moveTo>
                          <a:pt x="87" y="82"/>
                        </a:moveTo>
                        <a:cubicBezTo>
                          <a:pt x="86" y="82"/>
                          <a:pt x="86" y="83"/>
                          <a:pt x="86" y="83"/>
                        </a:cubicBezTo>
                        <a:cubicBezTo>
                          <a:pt x="82" y="79"/>
                          <a:pt x="79" y="76"/>
                          <a:pt x="75" y="72"/>
                        </a:cubicBezTo>
                        <a:cubicBezTo>
                          <a:pt x="76" y="71"/>
                          <a:pt x="77" y="70"/>
                          <a:pt x="78" y="69"/>
                        </a:cubicBezTo>
                        <a:cubicBezTo>
                          <a:pt x="79" y="69"/>
                          <a:pt x="79" y="68"/>
                          <a:pt x="80" y="68"/>
                        </a:cubicBezTo>
                        <a:cubicBezTo>
                          <a:pt x="83" y="72"/>
                          <a:pt x="86" y="76"/>
                          <a:pt x="90" y="79"/>
                        </a:cubicBezTo>
                        <a:cubicBezTo>
                          <a:pt x="89" y="80"/>
                          <a:pt x="88" y="81"/>
                          <a:pt x="87" y="82"/>
                        </a:cubicBezTo>
                        <a:close/>
                        <a:moveTo>
                          <a:pt x="86" y="62"/>
                        </a:moveTo>
                        <a:cubicBezTo>
                          <a:pt x="88" y="66"/>
                          <a:pt x="91" y="70"/>
                          <a:pt x="94" y="73"/>
                        </a:cubicBezTo>
                        <a:cubicBezTo>
                          <a:pt x="94" y="73"/>
                          <a:pt x="94" y="73"/>
                          <a:pt x="94" y="73"/>
                        </a:cubicBezTo>
                        <a:cubicBezTo>
                          <a:pt x="94" y="74"/>
                          <a:pt x="94" y="75"/>
                          <a:pt x="94" y="75"/>
                        </a:cubicBezTo>
                        <a:cubicBezTo>
                          <a:pt x="93" y="76"/>
                          <a:pt x="92" y="76"/>
                          <a:pt x="92" y="77"/>
                        </a:cubicBezTo>
                        <a:cubicBezTo>
                          <a:pt x="88" y="74"/>
                          <a:pt x="84" y="70"/>
                          <a:pt x="82" y="66"/>
                        </a:cubicBezTo>
                        <a:cubicBezTo>
                          <a:pt x="83" y="65"/>
                          <a:pt x="84" y="64"/>
                          <a:pt x="86" y="62"/>
                        </a:cubicBezTo>
                        <a:close/>
                        <a:moveTo>
                          <a:pt x="96" y="73"/>
                        </a:moveTo>
                        <a:cubicBezTo>
                          <a:pt x="93" y="69"/>
                          <a:pt x="90" y="65"/>
                          <a:pt x="87" y="61"/>
                        </a:cubicBezTo>
                        <a:cubicBezTo>
                          <a:pt x="89" y="59"/>
                          <a:pt x="91" y="58"/>
                          <a:pt x="93" y="56"/>
                        </a:cubicBezTo>
                        <a:cubicBezTo>
                          <a:pt x="96" y="60"/>
                          <a:pt x="99" y="64"/>
                          <a:pt x="102" y="68"/>
                        </a:cubicBezTo>
                        <a:cubicBezTo>
                          <a:pt x="100" y="70"/>
                          <a:pt x="98" y="71"/>
                          <a:pt x="96" y="73"/>
                        </a:cubicBezTo>
                        <a:close/>
                        <a:moveTo>
                          <a:pt x="103" y="67"/>
                        </a:moveTo>
                        <a:cubicBezTo>
                          <a:pt x="100" y="62"/>
                          <a:pt x="97" y="58"/>
                          <a:pt x="95" y="54"/>
                        </a:cubicBezTo>
                        <a:cubicBezTo>
                          <a:pt x="95" y="54"/>
                          <a:pt x="95" y="54"/>
                          <a:pt x="95" y="54"/>
                        </a:cubicBezTo>
                        <a:cubicBezTo>
                          <a:pt x="99" y="56"/>
                          <a:pt x="105" y="59"/>
                          <a:pt x="110" y="60"/>
                        </a:cubicBezTo>
                        <a:cubicBezTo>
                          <a:pt x="108" y="62"/>
                          <a:pt x="106" y="64"/>
                          <a:pt x="103" y="67"/>
                        </a:cubicBezTo>
                        <a:close/>
                        <a:moveTo>
                          <a:pt x="41" y="15"/>
                        </a:moveTo>
                        <a:cubicBezTo>
                          <a:pt x="47" y="20"/>
                          <a:pt x="53" y="26"/>
                          <a:pt x="60" y="31"/>
                        </a:cubicBezTo>
                        <a:cubicBezTo>
                          <a:pt x="50" y="24"/>
                          <a:pt x="39" y="17"/>
                          <a:pt x="30" y="11"/>
                        </a:cubicBezTo>
                        <a:cubicBezTo>
                          <a:pt x="34" y="12"/>
                          <a:pt x="37" y="14"/>
                          <a:pt x="41" y="15"/>
                        </a:cubicBezTo>
                        <a:close/>
                        <a:moveTo>
                          <a:pt x="22" y="115"/>
                        </a:moveTo>
                        <a:cubicBezTo>
                          <a:pt x="24" y="118"/>
                          <a:pt x="25" y="122"/>
                          <a:pt x="27" y="125"/>
                        </a:cubicBezTo>
                        <a:cubicBezTo>
                          <a:pt x="25" y="126"/>
                          <a:pt x="24" y="127"/>
                          <a:pt x="23" y="128"/>
                        </a:cubicBezTo>
                        <a:cubicBezTo>
                          <a:pt x="20" y="125"/>
                          <a:pt x="18" y="122"/>
                          <a:pt x="17" y="118"/>
                        </a:cubicBezTo>
                        <a:cubicBezTo>
                          <a:pt x="18" y="117"/>
                          <a:pt x="20" y="116"/>
                          <a:pt x="22" y="115"/>
                        </a:cubicBezTo>
                        <a:close/>
                        <a:moveTo>
                          <a:pt x="15" y="119"/>
                        </a:moveTo>
                        <a:cubicBezTo>
                          <a:pt x="16" y="122"/>
                          <a:pt x="18" y="125"/>
                          <a:pt x="20" y="128"/>
                        </a:cubicBezTo>
                        <a:cubicBezTo>
                          <a:pt x="16" y="126"/>
                          <a:pt x="12" y="125"/>
                          <a:pt x="7" y="123"/>
                        </a:cubicBezTo>
                        <a:cubicBezTo>
                          <a:pt x="10" y="122"/>
                          <a:pt x="12" y="120"/>
                          <a:pt x="15" y="119"/>
                        </a:cubicBezTo>
                        <a:close/>
                        <a:moveTo>
                          <a:pt x="29" y="124"/>
                        </a:moveTo>
                        <a:cubicBezTo>
                          <a:pt x="27" y="120"/>
                          <a:pt x="26" y="117"/>
                          <a:pt x="23" y="114"/>
                        </a:cubicBezTo>
                        <a:cubicBezTo>
                          <a:pt x="25" y="113"/>
                          <a:pt x="27" y="112"/>
                          <a:pt x="28" y="111"/>
                        </a:cubicBezTo>
                        <a:cubicBezTo>
                          <a:pt x="29" y="115"/>
                          <a:pt x="30" y="118"/>
                          <a:pt x="32" y="122"/>
                        </a:cubicBezTo>
                        <a:cubicBezTo>
                          <a:pt x="31" y="122"/>
                          <a:pt x="30" y="123"/>
                          <a:pt x="29" y="124"/>
                        </a:cubicBezTo>
                        <a:close/>
                        <a:moveTo>
                          <a:pt x="105" y="204"/>
                        </a:moveTo>
                        <a:cubicBezTo>
                          <a:pt x="76" y="186"/>
                          <a:pt x="50" y="160"/>
                          <a:pt x="37" y="122"/>
                        </a:cubicBezTo>
                        <a:cubicBezTo>
                          <a:pt x="37" y="122"/>
                          <a:pt x="37" y="122"/>
                          <a:pt x="36" y="121"/>
                        </a:cubicBezTo>
                        <a:cubicBezTo>
                          <a:pt x="35" y="117"/>
                          <a:pt x="33" y="112"/>
                          <a:pt x="32" y="107"/>
                        </a:cubicBezTo>
                        <a:cubicBezTo>
                          <a:pt x="32" y="106"/>
                          <a:pt x="31" y="105"/>
                          <a:pt x="31" y="105"/>
                        </a:cubicBezTo>
                        <a:cubicBezTo>
                          <a:pt x="30" y="105"/>
                          <a:pt x="29" y="105"/>
                          <a:pt x="28" y="105"/>
                        </a:cubicBezTo>
                        <a:cubicBezTo>
                          <a:pt x="19" y="111"/>
                          <a:pt x="13" y="114"/>
                          <a:pt x="5" y="119"/>
                        </a:cubicBezTo>
                        <a:cubicBezTo>
                          <a:pt x="5" y="119"/>
                          <a:pt x="5" y="119"/>
                          <a:pt x="5" y="118"/>
                        </a:cubicBezTo>
                        <a:cubicBezTo>
                          <a:pt x="5" y="82"/>
                          <a:pt x="13" y="38"/>
                          <a:pt x="16" y="6"/>
                        </a:cubicBezTo>
                        <a:cubicBezTo>
                          <a:pt x="34" y="20"/>
                          <a:pt x="63" y="39"/>
                          <a:pt x="90" y="52"/>
                        </a:cubicBezTo>
                        <a:cubicBezTo>
                          <a:pt x="84" y="58"/>
                          <a:pt x="77" y="64"/>
                          <a:pt x="72" y="69"/>
                        </a:cubicBezTo>
                        <a:cubicBezTo>
                          <a:pt x="69" y="71"/>
                          <a:pt x="67" y="73"/>
                          <a:pt x="65" y="75"/>
                        </a:cubicBezTo>
                        <a:cubicBezTo>
                          <a:pt x="65" y="76"/>
                          <a:pt x="64" y="77"/>
                          <a:pt x="63" y="78"/>
                        </a:cubicBezTo>
                        <a:cubicBezTo>
                          <a:pt x="63" y="78"/>
                          <a:pt x="63" y="78"/>
                          <a:pt x="63" y="79"/>
                        </a:cubicBezTo>
                        <a:cubicBezTo>
                          <a:pt x="63" y="79"/>
                          <a:pt x="62" y="80"/>
                          <a:pt x="62" y="80"/>
                        </a:cubicBezTo>
                        <a:cubicBezTo>
                          <a:pt x="62" y="81"/>
                          <a:pt x="62" y="81"/>
                          <a:pt x="62" y="81"/>
                        </a:cubicBezTo>
                        <a:cubicBezTo>
                          <a:pt x="73" y="131"/>
                          <a:pt x="99" y="164"/>
                          <a:pt x="128" y="184"/>
                        </a:cubicBezTo>
                        <a:cubicBezTo>
                          <a:pt x="157" y="204"/>
                          <a:pt x="188" y="212"/>
                          <a:pt x="209" y="212"/>
                        </a:cubicBezTo>
                        <a:cubicBezTo>
                          <a:pt x="210" y="212"/>
                          <a:pt x="211" y="212"/>
                          <a:pt x="212" y="212"/>
                        </a:cubicBezTo>
                        <a:cubicBezTo>
                          <a:pt x="212" y="212"/>
                          <a:pt x="212" y="212"/>
                          <a:pt x="212" y="212"/>
                        </a:cubicBezTo>
                        <a:cubicBezTo>
                          <a:pt x="213" y="214"/>
                          <a:pt x="213" y="217"/>
                          <a:pt x="213" y="220"/>
                        </a:cubicBezTo>
                        <a:cubicBezTo>
                          <a:pt x="213" y="224"/>
                          <a:pt x="213" y="227"/>
                          <a:pt x="212" y="229"/>
                        </a:cubicBezTo>
                        <a:cubicBezTo>
                          <a:pt x="212" y="231"/>
                          <a:pt x="212" y="232"/>
                          <a:pt x="211" y="232"/>
                        </a:cubicBezTo>
                        <a:cubicBezTo>
                          <a:pt x="211" y="232"/>
                          <a:pt x="211" y="232"/>
                          <a:pt x="211" y="232"/>
                        </a:cubicBezTo>
                        <a:cubicBezTo>
                          <a:pt x="208" y="233"/>
                          <a:pt x="204" y="233"/>
                          <a:pt x="200" y="233"/>
                        </a:cubicBezTo>
                        <a:cubicBezTo>
                          <a:pt x="175" y="233"/>
                          <a:pt x="138" y="224"/>
                          <a:pt x="105" y="204"/>
                        </a:cubicBezTo>
                        <a:close/>
                        <a:moveTo>
                          <a:pt x="220" y="231"/>
                        </a:moveTo>
                        <a:cubicBezTo>
                          <a:pt x="219" y="231"/>
                          <a:pt x="218" y="232"/>
                          <a:pt x="216" y="232"/>
                        </a:cubicBezTo>
                        <a:cubicBezTo>
                          <a:pt x="217" y="230"/>
                          <a:pt x="217" y="229"/>
                          <a:pt x="217" y="227"/>
                        </a:cubicBezTo>
                        <a:cubicBezTo>
                          <a:pt x="219" y="228"/>
                          <a:pt x="221" y="230"/>
                          <a:pt x="223" y="231"/>
                        </a:cubicBezTo>
                        <a:cubicBezTo>
                          <a:pt x="222" y="231"/>
                          <a:pt x="221" y="231"/>
                          <a:pt x="220" y="23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53" name="Freeform 302"/>
                  <p:cNvSpPr>
                    <a:spLocks noEditPoints="1"/>
                  </p:cNvSpPr>
                  <p:nvPr/>
                </p:nvSpPr>
                <p:spPr bwMode="auto">
                  <a:xfrm>
                    <a:off x="4044" y="1017"/>
                    <a:ext cx="236" cy="239"/>
                  </a:xfrm>
                  <a:custGeom>
                    <a:avLst/>
                    <a:gdLst>
                      <a:gd name="T0" fmla="*/ 22 w 100"/>
                      <a:gd name="T1" fmla="*/ 14 h 101"/>
                      <a:gd name="T2" fmla="*/ 5 w 100"/>
                      <a:gd name="T3" fmla="*/ 23 h 101"/>
                      <a:gd name="T4" fmla="*/ 1 w 100"/>
                      <a:gd name="T5" fmla="*/ 66 h 101"/>
                      <a:gd name="T6" fmla="*/ 5 w 100"/>
                      <a:gd name="T7" fmla="*/ 90 h 101"/>
                      <a:gd name="T8" fmla="*/ 37 w 100"/>
                      <a:gd name="T9" fmla="*/ 101 h 101"/>
                      <a:gd name="T10" fmla="*/ 67 w 100"/>
                      <a:gd name="T11" fmla="*/ 99 h 101"/>
                      <a:gd name="T12" fmla="*/ 89 w 100"/>
                      <a:gd name="T13" fmla="*/ 85 h 101"/>
                      <a:gd name="T14" fmla="*/ 93 w 100"/>
                      <a:gd name="T15" fmla="*/ 48 h 101"/>
                      <a:gd name="T16" fmla="*/ 93 w 100"/>
                      <a:gd name="T17" fmla="*/ 32 h 101"/>
                      <a:gd name="T18" fmla="*/ 90 w 100"/>
                      <a:gd name="T19" fmla="*/ 25 h 101"/>
                      <a:gd name="T20" fmla="*/ 100 w 100"/>
                      <a:gd name="T21" fmla="*/ 14 h 101"/>
                      <a:gd name="T22" fmla="*/ 93 w 100"/>
                      <a:gd name="T23" fmla="*/ 8 h 101"/>
                      <a:gd name="T24" fmla="*/ 89 w 100"/>
                      <a:gd name="T25" fmla="*/ 0 h 101"/>
                      <a:gd name="T26" fmla="*/ 77 w 100"/>
                      <a:gd name="T27" fmla="*/ 15 h 101"/>
                      <a:gd name="T28" fmla="*/ 45 w 100"/>
                      <a:gd name="T29" fmla="*/ 12 h 101"/>
                      <a:gd name="T30" fmla="*/ 95 w 100"/>
                      <a:gd name="T31" fmla="*/ 14 h 101"/>
                      <a:gd name="T32" fmla="*/ 24 w 100"/>
                      <a:gd name="T33" fmla="*/ 45 h 101"/>
                      <a:gd name="T34" fmla="*/ 37 w 100"/>
                      <a:gd name="T35" fmla="*/ 49 h 101"/>
                      <a:gd name="T36" fmla="*/ 46 w 100"/>
                      <a:gd name="T37" fmla="*/ 66 h 101"/>
                      <a:gd name="T38" fmla="*/ 88 w 100"/>
                      <a:gd name="T39" fmla="*/ 7 h 101"/>
                      <a:gd name="T40" fmla="*/ 47 w 100"/>
                      <a:gd name="T41" fmla="*/ 59 h 101"/>
                      <a:gd name="T42" fmla="*/ 33 w 100"/>
                      <a:gd name="T43" fmla="*/ 33 h 101"/>
                      <a:gd name="T44" fmla="*/ 30 w 100"/>
                      <a:gd name="T45" fmla="*/ 32 h 101"/>
                      <a:gd name="T46" fmla="*/ 19 w 100"/>
                      <a:gd name="T47" fmla="*/ 44 h 101"/>
                      <a:gd name="T48" fmla="*/ 44 w 100"/>
                      <a:gd name="T49" fmla="*/ 80 h 101"/>
                      <a:gd name="T50" fmla="*/ 47 w 100"/>
                      <a:gd name="T51" fmla="*/ 80 h 101"/>
                      <a:gd name="T52" fmla="*/ 89 w 100"/>
                      <a:gd name="T53" fmla="*/ 32 h 101"/>
                      <a:gd name="T54" fmla="*/ 88 w 100"/>
                      <a:gd name="T55" fmla="*/ 74 h 101"/>
                      <a:gd name="T56" fmla="*/ 79 w 100"/>
                      <a:gd name="T57" fmla="*/ 90 h 101"/>
                      <a:gd name="T58" fmla="*/ 50 w 100"/>
                      <a:gd name="T59" fmla="*/ 97 h 101"/>
                      <a:gd name="T60" fmla="*/ 20 w 100"/>
                      <a:gd name="T61" fmla="*/ 95 h 101"/>
                      <a:gd name="T62" fmla="*/ 4 w 100"/>
                      <a:gd name="T63" fmla="*/ 73 h 101"/>
                      <a:gd name="T64" fmla="*/ 5 w 100"/>
                      <a:gd name="T65" fmla="*/ 44 h 101"/>
                      <a:gd name="T66" fmla="*/ 8 w 100"/>
                      <a:gd name="T67" fmla="*/ 25 h 101"/>
                      <a:gd name="T68" fmla="*/ 28 w 100"/>
                      <a:gd name="T69" fmla="*/ 16 h 101"/>
                      <a:gd name="T70" fmla="*/ 57 w 100"/>
                      <a:gd name="T71" fmla="*/ 16 h 101"/>
                      <a:gd name="T72" fmla="*/ 47 w 100"/>
                      <a:gd name="T73" fmla="*/ 59 h 1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</a:cxnLst>
                    <a:rect l="0" t="0" r="r" b="b"/>
                    <a:pathLst>
                      <a:path w="100" h="101">
                        <a:moveTo>
                          <a:pt x="45" y="12"/>
                        </a:moveTo>
                        <a:cubicBezTo>
                          <a:pt x="38" y="12"/>
                          <a:pt x="29" y="12"/>
                          <a:pt x="22" y="14"/>
                        </a:cubicBezTo>
                        <a:cubicBezTo>
                          <a:pt x="18" y="14"/>
                          <a:pt x="15" y="15"/>
                          <a:pt x="12" y="17"/>
                        </a:cubicBezTo>
                        <a:cubicBezTo>
                          <a:pt x="9" y="18"/>
                          <a:pt x="6" y="20"/>
                          <a:pt x="5" y="23"/>
                        </a:cubicBezTo>
                        <a:cubicBezTo>
                          <a:pt x="4" y="25"/>
                          <a:pt x="3" y="28"/>
                          <a:pt x="2" y="32"/>
                        </a:cubicBezTo>
                        <a:cubicBezTo>
                          <a:pt x="1" y="43"/>
                          <a:pt x="1" y="59"/>
                          <a:pt x="1" y="66"/>
                        </a:cubicBezTo>
                        <a:cubicBezTo>
                          <a:pt x="0" y="69"/>
                          <a:pt x="0" y="71"/>
                          <a:pt x="0" y="73"/>
                        </a:cubicBezTo>
                        <a:cubicBezTo>
                          <a:pt x="0" y="79"/>
                          <a:pt x="1" y="85"/>
                          <a:pt x="5" y="90"/>
                        </a:cubicBezTo>
                        <a:cubicBezTo>
                          <a:pt x="8" y="94"/>
                          <a:pt x="14" y="97"/>
                          <a:pt x="20" y="99"/>
                        </a:cubicBezTo>
                        <a:cubicBezTo>
                          <a:pt x="25" y="100"/>
                          <a:pt x="32" y="101"/>
                          <a:pt x="37" y="101"/>
                        </a:cubicBezTo>
                        <a:cubicBezTo>
                          <a:pt x="41" y="101"/>
                          <a:pt x="46" y="101"/>
                          <a:pt x="50" y="101"/>
                        </a:cubicBezTo>
                        <a:cubicBezTo>
                          <a:pt x="56" y="101"/>
                          <a:pt x="62" y="100"/>
                          <a:pt x="67" y="99"/>
                        </a:cubicBezTo>
                        <a:cubicBezTo>
                          <a:pt x="73" y="98"/>
                          <a:pt x="78" y="96"/>
                          <a:pt x="82" y="93"/>
                        </a:cubicBezTo>
                        <a:cubicBezTo>
                          <a:pt x="85" y="90"/>
                          <a:pt x="87" y="87"/>
                          <a:pt x="89" y="85"/>
                        </a:cubicBezTo>
                        <a:cubicBezTo>
                          <a:pt x="90" y="82"/>
                          <a:pt x="91" y="79"/>
                          <a:pt x="91" y="74"/>
                        </a:cubicBezTo>
                        <a:cubicBezTo>
                          <a:pt x="93" y="64"/>
                          <a:pt x="93" y="56"/>
                          <a:pt x="93" y="48"/>
                        </a:cubicBezTo>
                        <a:cubicBezTo>
                          <a:pt x="93" y="43"/>
                          <a:pt x="93" y="38"/>
                          <a:pt x="93" y="32"/>
                        </a:cubicBezTo>
                        <a:cubicBezTo>
                          <a:pt x="93" y="32"/>
                          <a:pt x="93" y="32"/>
                          <a:pt x="93" y="32"/>
                        </a:cubicBezTo>
                        <a:cubicBezTo>
                          <a:pt x="93" y="32"/>
                          <a:pt x="93" y="32"/>
                          <a:pt x="93" y="32"/>
                        </a:cubicBezTo>
                        <a:cubicBezTo>
                          <a:pt x="93" y="28"/>
                          <a:pt x="92" y="26"/>
                          <a:pt x="90" y="25"/>
                        </a:cubicBezTo>
                        <a:cubicBezTo>
                          <a:pt x="93" y="21"/>
                          <a:pt x="96" y="18"/>
                          <a:pt x="98" y="15"/>
                        </a:cubicBezTo>
                        <a:cubicBezTo>
                          <a:pt x="100" y="14"/>
                          <a:pt x="100" y="14"/>
                          <a:pt x="100" y="14"/>
                        </a:cubicBezTo>
                        <a:cubicBezTo>
                          <a:pt x="98" y="13"/>
                          <a:pt x="98" y="13"/>
                          <a:pt x="98" y="13"/>
                        </a:cubicBezTo>
                        <a:cubicBezTo>
                          <a:pt x="96" y="11"/>
                          <a:pt x="94" y="10"/>
                          <a:pt x="93" y="8"/>
                        </a:cubicBezTo>
                        <a:cubicBezTo>
                          <a:pt x="92" y="7"/>
                          <a:pt x="91" y="6"/>
                          <a:pt x="90" y="3"/>
                        </a:cubicBezTo>
                        <a:cubicBezTo>
                          <a:pt x="89" y="0"/>
                          <a:pt x="89" y="0"/>
                          <a:pt x="89" y="0"/>
                        </a:cubicBezTo>
                        <a:cubicBezTo>
                          <a:pt x="87" y="2"/>
                          <a:pt x="87" y="2"/>
                          <a:pt x="87" y="2"/>
                        </a:cubicBezTo>
                        <a:cubicBezTo>
                          <a:pt x="84" y="7"/>
                          <a:pt x="80" y="11"/>
                          <a:pt x="77" y="15"/>
                        </a:cubicBezTo>
                        <a:cubicBezTo>
                          <a:pt x="72" y="13"/>
                          <a:pt x="67" y="12"/>
                          <a:pt x="57" y="12"/>
                        </a:cubicBezTo>
                        <a:cubicBezTo>
                          <a:pt x="55" y="12"/>
                          <a:pt x="50" y="12"/>
                          <a:pt x="45" y="12"/>
                        </a:cubicBezTo>
                        <a:close/>
                        <a:moveTo>
                          <a:pt x="91" y="11"/>
                        </a:moveTo>
                        <a:cubicBezTo>
                          <a:pt x="92" y="12"/>
                          <a:pt x="93" y="13"/>
                          <a:pt x="95" y="14"/>
                        </a:cubicBezTo>
                        <a:cubicBezTo>
                          <a:pt x="77" y="33"/>
                          <a:pt x="60" y="54"/>
                          <a:pt x="46" y="76"/>
                        </a:cubicBezTo>
                        <a:cubicBezTo>
                          <a:pt x="40" y="65"/>
                          <a:pt x="29" y="51"/>
                          <a:pt x="24" y="45"/>
                        </a:cubicBezTo>
                        <a:cubicBezTo>
                          <a:pt x="26" y="42"/>
                          <a:pt x="29" y="39"/>
                          <a:pt x="31" y="37"/>
                        </a:cubicBezTo>
                        <a:cubicBezTo>
                          <a:pt x="33" y="40"/>
                          <a:pt x="35" y="44"/>
                          <a:pt x="37" y="49"/>
                        </a:cubicBezTo>
                        <a:cubicBezTo>
                          <a:pt x="40" y="54"/>
                          <a:pt x="43" y="60"/>
                          <a:pt x="45" y="64"/>
                        </a:cubicBezTo>
                        <a:cubicBezTo>
                          <a:pt x="46" y="66"/>
                          <a:pt x="46" y="66"/>
                          <a:pt x="46" y="66"/>
                        </a:cubicBezTo>
                        <a:cubicBezTo>
                          <a:pt x="48" y="64"/>
                          <a:pt x="48" y="64"/>
                          <a:pt x="48" y="64"/>
                        </a:cubicBezTo>
                        <a:cubicBezTo>
                          <a:pt x="64" y="40"/>
                          <a:pt x="74" y="24"/>
                          <a:pt x="88" y="7"/>
                        </a:cubicBezTo>
                        <a:cubicBezTo>
                          <a:pt x="89" y="8"/>
                          <a:pt x="90" y="10"/>
                          <a:pt x="91" y="11"/>
                        </a:cubicBezTo>
                        <a:close/>
                        <a:moveTo>
                          <a:pt x="47" y="59"/>
                        </a:moveTo>
                        <a:cubicBezTo>
                          <a:pt x="45" y="56"/>
                          <a:pt x="43" y="52"/>
                          <a:pt x="40" y="47"/>
                        </a:cubicBezTo>
                        <a:cubicBezTo>
                          <a:pt x="38" y="42"/>
                          <a:pt x="35" y="36"/>
                          <a:pt x="33" y="33"/>
                        </a:cubicBezTo>
                        <a:cubicBezTo>
                          <a:pt x="31" y="30"/>
                          <a:pt x="31" y="30"/>
                          <a:pt x="31" y="30"/>
                        </a:cubicBezTo>
                        <a:cubicBezTo>
                          <a:pt x="30" y="32"/>
                          <a:pt x="30" y="32"/>
                          <a:pt x="30" y="32"/>
                        </a:cubicBezTo>
                        <a:cubicBezTo>
                          <a:pt x="27" y="36"/>
                          <a:pt x="24" y="40"/>
                          <a:pt x="20" y="43"/>
                        </a:cubicBezTo>
                        <a:cubicBezTo>
                          <a:pt x="19" y="44"/>
                          <a:pt x="19" y="44"/>
                          <a:pt x="19" y="44"/>
                        </a:cubicBezTo>
                        <a:cubicBezTo>
                          <a:pt x="20" y="46"/>
                          <a:pt x="20" y="46"/>
                          <a:pt x="20" y="46"/>
                        </a:cubicBezTo>
                        <a:cubicBezTo>
                          <a:pt x="25" y="51"/>
                          <a:pt x="39" y="69"/>
                          <a:pt x="44" y="80"/>
                        </a:cubicBezTo>
                        <a:cubicBezTo>
                          <a:pt x="46" y="83"/>
                          <a:pt x="46" y="83"/>
                          <a:pt x="46" y="83"/>
                        </a:cubicBezTo>
                        <a:cubicBezTo>
                          <a:pt x="47" y="80"/>
                          <a:pt x="47" y="80"/>
                          <a:pt x="47" y="80"/>
                        </a:cubicBezTo>
                        <a:cubicBezTo>
                          <a:pt x="59" y="61"/>
                          <a:pt x="73" y="44"/>
                          <a:pt x="88" y="27"/>
                        </a:cubicBezTo>
                        <a:cubicBezTo>
                          <a:pt x="88" y="28"/>
                          <a:pt x="89" y="29"/>
                          <a:pt x="89" y="32"/>
                        </a:cubicBezTo>
                        <a:cubicBezTo>
                          <a:pt x="90" y="38"/>
                          <a:pt x="90" y="43"/>
                          <a:pt x="90" y="48"/>
                        </a:cubicBezTo>
                        <a:cubicBezTo>
                          <a:pt x="90" y="56"/>
                          <a:pt x="89" y="64"/>
                          <a:pt x="88" y="74"/>
                        </a:cubicBezTo>
                        <a:cubicBezTo>
                          <a:pt x="87" y="78"/>
                          <a:pt x="87" y="81"/>
                          <a:pt x="85" y="83"/>
                        </a:cubicBezTo>
                        <a:cubicBezTo>
                          <a:pt x="84" y="85"/>
                          <a:pt x="83" y="87"/>
                          <a:pt x="79" y="90"/>
                        </a:cubicBezTo>
                        <a:cubicBezTo>
                          <a:pt x="76" y="93"/>
                          <a:pt x="72" y="95"/>
                          <a:pt x="67" y="96"/>
                        </a:cubicBezTo>
                        <a:cubicBezTo>
                          <a:pt x="62" y="97"/>
                          <a:pt x="56" y="97"/>
                          <a:pt x="50" y="97"/>
                        </a:cubicBezTo>
                        <a:cubicBezTo>
                          <a:pt x="46" y="97"/>
                          <a:pt x="42" y="97"/>
                          <a:pt x="37" y="97"/>
                        </a:cubicBezTo>
                        <a:cubicBezTo>
                          <a:pt x="32" y="97"/>
                          <a:pt x="26" y="97"/>
                          <a:pt x="20" y="95"/>
                        </a:cubicBezTo>
                        <a:cubicBezTo>
                          <a:pt x="15" y="94"/>
                          <a:pt x="11" y="91"/>
                          <a:pt x="8" y="88"/>
                        </a:cubicBezTo>
                        <a:cubicBezTo>
                          <a:pt x="5" y="84"/>
                          <a:pt x="4" y="78"/>
                          <a:pt x="4" y="73"/>
                        </a:cubicBezTo>
                        <a:cubicBezTo>
                          <a:pt x="4" y="71"/>
                          <a:pt x="4" y="69"/>
                          <a:pt x="4" y="67"/>
                        </a:cubicBezTo>
                        <a:cubicBezTo>
                          <a:pt x="4" y="62"/>
                          <a:pt x="5" y="53"/>
                          <a:pt x="5" y="44"/>
                        </a:cubicBezTo>
                        <a:cubicBezTo>
                          <a:pt x="5" y="40"/>
                          <a:pt x="6" y="36"/>
                          <a:pt x="6" y="33"/>
                        </a:cubicBezTo>
                        <a:cubicBezTo>
                          <a:pt x="6" y="29"/>
                          <a:pt x="7" y="26"/>
                          <a:pt x="8" y="25"/>
                        </a:cubicBezTo>
                        <a:cubicBezTo>
                          <a:pt x="9" y="23"/>
                          <a:pt x="11" y="21"/>
                          <a:pt x="13" y="20"/>
                        </a:cubicBezTo>
                        <a:cubicBezTo>
                          <a:pt x="17" y="18"/>
                          <a:pt x="22" y="17"/>
                          <a:pt x="28" y="16"/>
                        </a:cubicBezTo>
                        <a:cubicBezTo>
                          <a:pt x="34" y="16"/>
                          <a:pt x="40" y="15"/>
                          <a:pt x="45" y="15"/>
                        </a:cubicBezTo>
                        <a:cubicBezTo>
                          <a:pt x="50" y="15"/>
                          <a:pt x="54" y="16"/>
                          <a:pt x="57" y="16"/>
                        </a:cubicBezTo>
                        <a:cubicBezTo>
                          <a:pt x="66" y="16"/>
                          <a:pt x="71" y="17"/>
                          <a:pt x="75" y="18"/>
                        </a:cubicBezTo>
                        <a:cubicBezTo>
                          <a:pt x="66" y="30"/>
                          <a:pt x="58" y="43"/>
                          <a:pt x="47" y="5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54" name="Rectangle 303"/>
                  <p:cNvSpPr>
                    <a:spLocks noChangeArrowheads="1"/>
                  </p:cNvSpPr>
                  <p:nvPr/>
                </p:nvSpPr>
                <p:spPr bwMode="auto">
                  <a:xfrm>
                    <a:off x="2879" y="1597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55" name="Rectangle 304"/>
                  <p:cNvSpPr>
                    <a:spLocks noChangeArrowheads="1"/>
                  </p:cNvSpPr>
                  <p:nvPr/>
                </p:nvSpPr>
                <p:spPr bwMode="auto">
                  <a:xfrm>
                    <a:off x="2748" y="1755"/>
                    <a:ext cx="1" cy="1"/>
                  </a:xfrm>
                  <a:prstGeom prst="rect"/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856" name="Freeform 305"/>
                  <p:cNvSpPr>
                    <a:spLocks noEditPoints="1"/>
                  </p:cNvSpPr>
                  <p:nvPr/>
                </p:nvSpPr>
                <p:spPr bwMode="auto">
                  <a:xfrm>
                    <a:off x="2803" y="719"/>
                    <a:ext cx="277" cy="433"/>
                  </a:xfrm>
                  <a:custGeom>
                    <a:avLst/>
                    <a:gdLst>
                      <a:gd name="T0" fmla="*/ 25 w 117"/>
                      <a:gd name="T1" fmla="*/ 175 h 183"/>
                      <a:gd name="T2" fmla="*/ 111 w 117"/>
                      <a:gd name="T3" fmla="*/ 179 h 183"/>
                      <a:gd name="T4" fmla="*/ 112 w 117"/>
                      <a:gd name="T5" fmla="*/ 135 h 183"/>
                      <a:gd name="T6" fmla="*/ 58 w 117"/>
                      <a:gd name="T7" fmla="*/ 116 h 183"/>
                      <a:gd name="T8" fmla="*/ 88 w 117"/>
                      <a:gd name="T9" fmla="*/ 115 h 183"/>
                      <a:gd name="T10" fmla="*/ 92 w 117"/>
                      <a:gd name="T11" fmla="*/ 79 h 183"/>
                      <a:gd name="T12" fmla="*/ 55 w 117"/>
                      <a:gd name="T13" fmla="*/ 61 h 183"/>
                      <a:gd name="T14" fmla="*/ 75 w 117"/>
                      <a:gd name="T15" fmla="*/ 66 h 183"/>
                      <a:gd name="T16" fmla="*/ 109 w 117"/>
                      <a:gd name="T17" fmla="*/ 43 h 183"/>
                      <a:gd name="T18" fmla="*/ 23 w 117"/>
                      <a:gd name="T19" fmla="*/ 31 h 183"/>
                      <a:gd name="T20" fmla="*/ 6 w 117"/>
                      <a:gd name="T21" fmla="*/ 99 h 183"/>
                      <a:gd name="T22" fmla="*/ 10 w 117"/>
                      <a:gd name="T23" fmla="*/ 116 h 183"/>
                      <a:gd name="T24" fmla="*/ 4 w 117"/>
                      <a:gd name="T25" fmla="*/ 132 h 183"/>
                      <a:gd name="T26" fmla="*/ 4 w 117"/>
                      <a:gd name="T27" fmla="*/ 151 h 183"/>
                      <a:gd name="T28" fmla="*/ 19 w 117"/>
                      <a:gd name="T29" fmla="*/ 163 h 183"/>
                      <a:gd name="T30" fmla="*/ 12 w 117"/>
                      <a:gd name="T31" fmla="*/ 151 h 183"/>
                      <a:gd name="T32" fmla="*/ 5 w 117"/>
                      <a:gd name="T33" fmla="*/ 154 h 183"/>
                      <a:gd name="T34" fmla="*/ 14 w 117"/>
                      <a:gd name="T35" fmla="*/ 171 h 183"/>
                      <a:gd name="T36" fmla="*/ 26 w 117"/>
                      <a:gd name="T37" fmla="*/ 170 h 183"/>
                      <a:gd name="T38" fmla="*/ 39 w 117"/>
                      <a:gd name="T39" fmla="*/ 157 h 183"/>
                      <a:gd name="T40" fmla="*/ 48 w 117"/>
                      <a:gd name="T41" fmla="*/ 158 h 183"/>
                      <a:gd name="T42" fmla="*/ 48 w 117"/>
                      <a:gd name="T43" fmla="*/ 169 h 183"/>
                      <a:gd name="T44" fmla="*/ 80 w 117"/>
                      <a:gd name="T45" fmla="*/ 165 h 183"/>
                      <a:gd name="T46" fmla="*/ 73 w 117"/>
                      <a:gd name="T47" fmla="*/ 164 h 183"/>
                      <a:gd name="T48" fmla="*/ 67 w 117"/>
                      <a:gd name="T49" fmla="*/ 162 h 183"/>
                      <a:gd name="T50" fmla="*/ 63 w 117"/>
                      <a:gd name="T51" fmla="*/ 161 h 183"/>
                      <a:gd name="T52" fmla="*/ 86 w 117"/>
                      <a:gd name="T53" fmla="*/ 178 h 183"/>
                      <a:gd name="T54" fmla="*/ 81 w 117"/>
                      <a:gd name="T55" fmla="*/ 178 h 183"/>
                      <a:gd name="T56" fmla="*/ 111 w 117"/>
                      <a:gd name="T57" fmla="*/ 169 h 183"/>
                      <a:gd name="T58" fmla="*/ 113 w 117"/>
                      <a:gd name="T59" fmla="*/ 161 h 183"/>
                      <a:gd name="T60" fmla="*/ 99 w 117"/>
                      <a:gd name="T61" fmla="*/ 177 h 183"/>
                      <a:gd name="T62" fmla="*/ 80 w 117"/>
                      <a:gd name="T63" fmla="*/ 112 h 183"/>
                      <a:gd name="T64" fmla="*/ 73 w 117"/>
                      <a:gd name="T65" fmla="*/ 102 h 183"/>
                      <a:gd name="T66" fmla="*/ 65 w 117"/>
                      <a:gd name="T67" fmla="*/ 112 h 183"/>
                      <a:gd name="T68" fmla="*/ 56 w 117"/>
                      <a:gd name="T69" fmla="*/ 40 h 183"/>
                      <a:gd name="T70" fmla="*/ 58 w 117"/>
                      <a:gd name="T71" fmla="*/ 38 h 183"/>
                      <a:gd name="T72" fmla="*/ 60 w 117"/>
                      <a:gd name="T73" fmla="*/ 48 h 183"/>
                      <a:gd name="T74" fmla="*/ 65 w 117"/>
                      <a:gd name="T75" fmla="*/ 46 h 183"/>
                      <a:gd name="T76" fmla="*/ 70 w 117"/>
                      <a:gd name="T77" fmla="*/ 47 h 183"/>
                      <a:gd name="T78" fmla="*/ 77 w 117"/>
                      <a:gd name="T79" fmla="*/ 45 h 183"/>
                      <a:gd name="T80" fmla="*/ 105 w 117"/>
                      <a:gd name="T81" fmla="*/ 48 h 183"/>
                      <a:gd name="T82" fmla="*/ 104 w 117"/>
                      <a:gd name="T83" fmla="*/ 49 h 183"/>
                      <a:gd name="T84" fmla="*/ 96 w 117"/>
                      <a:gd name="T85" fmla="*/ 49 h 183"/>
                      <a:gd name="T86" fmla="*/ 93 w 117"/>
                      <a:gd name="T87" fmla="*/ 50 h 183"/>
                      <a:gd name="T88" fmla="*/ 87 w 117"/>
                      <a:gd name="T89" fmla="*/ 52 h 183"/>
                      <a:gd name="T90" fmla="*/ 80 w 117"/>
                      <a:gd name="T91" fmla="*/ 60 h 183"/>
                      <a:gd name="T92" fmla="*/ 76 w 117"/>
                      <a:gd name="T93" fmla="*/ 55 h 183"/>
                      <a:gd name="T94" fmla="*/ 15 w 117"/>
                      <a:gd name="T95" fmla="*/ 112 h 183"/>
                      <a:gd name="T96" fmla="*/ 11 w 117"/>
                      <a:gd name="T97" fmla="*/ 111 h 183"/>
                      <a:gd name="T98" fmla="*/ 10 w 117"/>
                      <a:gd name="T99" fmla="*/ 102 h 183"/>
                      <a:gd name="T100" fmla="*/ 25 w 117"/>
                      <a:gd name="T101" fmla="*/ 112 h 183"/>
                      <a:gd name="T102" fmla="*/ 34 w 117"/>
                      <a:gd name="T103" fmla="*/ 99 h 183"/>
                      <a:gd name="T104" fmla="*/ 33 w 117"/>
                      <a:gd name="T105" fmla="*/ 97 h 183"/>
                      <a:gd name="T106" fmla="*/ 30 w 117"/>
                      <a:gd name="T107" fmla="*/ 78 h 183"/>
                      <a:gd name="T108" fmla="*/ 63 w 117"/>
                      <a:gd name="T109" fmla="*/ 4 h 183"/>
                      <a:gd name="T110" fmla="*/ 68 w 117"/>
                      <a:gd name="T111" fmla="*/ 31 h 183"/>
                      <a:gd name="T112" fmla="*/ 50 w 117"/>
                      <a:gd name="T113" fmla="*/ 56 h 183"/>
                      <a:gd name="T114" fmla="*/ 88 w 117"/>
                      <a:gd name="T115" fmla="*/ 81 h 183"/>
                      <a:gd name="T116" fmla="*/ 56 w 117"/>
                      <a:gd name="T117" fmla="*/ 100 h 183"/>
                      <a:gd name="T118" fmla="*/ 45 w 117"/>
                      <a:gd name="T119" fmla="*/ 130 h 183"/>
                      <a:gd name="T120" fmla="*/ 113 w 117"/>
                      <a:gd name="T121" fmla="*/ 156 h 183"/>
                      <a:gd name="T122" fmla="*/ 7 w 117"/>
                      <a:gd name="T123" fmla="*/ 136 h 1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117" h="183">
                        <a:moveTo>
                          <a:pt x="2" y="159"/>
                        </a:moveTo>
                        <a:cubicBezTo>
                          <a:pt x="4" y="164"/>
                          <a:pt x="6" y="166"/>
                          <a:pt x="8" y="169"/>
                        </a:cubicBezTo>
                        <a:cubicBezTo>
                          <a:pt x="10" y="172"/>
                          <a:pt x="11" y="175"/>
                          <a:pt x="13" y="179"/>
                        </a:cubicBezTo>
                        <a:cubicBezTo>
                          <a:pt x="13" y="180"/>
                          <a:pt x="14" y="180"/>
                          <a:pt x="14" y="180"/>
                        </a:cubicBezTo>
                        <a:cubicBezTo>
                          <a:pt x="14" y="180"/>
                          <a:pt x="14" y="180"/>
                          <a:pt x="14" y="180"/>
                        </a:cubicBezTo>
                        <a:cubicBezTo>
                          <a:pt x="15" y="181"/>
                          <a:pt x="17" y="181"/>
                          <a:pt x="17" y="180"/>
                        </a:cubicBezTo>
                        <a:cubicBezTo>
                          <a:pt x="19" y="177"/>
                          <a:pt x="22" y="176"/>
                          <a:pt x="25" y="175"/>
                        </a:cubicBezTo>
                        <a:cubicBezTo>
                          <a:pt x="29" y="174"/>
                          <a:pt x="32" y="173"/>
                          <a:pt x="36" y="173"/>
                        </a:cubicBezTo>
                        <a:cubicBezTo>
                          <a:pt x="39" y="173"/>
                          <a:pt x="41" y="172"/>
                          <a:pt x="44" y="172"/>
                        </a:cubicBezTo>
                        <a:cubicBezTo>
                          <a:pt x="45" y="172"/>
                          <a:pt x="46" y="172"/>
                          <a:pt x="47" y="173"/>
                        </a:cubicBezTo>
                        <a:cubicBezTo>
                          <a:pt x="47" y="173"/>
                          <a:pt x="47" y="173"/>
                          <a:pt x="47" y="173"/>
                        </a:cubicBezTo>
                        <a:cubicBezTo>
                          <a:pt x="53" y="173"/>
                          <a:pt x="58" y="176"/>
                          <a:pt x="64" y="178"/>
                        </a:cubicBezTo>
                        <a:cubicBezTo>
                          <a:pt x="73" y="181"/>
                          <a:pt x="82" y="183"/>
                          <a:pt x="91" y="183"/>
                        </a:cubicBezTo>
                        <a:cubicBezTo>
                          <a:pt x="98" y="183"/>
                          <a:pt x="104" y="182"/>
                          <a:pt x="111" y="179"/>
                        </a:cubicBezTo>
                        <a:cubicBezTo>
                          <a:pt x="111" y="179"/>
                          <a:pt x="111" y="179"/>
                          <a:pt x="111" y="179"/>
                        </a:cubicBezTo>
                        <a:cubicBezTo>
                          <a:pt x="112" y="179"/>
                          <a:pt x="113" y="179"/>
                          <a:pt x="113" y="177"/>
                        </a:cubicBezTo>
                        <a:cubicBezTo>
                          <a:pt x="113" y="177"/>
                          <a:pt x="113" y="177"/>
                          <a:pt x="113" y="177"/>
                        </a:cubicBezTo>
                        <a:cubicBezTo>
                          <a:pt x="115" y="170"/>
                          <a:pt x="116" y="165"/>
                          <a:pt x="117" y="157"/>
                        </a:cubicBezTo>
                        <a:cubicBezTo>
                          <a:pt x="117" y="157"/>
                          <a:pt x="117" y="156"/>
                          <a:pt x="117" y="156"/>
                        </a:cubicBezTo>
                        <a:cubicBezTo>
                          <a:pt x="115" y="152"/>
                          <a:pt x="114" y="149"/>
                          <a:pt x="113" y="146"/>
                        </a:cubicBezTo>
                        <a:cubicBezTo>
                          <a:pt x="112" y="143"/>
                          <a:pt x="112" y="140"/>
                          <a:pt x="112" y="135"/>
                        </a:cubicBezTo>
                        <a:cubicBezTo>
                          <a:pt x="112" y="135"/>
                          <a:pt x="111" y="134"/>
                          <a:pt x="111" y="134"/>
                        </a:cubicBezTo>
                        <a:cubicBezTo>
                          <a:pt x="110" y="133"/>
                          <a:pt x="110" y="133"/>
                          <a:pt x="109" y="133"/>
                        </a:cubicBezTo>
                        <a:cubicBezTo>
                          <a:pt x="99" y="136"/>
                          <a:pt x="91" y="137"/>
                          <a:pt x="83" y="137"/>
                        </a:cubicBezTo>
                        <a:cubicBezTo>
                          <a:pt x="72" y="137"/>
                          <a:pt x="64" y="135"/>
                          <a:pt x="58" y="133"/>
                        </a:cubicBezTo>
                        <a:cubicBezTo>
                          <a:pt x="55" y="132"/>
                          <a:pt x="52" y="131"/>
                          <a:pt x="51" y="130"/>
                        </a:cubicBezTo>
                        <a:cubicBezTo>
                          <a:pt x="51" y="130"/>
                          <a:pt x="50" y="130"/>
                          <a:pt x="50" y="130"/>
                        </a:cubicBezTo>
                        <a:cubicBezTo>
                          <a:pt x="54" y="125"/>
                          <a:pt x="56" y="121"/>
                          <a:pt x="58" y="116"/>
                        </a:cubicBezTo>
                        <a:cubicBezTo>
                          <a:pt x="68" y="116"/>
                          <a:pt x="78" y="116"/>
                          <a:pt x="86" y="116"/>
                        </a:cubicBezTo>
                        <a:cubicBezTo>
                          <a:pt x="87" y="116"/>
                          <a:pt x="87" y="116"/>
                          <a:pt x="87" y="116"/>
                        </a:cubicBezTo>
                        <a:cubicBezTo>
                          <a:pt x="87" y="116"/>
                          <a:pt x="87" y="116"/>
                          <a:pt x="87" y="116"/>
                        </a:cubicBezTo>
                        <a:cubicBezTo>
                          <a:pt x="87" y="116"/>
                          <a:pt x="87" y="116"/>
                          <a:pt x="87" y="116"/>
                        </a:cubicBezTo>
                        <a:cubicBezTo>
                          <a:pt x="87" y="116"/>
                          <a:pt x="87" y="116"/>
                          <a:pt x="88" y="116"/>
                        </a:cubicBezTo>
                        <a:cubicBezTo>
                          <a:pt x="88" y="116"/>
                          <a:pt x="88" y="116"/>
                          <a:pt x="88" y="116"/>
                        </a:cubicBezTo>
                        <a:cubicBezTo>
                          <a:pt x="88" y="116"/>
                          <a:pt x="88" y="115"/>
                          <a:pt x="88" y="115"/>
                        </a:cubicBezTo>
                        <a:cubicBezTo>
                          <a:pt x="88" y="115"/>
                          <a:pt x="88" y="115"/>
                          <a:pt x="88" y="115"/>
                        </a:cubicBezTo>
                        <a:cubicBezTo>
                          <a:pt x="88" y="115"/>
                          <a:pt x="88" y="115"/>
                          <a:pt x="88" y="115"/>
                        </a:cubicBezTo>
                        <a:cubicBezTo>
                          <a:pt x="88" y="115"/>
                          <a:pt x="88" y="115"/>
                          <a:pt x="89" y="114"/>
                        </a:cubicBezTo>
                        <a:cubicBezTo>
                          <a:pt x="89" y="111"/>
                          <a:pt x="90" y="107"/>
                          <a:pt x="90" y="103"/>
                        </a:cubicBezTo>
                        <a:cubicBezTo>
                          <a:pt x="91" y="102"/>
                          <a:pt x="91" y="102"/>
                          <a:pt x="91" y="101"/>
                        </a:cubicBezTo>
                        <a:cubicBezTo>
                          <a:pt x="91" y="99"/>
                          <a:pt x="91" y="97"/>
                          <a:pt x="91" y="95"/>
                        </a:cubicBezTo>
                        <a:cubicBezTo>
                          <a:pt x="91" y="90"/>
                          <a:pt x="91" y="85"/>
                          <a:pt x="92" y="79"/>
                        </a:cubicBezTo>
                        <a:cubicBezTo>
                          <a:pt x="93" y="78"/>
                          <a:pt x="92" y="78"/>
                          <a:pt x="92" y="77"/>
                        </a:cubicBezTo>
                        <a:cubicBezTo>
                          <a:pt x="92" y="77"/>
                          <a:pt x="91" y="77"/>
                          <a:pt x="91" y="77"/>
                        </a:cubicBezTo>
                        <a:cubicBezTo>
                          <a:pt x="80" y="77"/>
                          <a:pt x="69" y="77"/>
                          <a:pt x="58" y="77"/>
                        </a:cubicBezTo>
                        <a:cubicBezTo>
                          <a:pt x="57" y="75"/>
                          <a:pt x="56" y="70"/>
                          <a:pt x="56" y="66"/>
                        </a:cubicBezTo>
                        <a:cubicBezTo>
                          <a:pt x="55" y="65"/>
                          <a:pt x="55" y="64"/>
                          <a:pt x="55" y="64"/>
                        </a:cubicBezTo>
                        <a:cubicBezTo>
                          <a:pt x="55" y="63"/>
                          <a:pt x="55" y="63"/>
                          <a:pt x="55" y="63"/>
                        </a:cubicBezTo>
                        <a:cubicBezTo>
                          <a:pt x="55" y="62"/>
                          <a:pt x="55" y="62"/>
                          <a:pt x="55" y="61"/>
                        </a:cubicBezTo>
                        <a:cubicBezTo>
                          <a:pt x="55" y="56"/>
                          <a:pt x="59" y="51"/>
                          <a:pt x="64" y="50"/>
                        </a:cubicBezTo>
                        <a:cubicBezTo>
                          <a:pt x="64" y="50"/>
                          <a:pt x="64" y="50"/>
                          <a:pt x="64" y="50"/>
                        </a:cubicBezTo>
                        <a:cubicBezTo>
                          <a:pt x="65" y="50"/>
                          <a:pt x="65" y="50"/>
                          <a:pt x="66" y="50"/>
                        </a:cubicBezTo>
                        <a:cubicBezTo>
                          <a:pt x="66" y="50"/>
                          <a:pt x="67" y="50"/>
                          <a:pt x="67" y="50"/>
                        </a:cubicBezTo>
                        <a:cubicBezTo>
                          <a:pt x="69" y="51"/>
                          <a:pt x="70" y="52"/>
                          <a:pt x="71" y="54"/>
                        </a:cubicBezTo>
                        <a:cubicBezTo>
                          <a:pt x="72" y="55"/>
                          <a:pt x="73" y="58"/>
                          <a:pt x="73" y="60"/>
                        </a:cubicBezTo>
                        <a:cubicBezTo>
                          <a:pt x="74" y="62"/>
                          <a:pt x="74" y="64"/>
                          <a:pt x="75" y="66"/>
                        </a:cubicBezTo>
                        <a:cubicBezTo>
                          <a:pt x="75" y="67"/>
                          <a:pt x="76" y="67"/>
                          <a:pt x="77" y="67"/>
                        </a:cubicBezTo>
                        <a:cubicBezTo>
                          <a:pt x="77" y="67"/>
                          <a:pt x="77" y="67"/>
                          <a:pt x="78" y="67"/>
                        </a:cubicBezTo>
                        <a:cubicBezTo>
                          <a:pt x="78" y="67"/>
                          <a:pt x="79" y="68"/>
                          <a:pt x="80" y="67"/>
                        </a:cubicBezTo>
                        <a:cubicBezTo>
                          <a:pt x="88" y="64"/>
                          <a:pt x="96" y="61"/>
                          <a:pt x="105" y="59"/>
                        </a:cubicBezTo>
                        <a:cubicBezTo>
                          <a:pt x="105" y="59"/>
                          <a:pt x="105" y="59"/>
                          <a:pt x="105" y="59"/>
                        </a:cubicBezTo>
                        <a:cubicBezTo>
                          <a:pt x="106" y="59"/>
                          <a:pt x="107" y="58"/>
                          <a:pt x="107" y="58"/>
                        </a:cubicBezTo>
                        <a:cubicBezTo>
                          <a:pt x="108" y="53"/>
                          <a:pt x="109" y="48"/>
                          <a:pt x="109" y="43"/>
                        </a:cubicBezTo>
                        <a:cubicBezTo>
                          <a:pt x="109" y="43"/>
                          <a:pt x="109" y="42"/>
                          <a:pt x="108" y="42"/>
                        </a:cubicBezTo>
                        <a:cubicBezTo>
                          <a:pt x="107" y="26"/>
                          <a:pt x="101" y="15"/>
                          <a:pt x="92" y="9"/>
                        </a:cubicBezTo>
                        <a:cubicBezTo>
                          <a:pt x="83" y="2"/>
                          <a:pt x="72" y="0"/>
                          <a:pt x="63" y="0"/>
                        </a:cubicBezTo>
                        <a:cubicBezTo>
                          <a:pt x="55" y="0"/>
                          <a:pt x="48" y="1"/>
                          <a:pt x="44" y="3"/>
                        </a:cubicBezTo>
                        <a:cubicBezTo>
                          <a:pt x="39" y="6"/>
                          <a:pt x="34" y="10"/>
                          <a:pt x="30" y="15"/>
                        </a:cubicBezTo>
                        <a:cubicBezTo>
                          <a:pt x="26" y="19"/>
                          <a:pt x="24" y="24"/>
                          <a:pt x="23" y="30"/>
                        </a:cubicBezTo>
                        <a:cubicBezTo>
                          <a:pt x="23" y="30"/>
                          <a:pt x="23" y="30"/>
                          <a:pt x="23" y="31"/>
                        </a:cubicBezTo>
                        <a:cubicBezTo>
                          <a:pt x="22" y="31"/>
                          <a:pt x="22" y="31"/>
                          <a:pt x="22" y="31"/>
                        </a:cubicBezTo>
                        <a:cubicBezTo>
                          <a:pt x="21" y="37"/>
                          <a:pt x="20" y="43"/>
                          <a:pt x="20" y="49"/>
                        </a:cubicBezTo>
                        <a:cubicBezTo>
                          <a:pt x="20" y="58"/>
                          <a:pt x="21" y="67"/>
                          <a:pt x="23" y="75"/>
                        </a:cubicBezTo>
                        <a:cubicBezTo>
                          <a:pt x="19" y="75"/>
                          <a:pt x="14" y="75"/>
                          <a:pt x="9" y="75"/>
                        </a:cubicBezTo>
                        <a:cubicBezTo>
                          <a:pt x="8" y="75"/>
                          <a:pt x="7" y="76"/>
                          <a:pt x="7" y="77"/>
                        </a:cubicBezTo>
                        <a:cubicBezTo>
                          <a:pt x="7" y="84"/>
                          <a:pt x="7" y="91"/>
                          <a:pt x="7" y="98"/>
                        </a:cubicBezTo>
                        <a:cubicBezTo>
                          <a:pt x="6" y="98"/>
                          <a:pt x="6" y="99"/>
                          <a:pt x="6" y="99"/>
                        </a:cubicBezTo>
                        <a:cubicBezTo>
                          <a:pt x="7" y="104"/>
                          <a:pt x="7" y="109"/>
                          <a:pt x="7" y="114"/>
                        </a:cubicBezTo>
                        <a:cubicBezTo>
                          <a:pt x="7" y="115"/>
                          <a:pt x="8" y="116"/>
                          <a:pt x="9" y="116"/>
                        </a:cubicBezTo>
                        <a:cubicBezTo>
                          <a:pt x="9" y="116"/>
                          <a:pt x="9" y="116"/>
                          <a:pt x="9" y="116"/>
                        </a:cubicBezTo>
                        <a:cubicBezTo>
                          <a:pt x="9" y="116"/>
                          <a:pt x="9" y="116"/>
                          <a:pt x="9" y="116"/>
                        </a:cubicBezTo>
                        <a:cubicBezTo>
                          <a:pt x="9" y="116"/>
                          <a:pt x="9" y="116"/>
                          <a:pt x="9" y="116"/>
                        </a:cubicBezTo>
                        <a:cubicBezTo>
                          <a:pt x="10" y="116"/>
                          <a:pt x="10" y="116"/>
                          <a:pt x="10" y="116"/>
                        </a:cubicBezTo>
                        <a:cubicBezTo>
                          <a:pt x="10" y="116"/>
                          <a:pt x="10" y="116"/>
                          <a:pt x="10" y="116"/>
                        </a:cubicBezTo>
                        <a:cubicBezTo>
                          <a:pt x="10" y="116"/>
                          <a:pt x="10" y="116"/>
                          <a:pt x="10" y="116"/>
                        </a:cubicBezTo>
                        <a:cubicBezTo>
                          <a:pt x="15" y="116"/>
                          <a:pt x="18" y="116"/>
                          <a:pt x="23" y="116"/>
                        </a:cubicBezTo>
                        <a:cubicBezTo>
                          <a:pt x="22" y="116"/>
                          <a:pt x="22" y="117"/>
                          <a:pt x="22" y="117"/>
                        </a:cubicBezTo>
                        <a:cubicBezTo>
                          <a:pt x="17" y="123"/>
                          <a:pt x="12" y="128"/>
                          <a:pt x="6" y="131"/>
                        </a:cubicBezTo>
                        <a:cubicBezTo>
                          <a:pt x="6" y="131"/>
                          <a:pt x="5" y="131"/>
                          <a:pt x="5" y="132"/>
                        </a:cubicBezTo>
                        <a:cubicBezTo>
                          <a:pt x="4" y="132"/>
                          <a:pt x="4" y="132"/>
                          <a:pt x="4" y="132"/>
                        </a:cubicBezTo>
                        <a:cubicBezTo>
                          <a:pt x="4" y="132"/>
                          <a:pt x="4" y="132"/>
                          <a:pt x="4" y="132"/>
                        </a:cubicBezTo>
                        <a:cubicBezTo>
                          <a:pt x="3" y="132"/>
                          <a:pt x="2" y="133"/>
                          <a:pt x="2" y="134"/>
                        </a:cubicBezTo>
                        <a:cubicBezTo>
                          <a:pt x="2" y="135"/>
                          <a:pt x="2" y="136"/>
                          <a:pt x="2" y="137"/>
                        </a:cubicBezTo>
                        <a:cubicBezTo>
                          <a:pt x="2" y="140"/>
                          <a:pt x="2" y="141"/>
                          <a:pt x="1" y="145"/>
                        </a:cubicBezTo>
                        <a:cubicBezTo>
                          <a:pt x="1" y="147"/>
                          <a:pt x="0" y="149"/>
                          <a:pt x="0" y="151"/>
                        </a:cubicBezTo>
                        <a:cubicBezTo>
                          <a:pt x="0" y="152"/>
                          <a:pt x="0" y="152"/>
                          <a:pt x="0" y="153"/>
                        </a:cubicBezTo>
                        <a:cubicBezTo>
                          <a:pt x="1" y="155"/>
                          <a:pt x="2" y="157"/>
                          <a:pt x="2" y="159"/>
                        </a:cubicBezTo>
                        <a:close/>
                        <a:moveTo>
                          <a:pt x="4" y="151"/>
                        </a:moveTo>
                        <a:cubicBezTo>
                          <a:pt x="4" y="150"/>
                          <a:pt x="5" y="148"/>
                          <a:pt x="5" y="146"/>
                        </a:cubicBezTo>
                        <a:cubicBezTo>
                          <a:pt x="5" y="144"/>
                          <a:pt x="6" y="143"/>
                          <a:pt x="6" y="141"/>
                        </a:cubicBezTo>
                        <a:cubicBezTo>
                          <a:pt x="7" y="143"/>
                          <a:pt x="7" y="144"/>
                          <a:pt x="8" y="145"/>
                        </a:cubicBezTo>
                        <a:cubicBezTo>
                          <a:pt x="7" y="147"/>
                          <a:pt x="6" y="149"/>
                          <a:pt x="4" y="152"/>
                        </a:cubicBezTo>
                        <a:cubicBezTo>
                          <a:pt x="4" y="151"/>
                          <a:pt x="4" y="151"/>
                          <a:pt x="4" y="151"/>
                        </a:cubicBezTo>
                        <a:close/>
                        <a:moveTo>
                          <a:pt x="19" y="163"/>
                        </a:moveTo>
                        <a:cubicBezTo>
                          <a:pt x="19" y="163"/>
                          <a:pt x="19" y="163"/>
                          <a:pt x="19" y="163"/>
                        </a:cubicBezTo>
                        <a:cubicBezTo>
                          <a:pt x="21" y="161"/>
                          <a:pt x="22" y="160"/>
                          <a:pt x="24" y="159"/>
                        </a:cubicBezTo>
                        <a:cubicBezTo>
                          <a:pt x="24" y="158"/>
                          <a:pt x="25" y="158"/>
                          <a:pt x="26" y="158"/>
                        </a:cubicBezTo>
                        <a:cubicBezTo>
                          <a:pt x="23" y="163"/>
                          <a:pt x="20" y="168"/>
                          <a:pt x="17" y="173"/>
                        </a:cubicBezTo>
                        <a:cubicBezTo>
                          <a:pt x="18" y="170"/>
                          <a:pt x="18" y="167"/>
                          <a:pt x="19" y="163"/>
                        </a:cubicBezTo>
                        <a:close/>
                        <a:moveTo>
                          <a:pt x="9" y="164"/>
                        </a:moveTo>
                        <a:cubicBezTo>
                          <a:pt x="8" y="163"/>
                          <a:pt x="8" y="161"/>
                          <a:pt x="7" y="160"/>
                        </a:cubicBezTo>
                        <a:cubicBezTo>
                          <a:pt x="8" y="157"/>
                          <a:pt x="10" y="154"/>
                          <a:pt x="12" y="151"/>
                        </a:cubicBezTo>
                        <a:cubicBezTo>
                          <a:pt x="13" y="152"/>
                          <a:pt x="14" y="154"/>
                          <a:pt x="15" y="156"/>
                        </a:cubicBezTo>
                        <a:cubicBezTo>
                          <a:pt x="14" y="157"/>
                          <a:pt x="11" y="160"/>
                          <a:pt x="9" y="164"/>
                        </a:cubicBezTo>
                        <a:close/>
                        <a:moveTo>
                          <a:pt x="6" y="158"/>
                        </a:moveTo>
                        <a:cubicBezTo>
                          <a:pt x="6" y="158"/>
                          <a:pt x="6" y="157"/>
                          <a:pt x="6" y="157"/>
                        </a:cubicBezTo>
                        <a:cubicBezTo>
                          <a:pt x="6" y="157"/>
                          <a:pt x="5" y="156"/>
                          <a:pt x="5" y="155"/>
                        </a:cubicBezTo>
                        <a:cubicBezTo>
                          <a:pt x="5" y="155"/>
                          <a:pt x="5" y="155"/>
                          <a:pt x="5" y="155"/>
                        </a:cubicBezTo>
                        <a:cubicBezTo>
                          <a:pt x="5" y="154"/>
                          <a:pt x="5" y="154"/>
                          <a:pt x="5" y="154"/>
                        </a:cubicBezTo>
                        <a:cubicBezTo>
                          <a:pt x="7" y="151"/>
                          <a:pt x="8" y="149"/>
                          <a:pt x="9" y="147"/>
                        </a:cubicBezTo>
                        <a:cubicBezTo>
                          <a:pt x="10" y="148"/>
                          <a:pt x="11" y="148"/>
                          <a:pt x="11" y="149"/>
                        </a:cubicBezTo>
                        <a:cubicBezTo>
                          <a:pt x="9" y="152"/>
                          <a:pt x="7" y="155"/>
                          <a:pt x="6" y="158"/>
                        </a:cubicBezTo>
                        <a:close/>
                        <a:moveTo>
                          <a:pt x="10" y="166"/>
                        </a:moveTo>
                        <a:cubicBezTo>
                          <a:pt x="12" y="163"/>
                          <a:pt x="13" y="161"/>
                          <a:pt x="14" y="159"/>
                        </a:cubicBezTo>
                        <a:cubicBezTo>
                          <a:pt x="15" y="159"/>
                          <a:pt x="15" y="159"/>
                          <a:pt x="15" y="158"/>
                        </a:cubicBezTo>
                        <a:cubicBezTo>
                          <a:pt x="15" y="163"/>
                          <a:pt x="14" y="167"/>
                          <a:pt x="14" y="171"/>
                        </a:cubicBezTo>
                        <a:cubicBezTo>
                          <a:pt x="13" y="170"/>
                          <a:pt x="12" y="168"/>
                          <a:pt x="11" y="167"/>
                        </a:cubicBezTo>
                        <a:cubicBezTo>
                          <a:pt x="11" y="167"/>
                          <a:pt x="11" y="166"/>
                          <a:pt x="10" y="166"/>
                        </a:cubicBezTo>
                        <a:close/>
                        <a:moveTo>
                          <a:pt x="24" y="171"/>
                        </a:moveTo>
                        <a:cubicBezTo>
                          <a:pt x="23" y="171"/>
                          <a:pt x="21" y="172"/>
                          <a:pt x="20" y="173"/>
                        </a:cubicBezTo>
                        <a:cubicBezTo>
                          <a:pt x="23" y="168"/>
                          <a:pt x="26" y="162"/>
                          <a:pt x="28" y="157"/>
                        </a:cubicBezTo>
                        <a:cubicBezTo>
                          <a:pt x="30" y="157"/>
                          <a:pt x="31" y="156"/>
                          <a:pt x="33" y="156"/>
                        </a:cubicBezTo>
                        <a:cubicBezTo>
                          <a:pt x="31" y="161"/>
                          <a:pt x="28" y="165"/>
                          <a:pt x="26" y="170"/>
                        </a:cubicBezTo>
                        <a:cubicBezTo>
                          <a:pt x="26" y="170"/>
                          <a:pt x="26" y="170"/>
                          <a:pt x="26" y="170"/>
                        </a:cubicBezTo>
                        <a:cubicBezTo>
                          <a:pt x="26" y="170"/>
                          <a:pt x="26" y="170"/>
                          <a:pt x="26" y="170"/>
                        </a:cubicBezTo>
                        <a:cubicBezTo>
                          <a:pt x="26" y="171"/>
                          <a:pt x="25" y="171"/>
                          <a:pt x="24" y="171"/>
                        </a:cubicBezTo>
                        <a:close/>
                        <a:moveTo>
                          <a:pt x="35" y="169"/>
                        </a:moveTo>
                        <a:cubicBezTo>
                          <a:pt x="33" y="169"/>
                          <a:pt x="31" y="170"/>
                          <a:pt x="29" y="170"/>
                        </a:cubicBezTo>
                        <a:cubicBezTo>
                          <a:pt x="31" y="165"/>
                          <a:pt x="33" y="161"/>
                          <a:pt x="35" y="156"/>
                        </a:cubicBezTo>
                        <a:cubicBezTo>
                          <a:pt x="36" y="156"/>
                          <a:pt x="38" y="156"/>
                          <a:pt x="39" y="157"/>
                        </a:cubicBezTo>
                        <a:cubicBezTo>
                          <a:pt x="38" y="160"/>
                          <a:pt x="36" y="164"/>
                          <a:pt x="34" y="168"/>
                        </a:cubicBezTo>
                        <a:cubicBezTo>
                          <a:pt x="34" y="168"/>
                          <a:pt x="34" y="169"/>
                          <a:pt x="35" y="169"/>
                        </a:cubicBezTo>
                        <a:close/>
                        <a:moveTo>
                          <a:pt x="36" y="169"/>
                        </a:moveTo>
                        <a:cubicBezTo>
                          <a:pt x="36" y="169"/>
                          <a:pt x="36" y="169"/>
                          <a:pt x="35" y="169"/>
                        </a:cubicBezTo>
                        <a:cubicBezTo>
                          <a:pt x="36" y="169"/>
                          <a:pt x="36" y="169"/>
                          <a:pt x="36" y="169"/>
                        </a:cubicBezTo>
                        <a:cubicBezTo>
                          <a:pt x="38" y="165"/>
                          <a:pt x="40" y="161"/>
                          <a:pt x="41" y="157"/>
                        </a:cubicBezTo>
                        <a:cubicBezTo>
                          <a:pt x="43" y="157"/>
                          <a:pt x="46" y="157"/>
                          <a:pt x="48" y="158"/>
                        </a:cubicBezTo>
                        <a:cubicBezTo>
                          <a:pt x="46" y="161"/>
                          <a:pt x="43" y="165"/>
                          <a:pt x="42" y="169"/>
                        </a:cubicBezTo>
                        <a:cubicBezTo>
                          <a:pt x="40" y="169"/>
                          <a:pt x="38" y="169"/>
                          <a:pt x="36" y="169"/>
                        </a:cubicBezTo>
                        <a:close/>
                        <a:moveTo>
                          <a:pt x="44" y="169"/>
                        </a:moveTo>
                        <a:cubicBezTo>
                          <a:pt x="46" y="165"/>
                          <a:pt x="48" y="162"/>
                          <a:pt x="50" y="159"/>
                        </a:cubicBezTo>
                        <a:cubicBezTo>
                          <a:pt x="50" y="159"/>
                          <a:pt x="50" y="158"/>
                          <a:pt x="50" y="158"/>
                        </a:cubicBezTo>
                        <a:cubicBezTo>
                          <a:pt x="51" y="158"/>
                          <a:pt x="52" y="159"/>
                          <a:pt x="54" y="159"/>
                        </a:cubicBezTo>
                        <a:cubicBezTo>
                          <a:pt x="52" y="162"/>
                          <a:pt x="50" y="165"/>
                          <a:pt x="48" y="169"/>
                        </a:cubicBezTo>
                        <a:cubicBezTo>
                          <a:pt x="48" y="169"/>
                          <a:pt x="48" y="169"/>
                          <a:pt x="47" y="169"/>
                        </a:cubicBezTo>
                        <a:cubicBezTo>
                          <a:pt x="47" y="169"/>
                          <a:pt x="47" y="169"/>
                          <a:pt x="47" y="169"/>
                        </a:cubicBezTo>
                        <a:cubicBezTo>
                          <a:pt x="46" y="169"/>
                          <a:pt x="45" y="169"/>
                          <a:pt x="44" y="169"/>
                        </a:cubicBezTo>
                        <a:close/>
                        <a:moveTo>
                          <a:pt x="79" y="166"/>
                        </a:moveTo>
                        <a:cubicBezTo>
                          <a:pt x="79" y="166"/>
                          <a:pt x="80" y="165"/>
                          <a:pt x="80" y="165"/>
                        </a:cubicBezTo>
                        <a:cubicBezTo>
                          <a:pt x="80" y="165"/>
                          <a:pt x="80" y="165"/>
                          <a:pt x="80" y="165"/>
                        </a:cubicBezTo>
                        <a:cubicBezTo>
                          <a:pt x="80" y="165"/>
                          <a:pt x="80" y="165"/>
                          <a:pt x="80" y="165"/>
                        </a:cubicBezTo>
                        <a:cubicBezTo>
                          <a:pt x="81" y="165"/>
                          <a:pt x="83" y="165"/>
                          <a:pt x="84" y="165"/>
                        </a:cubicBezTo>
                        <a:cubicBezTo>
                          <a:pt x="82" y="169"/>
                          <a:pt x="80" y="173"/>
                          <a:pt x="79" y="178"/>
                        </a:cubicBezTo>
                        <a:cubicBezTo>
                          <a:pt x="77" y="177"/>
                          <a:pt x="76" y="177"/>
                          <a:pt x="74" y="177"/>
                        </a:cubicBezTo>
                        <a:cubicBezTo>
                          <a:pt x="76" y="173"/>
                          <a:pt x="77" y="169"/>
                          <a:pt x="79" y="166"/>
                        </a:cubicBezTo>
                        <a:close/>
                        <a:moveTo>
                          <a:pt x="72" y="176"/>
                        </a:moveTo>
                        <a:cubicBezTo>
                          <a:pt x="70" y="176"/>
                          <a:pt x="68" y="175"/>
                          <a:pt x="66" y="174"/>
                        </a:cubicBezTo>
                        <a:cubicBezTo>
                          <a:pt x="68" y="171"/>
                          <a:pt x="70" y="167"/>
                          <a:pt x="73" y="164"/>
                        </a:cubicBezTo>
                        <a:cubicBezTo>
                          <a:pt x="73" y="164"/>
                          <a:pt x="73" y="164"/>
                          <a:pt x="73" y="164"/>
                        </a:cubicBezTo>
                        <a:cubicBezTo>
                          <a:pt x="74" y="164"/>
                          <a:pt x="76" y="164"/>
                          <a:pt x="77" y="165"/>
                        </a:cubicBezTo>
                        <a:cubicBezTo>
                          <a:pt x="76" y="168"/>
                          <a:pt x="74" y="172"/>
                          <a:pt x="72" y="176"/>
                        </a:cubicBezTo>
                        <a:close/>
                        <a:moveTo>
                          <a:pt x="64" y="174"/>
                        </a:moveTo>
                        <a:cubicBezTo>
                          <a:pt x="62" y="173"/>
                          <a:pt x="61" y="173"/>
                          <a:pt x="59" y="172"/>
                        </a:cubicBezTo>
                        <a:cubicBezTo>
                          <a:pt x="61" y="168"/>
                          <a:pt x="63" y="165"/>
                          <a:pt x="65" y="162"/>
                        </a:cubicBezTo>
                        <a:cubicBezTo>
                          <a:pt x="66" y="162"/>
                          <a:pt x="66" y="162"/>
                          <a:pt x="67" y="162"/>
                        </a:cubicBezTo>
                        <a:cubicBezTo>
                          <a:pt x="68" y="163"/>
                          <a:pt x="70" y="163"/>
                          <a:pt x="71" y="163"/>
                        </a:cubicBezTo>
                        <a:cubicBezTo>
                          <a:pt x="68" y="167"/>
                          <a:pt x="66" y="170"/>
                          <a:pt x="64" y="174"/>
                        </a:cubicBezTo>
                        <a:close/>
                        <a:moveTo>
                          <a:pt x="58" y="171"/>
                        </a:moveTo>
                        <a:cubicBezTo>
                          <a:pt x="55" y="170"/>
                          <a:pt x="53" y="170"/>
                          <a:pt x="50" y="169"/>
                        </a:cubicBezTo>
                        <a:cubicBezTo>
                          <a:pt x="52" y="166"/>
                          <a:pt x="53" y="163"/>
                          <a:pt x="55" y="160"/>
                        </a:cubicBezTo>
                        <a:cubicBezTo>
                          <a:pt x="55" y="160"/>
                          <a:pt x="55" y="159"/>
                          <a:pt x="55" y="159"/>
                        </a:cubicBezTo>
                        <a:cubicBezTo>
                          <a:pt x="58" y="160"/>
                          <a:pt x="61" y="161"/>
                          <a:pt x="63" y="161"/>
                        </a:cubicBezTo>
                        <a:cubicBezTo>
                          <a:pt x="61" y="164"/>
                          <a:pt x="59" y="168"/>
                          <a:pt x="58" y="171"/>
                        </a:cubicBezTo>
                        <a:close/>
                        <a:moveTo>
                          <a:pt x="81" y="178"/>
                        </a:moveTo>
                        <a:cubicBezTo>
                          <a:pt x="82" y="174"/>
                          <a:pt x="84" y="169"/>
                          <a:pt x="86" y="165"/>
                        </a:cubicBezTo>
                        <a:cubicBezTo>
                          <a:pt x="87" y="165"/>
                          <a:pt x="87" y="165"/>
                          <a:pt x="88" y="165"/>
                        </a:cubicBezTo>
                        <a:cubicBezTo>
                          <a:pt x="89" y="165"/>
                          <a:pt x="91" y="165"/>
                          <a:pt x="92" y="165"/>
                        </a:cubicBezTo>
                        <a:cubicBezTo>
                          <a:pt x="90" y="169"/>
                          <a:pt x="88" y="173"/>
                          <a:pt x="86" y="177"/>
                        </a:cubicBezTo>
                        <a:cubicBezTo>
                          <a:pt x="86" y="177"/>
                          <a:pt x="86" y="178"/>
                          <a:pt x="86" y="178"/>
                        </a:cubicBezTo>
                        <a:cubicBezTo>
                          <a:pt x="87" y="178"/>
                          <a:pt x="87" y="178"/>
                          <a:pt x="88" y="178"/>
                        </a:cubicBezTo>
                        <a:cubicBezTo>
                          <a:pt x="90" y="174"/>
                          <a:pt x="92" y="170"/>
                          <a:pt x="94" y="166"/>
                        </a:cubicBezTo>
                        <a:cubicBezTo>
                          <a:pt x="94" y="165"/>
                          <a:pt x="94" y="165"/>
                          <a:pt x="94" y="165"/>
                        </a:cubicBezTo>
                        <a:cubicBezTo>
                          <a:pt x="96" y="165"/>
                          <a:pt x="97" y="165"/>
                          <a:pt x="99" y="164"/>
                        </a:cubicBezTo>
                        <a:cubicBezTo>
                          <a:pt x="96" y="169"/>
                          <a:pt x="94" y="174"/>
                          <a:pt x="92" y="179"/>
                        </a:cubicBezTo>
                        <a:cubicBezTo>
                          <a:pt x="91" y="179"/>
                          <a:pt x="91" y="179"/>
                          <a:pt x="91" y="179"/>
                        </a:cubicBezTo>
                        <a:cubicBezTo>
                          <a:pt x="88" y="179"/>
                          <a:pt x="84" y="178"/>
                          <a:pt x="81" y="178"/>
                        </a:cubicBezTo>
                        <a:close/>
                        <a:moveTo>
                          <a:pt x="113" y="161"/>
                        </a:moveTo>
                        <a:cubicBezTo>
                          <a:pt x="113" y="161"/>
                          <a:pt x="113" y="161"/>
                          <a:pt x="113" y="161"/>
                        </a:cubicBezTo>
                        <a:cubicBezTo>
                          <a:pt x="113" y="161"/>
                          <a:pt x="113" y="161"/>
                          <a:pt x="113" y="161"/>
                        </a:cubicBezTo>
                        <a:cubicBezTo>
                          <a:pt x="110" y="166"/>
                          <a:pt x="108" y="170"/>
                          <a:pt x="106" y="175"/>
                        </a:cubicBezTo>
                        <a:cubicBezTo>
                          <a:pt x="106" y="175"/>
                          <a:pt x="106" y="176"/>
                          <a:pt x="106" y="176"/>
                        </a:cubicBezTo>
                        <a:cubicBezTo>
                          <a:pt x="107" y="176"/>
                          <a:pt x="107" y="176"/>
                          <a:pt x="108" y="176"/>
                        </a:cubicBezTo>
                        <a:cubicBezTo>
                          <a:pt x="109" y="173"/>
                          <a:pt x="110" y="171"/>
                          <a:pt x="111" y="169"/>
                        </a:cubicBezTo>
                        <a:cubicBezTo>
                          <a:pt x="110" y="171"/>
                          <a:pt x="110" y="173"/>
                          <a:pt x="109" y="176"/>
                        </a:cubicBezTo>
                        <a:cubicBezTo>
                          <a:pt x="106" y="177"/>
                          <a:pt x="103" y="178"/>
                          <a:pt x="100" y="178"/>
                        </a:cubicBezTo>
                        <a:cubicBezTo>
                          <a:pt x="100" y="178"/>
                          <a:pt x="101" y="178"/>
                          <a:pt x="101" y="177"/>
                        </a:cubicBezTo>
                        <a:cubicBezTo>
                          <a:pt x="103" y="172"/>
                          <a:pt x="105" y="167"/>
                          <a:pt x="108" y="162"/>
                        </a:cubicBezTo>
                        <a:cubicBezTo>
                          <a:pt x="108" y="162"/>
                          <a:pt x="108" y="162"/>
                          <a:pt x="108" y="162"/>
                        </a:cubicBezTo>
                        <a:cubicBezTo>
                          <a:pt x="110" y="162"/>
                          <a:pt x="111" y="161"/>
                          <a:pt x="113" y="160"/>
                        </a:cubicBezTo>
                        <a:cubicBezTo>
                          <a:pt x="113" y="160"/>
                          <a:pt x="113" y="161"/>
                          <a:pt x="113" y="161"/>
                        </a:cubicBezTo>
                        <a:close/>
                        <a:moveTo>
                          <a:pt x="99" y="177"/>
                        </a:moveTo>
                        <a:cubicBezTo>
                          <a:pt x="99" y="177"/>
                          <a:pt x="99" y="178"/>
                          <a:pt x="99" y="178"/>
                        </a:cubicBezTo>
                        <a:cubicBezTo>
                          <a:pt x="100" y="178"/>
                          <a:pt x="100" y="178"/>
                          <a:pt x="100" y="178"/>
                        </a:cubicBezTo>
                        <a:cubicBezTo>
                          <a:pt x="98" y="178"/>
                          <a:pt x="96" y="178"/>
                          <a:pt x="94" y="179"/>
                        </a:cubicBezTo>
                        <a:cubicBezTo>
                          <a:pt x="96" y="174"/>
                          <a:pt x="99" y="169"/>
                          <a:pt x="101" y="164"/>
                        </a:cubicBezTo>
                        <a:cubicBezTo>
                          <a:pt x="103" y="164"/>
                          <a:pt x="104" y="163"/>
                          <a:pt x="106" y="163"/>
                        </a:cubicBezTo>
                        <a:cubicBezTo>
                          <a:pt x="103" y="167"/>
                          <a:pt x="101" y="172"/>
                          <a:pt x="99" y="177"/>
                        </a:cubicBezTo>
                        <a:close/>
                        <a:moveTo>
                          <a:pt x="85" y="112"/>
                        </a:moveTo>
                        <a:cubicBezTo>
                          <a:pt x="84" y="112"/>
                          <a:pt x="83" y="112"/>
                          <a:pt x="82" y="112"/>
                        </a:cubicBezTo>
                        <a:cubicBezTo>
                          <a:pt x="83" y="109"/>
                          <a:pt x="85" y="106"/>
                          <a:pt x="86" y="103"/>
                        </a:cubicBezTo>
                        <a:cubicBezTo>
                          <a:pt x="86" y="103"/>
                          <a:pt x="86" y="103"/>
                          <a:pt x="86" y="103"/>
                        </a:cubicBezTo>
                        <a:cubicBezTo>
                          <a:pt x="86" y="103"/>
                          <a:pt x="86" y="103"/>
                          <a:pt x="87" y="103"/>
                        </a:cubicBezTo>
                        <a:cubicBezTo>
                          <a:pt x="86" y="106"/>
                          <a:pt x="86" y="109"/>
                          <a:pt x="85" y="112"/>
                        </a:cubicBezTo>
                        <a:close/>
                        <a:moveTo>
                          <a:pt x="80" y="112"/>
                        </a:moveTo>
                        <a:cubicBezTo>
                          <a:pt x="78" y="112"/>
                          <a:pt x="77" y="112"/>
                          <a:pt x="76" y="112"/>
                        </a:cubicBezTo>
                        <a:cubicBezTo>
                          <a:pt x="78" y="109"/>
                          <a:pt x="80" y="106"/>
                          <a:pt x="82" y="103"/>
                        </a:cubicBezTo>
                        <a:cubicBezTo>
                          <a:pt x="83" y="103"/>
                          <a:pt x="83" y="103"/>
                          <a:pt x="84" y="103"/>
                        </a:cubicBezTo>
                        <a:cubicBezTo>
                          <a:pt x="83" y="106"/>
                          <a:pt x="81" y="109"/>
                          <a:pt x="80" y="112"/>
                        </a:cubicBezTo>
                        <a:close/>
                        <a:moveTo>
                          <a:pt x="73" y="112"/>
                        </a:moveTo>
                        <a:cubicBezTo>
                          <a:pt x="71" y="112"/>
                          <a:pt x="70" y="112"/>
                          <a:pt x="68" y="112"/>
                        </a:cubicBezTo>
                        <a:cubicBezTo>
                          <a:pt x="69" y="109"/>
                          <a:pt x="71" y="106"/>
                          <a:pt x="73" y="102"/>
                        </a:cubicBezTo>
                        <a:cubicBezTo>
                          <a:pt x="75" y="102"/>
                          <a:pt x="77" y="102"/>
                          <a:pt x="79" y="102"/>
                        </a:cubicBezTo>
                        <a:cubicBezTo>
                          <a:pt x="77" y="106"/>
                          <a:pt x="75" y="109"/>
                          <a:pt x="73" y="112"/>
                        </a:cubicBezTo>
                        <a:close/>
                        <a:moveTo>
                          <a:pt x="65" y="112"/>
                        </a:moveTo>
                        <a:cubicBezTo>
                          <a:pt x="64" y="112"/>
                          <a:pt x="62" y="112"/>
                          <a:pt x="60" y="112"/>
                        </a:cubicBezTo>
                        <a:cubicBezTo>
                          <a:pt x="62" y="108"/>
                          <a:pt x="64" y="105"/>
                          <a:pt x="66" y="102"/>
                        </a:cubicBezTo>
                        <a:cubicBezTo>
                          <a:pt x="68" y="102"/>
                          <a:pt x="69" y="102"/>
                          <a:pt x="71" y="102"/>
                        </a:cubicBezTo>
                        <a:cubicBezTo>
                          <a:pt x="69" y="105"/>
                          <a:pt x="67" y="108"/>
                          <a:pt x="65" y="112"/>
                        </a:cubicBezTo>
                        <a:close/>
                        <a:moveTo>
                          <a:pt x="60" y="109"/>
                        </a:moveTo>
                        <a:cubicBezTo>
                          <a:pt x="60" y="106"/>
                          <a:pt x="60" y="104"/>
                          <a:pt x="60" y="101"/>
                        </a:cubicBezTo>
                        <a:cubicBezTo>
                          <a:pt x="61" y="102"/>
                          <a:pt x="62" y="102"/>
                          <a:pt x="64" y="102"/>
                        </a:cubicBezTo>
                        <a:cubicBezTo>
                          <a:pt x="62" y="104"/>
                          <a:pt x="61" y="106"/>
                          <a:pt x="60" y="109"/>
                        </a:cubicBezTo>
                        <a:close/>
                        <a:moveTo>
                          <a:pt x="53" y="48"/>
                        </a:moveTo>
                        <a:cubicBezTo>
                          <a:pt x="53" y="47"/>
                          <a:pt x="53" y="46"/>
                          <a:pt x="53" y="45"/>
                        </a:cubicBezTo>
                        <a:cubicBezTo>
                          <a:pt x="53" y="43"/>
                          <a:pt x="54" y="41"/>
                          <a:pt x="56" y="40"/>
                        </a:cubicBezTo>
                        <a:cubicBezTo>
                          <a:pt x="56" y="43"/>
                          <a:pt x="54" y="46"/>
                          <a:pt x="53" y="49"/>
                        </a:cubicBezTo>
                        <a:cubicBezTo>
                          <a:pt x="53" y="50"/>
                          <a:pt x="53" y="50"/>
                          <a:pt x="53" y="50"/>
                        </a:cubicBezTo>
                        <a:cubicBezTo>
                          <a:pt x="53" y="49"/>
                          <a:pt x="53" y="49"/>
                          <a:pt x="53" y="48"/>
                        </a:cubicBezTo>
                        <a:close/>
                        <a:moveTo>
                          <a:pt x="53" y="54"/>
                        </a:moveTo>
                        <a:cubicBezTo>
                          <a:pt x="53" y="54"/>
                          <a:pt x="53" y="53"/>
                          <a:pt x="53" y="53"/>
                        </a:cubicBezTo>
                        <a:cubicBezTo>
                          <a:pt x="54" y="52"/>
                          <a:pt x="54" y="51"/>
                          <a:pt x="55" y="50"/>
                        </a:cubicBezTo>
                        <a:cubicBezTo>
                          <a:pt x="56" y="46"/>
                          <a:pt x="58" y="42"/>
                          <a:pt x="58" y="38"/>
                        </a:cubicBezTo>
                        <a:cubicBezTo>
                          <a:pt x="58" y="38"/>
                          <a:pt x="58" y="38"/>
                          <a:pt x="58" y="38"/>
                        </a:cubicBezTo>
                        <a:cubicBezTo>
                          <a:pt x="60" y="37"/>
                          <a:pt x="62" y="36"/>
                          <a:pt x="64" y="36"/>
                        </a:cubicBezTo>
                        <a:cubicBezTo>
                          <a:pt x="61" y="40"/>
                          <a:pt x="58" y="45"/>
                          <a:pt x="57" y="50"/>
                        </a:cubicBezTo>
                        <a:cubicBezTo>
                          <a:pt x="55" y="51"/>
                          <a:pt x="54" y="52"/>
                          <a:pt x="53" y="54"/>
                        </a:cubicBezTo>
                        <a:close/>
                        <a:moveTo>
                          <a:pt x="63" y="46"/>
                        </a:moveTo>
                        <a:cubicBezTo>
                          <a:pt x="63" y="46"/>
                          <a:pt x="63" y="46"/>
                          <a:pt x="63" y="46"/>
                        </a:cubicBezTo>
                        <a:cubicBezTo>
                          <a:pt x="62" y="47"/>
                          <a:pt x="61" y="47"/>
                          <a:pt x="60" y="48"/>
                        </a:cubicBezTo>
                        <a:cubicBezTo>
                          <a:pt x="61" y="43"/>
                          <a:pt x="63" y="39"/>
                          <a:pt x="66" y="36"/>
                        </a:cubicBezTo>
                        <a:cubicBezTo>
                          <a:pt x="66" y="36"/>
                          <a:pt x="66" y="35"/>
                          <a:pt x="66" y="35"/>
                        </a:cubicBezTo>
                        <a:cubicBezTo>
                          <a:pt x="67" y="35"/>
                          <a:pt x="67" y="35"/>
                          <a:pt x="68" y="35"/>
                        </a:cubicBezTo>
                        <a:cubicBezTo>
                          <a:pt x="68" y="35"/>
                          <a:pt x="68" y="35"/>
                          <a:pt x="68" y="35"/>
                        </a:cubicBezTo>
                        <a:cubicBezTo>
                          <a:pt x="68" y="35"/>
                          <a:pt x="68" y="35"/>
                          <a:pt x="68" y="35"/>
                        </a:cubicBezTo>
                        <a:cubicBezTo>
                          <a:pt x="69" y="35"/>
                          <a:pt x="70" y="35"/>
                          <a:pt x="71" y="35"/>
                        </a:cubicBezTo>
                        <a:cubicBezTo>
                          <a:pt x="69" y="39"/>
                          <a:pt x="67" y="43"/>
                          <a:pt x="65" y="46"/>
                        </a:cubicBezTo>
                        <a:cubicBezTo>
                          <a:pt x="64" y="46"/>
                          <a:pt x="64" y="46"/>
                          <a:pt x="63" y="46"/>
                        </a:cubicBezTo>
                        <a:close/>
                        <a:moveTo>
                          <a:pt x="67" y="46"/>
                        </a:moveTo>
                        <a:cubicBezTo>
                          <a:pt x="69" y="43"/>
                          <a:pt x="71" y="39"/>
                          <a:pt x="73" y="36"/>
                        </a:cubicBezTo>
                        <a:cubicBezTo>
                          <a:pt x="73" y="36"/>
                          <a:pt x="73" y="36"/>
                          <a:pt x="73" y="36"/>
                        </a:cubicBezTo>
                        <a:cubicBezTo>
                          <a:pt x="74" y="37"/>
                          <a:pt x="75" y="38"/>
                          <a:pt x="76" y="38"/>
                        </a:cubicBezTo>
                        <a:cubicBezTo>
                          <a:pt x="75" y="39"/>
                          <a:pt x="75" y="39"/>
                          <a:pt x="75" y="39"/>
                        </a:cubicBezTo>
                        <a:cubicBezTo>
                          <a:pt x="73" y="42"/>
                          <a:pt x="72" y="44"/>
                          <a:pt x="70" y="47"/>
                        </a:cubicBezTo>
                        <a:cubicBezTo>
                          <a:pt x="70" y="47"/>
                          <a:pt x="69" y="47"/>
                          <a:pt x="69" y="46"/>
                        </a:cubicBezTo>
                        <a:cubicBezTo>
                          <a:pt x="68" y="46"/>
                          <a:pt x="68" y="46"/>
                          <a:pt x="67" y="46"/>
                        </a:cubicBezTo>
                        <a:close/>
                        <a:moveTo>
                          <a:pt x="72" y="48"/>
                        </a:moveTo>
                        <a:cubicBezTo>
                          <a:pt x="73" y="46"/>
                          <a:pt x="75" y="43"/>
                          <a:pt x="76" y="40"/>
                        </a:cubicBezTo>
                        <a:cubicBezTo>
                          <a:pt x="77" y="42"/>
                          <a:pt x="77" y="43"/>
                          <a:pt x="77" y="45"/>
                        </a:cubicBezTo>
                        <a:cubicBezTo>
                          <a:pt x="77" y="45"/>
                          <a:pt x="77" y="45"/>
                          <a:pt x="77" y="45"/>
                        </a:cubicBezTo>
                        <a:cubicBezTo>
                          <a:pt x="77" y="45"/>
                          <a:pt x="77" y="45"/>
                          <a:pt x="77" y="45"/>
                        </a:cubicBezTo>
                        <a:cubicBezTo>
                          <a:pt x="76" y="46"/>
                          <a:pt x="74" y="48"/>
                          <a:pt x="74" y="50"/>
                        </a:cubicBezTo>
                        <a:cubicBezTo>
                          <a:pt x="73" y="49"/>
                          <a:pt x="72" y="49"/>
                          <a:pt x="72" y="48"/>
                        </a:cubicBezTo>
                        <a:close/>
                        <a:moveTo>
                          <a:pt x="103" y="56"/>
                        </a:moveTo>
                        <a:cubicBezTo>
                          <a:pt x="103" y="55"/>
                          <a:pt x="103" y="55"/>
                          <a:pt x="103" y="55"/>
                        </a:cubicBezTo>
                        <a:cubicBezTo>
                          <a:pt x="103" y="55"/>
                          <a:pt x="103" y="55"/>
                          <a:pt x="103" y="55"/>
                        </a:cubicBezTo>
                        <a:cubicBezTo>
                          <a:pt x="103" y="56"/>
                          <a:pt x="103" y="56"/>
                          <a:pt x="103" y="56"/>
                        </a:cubicBezTo>
                        <a:close/>
                        <a:moveTo>
                          <a:pt x="105" y="48"/>
                        </a:moveTo>
                        <a:cubicBezTo>
                          <a:pt x="105" y="49"/>
                          <a:pt x="104" y="51"/>
                          <a:pt x="104" y="52"/>
                        </a:cubicBezTo>
                        <a:cubicBezTo>
                          <a:pt x="104" y="52"/>
                          <a:pt x="103" y="52"/>
                          <a:pt x="103" y="52"/>
                        </a:cubicBezTo>
                        <a:cubicBezTo>
                          <a:pt x="103" y="52"/>
                          <a:pt x="103" y="52"/>
                          <a:pt x="103" y="52"/>
                        </a:cubicBezTo>
                        <a:cubicBezTo>
                          <a:pt x="102" y="54"/>
                          <a:pt x="101" y="55"/>
                          <a:pt x="99" y="56"/>
                        </a:cubicBezTo>
                        <a:cubicBezTo>
                          <a:pt x="99" y="56"/>
                          <a:pt x="99" y="56"/>
                          <a:pt x="99" y="56"/>
                        </a:cubicBezTo>
                        <a:cubicBezTo>
                          <a:pt x="99" y="57"/>
                          <a:pt x="98" y="57"/>
                          <a:pt x="98" y="57"/>
                        </a:cubicBezTo>
                        <a:cubicBezTo>
                          <a:pt x="100" y="54"/>
                          <a:pt x="102" y="51"/>
                          <a:pt x="104" y="49"/>
                        </a:cubicBezTo>
                        <a:cubicBezTo>
                          <a:pt x="104" y="48"/>
                          <a:pt x="105" y="48"/>
                          <a:pt x="105" y="48"/>
                        </a:cubicBezTo>
                        <a:close/>
                        <a:moveTo>
                          <a:pt x="103" y="47"/>
                        </a:moveTo>
                        <a:cubicBezTo>
                          <a:pt x="100" y="51"/>
                          <a:pt x="97" y="54"/>
                          <a:pt x="95" y="58"/>
                        </a:cubicBezTo>
                        <a:cubicBezTo>
                          <a:pt x="94" y="58"/>
                          <a:pt x="93" y="58"/>
                          <a:pt x="92" y="59"/>
                        </a:cubicBezTo>
                        <a:cubicBezTo>
                          <a:pt x="93" y="56"/>
                          <a:pt x="95" y="53"/>
                          <a:pt x="97" y="50"/>
                        </a:cubicBezTo>
                        <a:cubicBezTo>
                          <a:pt x="97" y="50"/>
                          <a:pt x="97" y="49"/>
                          <a:pt x="97" y="49"/>
                        </a:cubicBezTo>
                        <a:cubicBezTo>
                          <a:pt x="97" y="49"/>
                          <a:pt x="96" y="49"/>
                          <a:pt x="96" y="49"/>
                        </a:cubicBezTo>
                        <a:cubicBezTo>
                          <a:pt x="98" y="48"/>
                          <a:pt x="100" y="48"/>
                          <a:pt x="103" y="47"/>
                        </a:cubicBezTo>
                        <a:cubicBezTo>
                          <a:pt x="103" y="47"/>
                          <a:pt x="103" y="47"/>
                          <a:pt x="103" y="47"/>
                        </a:cubicBezTo>
                        <a:close/>
                        <a:moveTo>
                          <a:pt x="95" y="49"/>
                        </a:moveTo>
                        <a:cubicBezTo>
                          <a:pt x="95" y="49"/>
                          <a:pt x="95" y="49"/>
                          <a:pt x="95" y="49"/>
                        </a:cubicBezTo>
                        <a:cubicBezTo>
                          <a:pt x="93" y="52"/>
                          <a:pt x="91" y="56"/>
                          <a:pt x="89" y="60"/>
                        </a:cubicBezTo>
                        <a:cubicBezTo>
                          <a:pt x="88" y="60"/>
                          <a:pt x="88" y="60"/>
                          <a:pt x="87" y="60"/>
                        </a:cubicBezTo>
                        <a:cubicBezTo>
                          <a:pt x="89" y="57"/>
                          <a:pt x="91" y="54"/>
                          <a:pt x="93" y="50"/>
                        </a:cubicBezTo>
                        <a:cubicBezTo>
                          <a:pt x="93" y="50"/>
                          <a:pt x="94" y="50"/>
                          <a:pt x="93" y="50"/>
                        </a:cubicBezTo>
                        <a:cubicBezTo>
                          <a:pt x="94" y="50"/>
                          <a:pt x="95" y="49"/>
                          <a:pt x="96" y="49"/>
                        </a:cubicBezTo>
                        <a:cubicBezTo>
                          <a:pt x="96" y="49"/>
                          <a:pt x="96" y="49"/>
                          <a:pt x="95" y="49"/>
                        </a:cubicBezTo>
                        <a:close/>
                        <a:moveTo>
                          <a:pt x="84" y="61"/>
                        </a:moveTo>
                        <a:cubicBezTo>
                          <a:pt x="84" y="61"/>
                          <a:pt x="84" y="61"/>
                          <a:pt x="84" y="61"/>
                        </a:cubicBezTo>
                        <a:cubicBezTo>
                          <a:pt x="83" y="62"/>
                          <a:pt x="82" y="62"/>
                          <a:pt x="80" y="63"/>
                        </a:cubicBezTo>
                        <a:cubicBezTo>
                          <a:pt x="83" y="59"/>
                          <a:pt x="85" y="56"/>
                          <a:pt x="87" y="52"/>
                        </a:cubicBezTo>
                        <a:cubicBezTo>
                          <a:pt x="88" y="51"/>
                          <a:pt x="90" y="51"/>
                          <a:pt x="91" y="50"/>
                        </a:cubicBezTo>
                        <a:cubicBezTo>
                          <a:pt x="88" y="54"/>
                          <a:pt x="86" y="57"/>
                          <a:pt x="84" y="61"/>
                        </a:cubicBezTo>
                        <a:close/>
                        <a:moveTo>
                          <a:pt x="80" y="60"/>
                        </a:moveTo>
                        <a:cubicBezTo>
                          <a:pt x="80" y="58"/>
                          <a:pt x="80" y="56"/>
                          <a:pt x="80" y="55"/>
                        </a:cubicBezTo>
                        <a:cubicBezTo>
                          <a:pt x="80" y="54"/>
                          <a:pt x="80" y="54"/>
                          <a:pt x="80" y="53"/>
                        </a:cubicBezTo>
                        <a:cubicBezTo>
                          <a:pt x="81" y="53"/>
                          <a:pt x="83" y="53"/>
                          <a:pt x="84" y="52"/>
                        </a:cubicBezTo>
                        <a:cubicBezTo>
                          <a:pt x="83" y="55"/>
                          <a:pt x="81" y="57"/>
                          <a:pt x="80" y="60"/>
                        </a:cubicBezTo>
                        <a:close/>
                        <a:moveTo>
                          <a:pt x="75" y="52"/>
                        </a:moveTo>
                        <a:cubicBezTo>
                          <a:pt x="75" y="52"/>
                          <a:pt x="75" y="52"/>
                          <a:pt x="75" y="52"/>
                        </a:cubicBezTo>
                        <a:cubicBezTo>
                          <a:pt x="75" y="50"/>
                          <a:pt x="76" y="49"/>
                          <a:pt x="77" y="48"/>
                        </a:cubicBezTo>
                        <a:cubicBezTo>
                          <a:pt x="77" y="49"/>
                          <a:pt x="77" y="49"/>
                          <a:pt x="77" y="50"/>
                        </a:cubicBezTo>
                        <a:cubicBezTo>
                          <a:pt x="76" y="51"/>
                          <a:pt x="76" y="51"/>
                          <a:pt x="76" y="52"/>
                        </a:cubicBezTo>
                        <a:cubicBezTo>
                          <a:pt x="76" y="53"/>
                          <a:pt x="76" y="54"/>
                          <a:pt x="76" y="55"/>
                        </a:cubicBezTo>
                        <a:cubicBezTo>
                          <a:pt x="76" y="55"/>
                          <a:pt x="76" y="55"/>
                          <a:pt x="76" y="55"/>
                        </a:cubicBezTo>
                        <a:cubicBezTo>
                          <a:pt x="76" y="54"/>
                          <a:pt x="75" y="53"/>
                          <a:pt x="75" y="52"/>
                        </a:cubicBezTo>
                        <a:close/>
                        <a:moveTo>
                          <a:pt x="25" y="63"/>
                        </a:moveTo>
                        <a:cubicBezTo>
                          <a:pt x="26" y="67"/>
                          <a:pt x="27" y="71"/>
                          <a:pt x="28" y="75"/>
                        </a:cubicBezTo>
                        <a:cubicBezTo>
                          <a:pt x="28" y="75"/>
                          <a:pt x="27" y="75"/>
                          <a:pt x="27" y="75"/>
                        </a:cubicBezTo>
                        <a:cubicBezTo>
                          <a:pt x="26" y="71"/>
                          <a:pt x="26" y="67"/>
                          <a:pt x="25" y="63"/>
                        </a:cubicBezTo>
                        <a:close/>
                        <a:moveTo>
                          <a:pt x="19" y="112"/>
                        </a:moveTo>
                        <a:cubicBezTo>
                          <a:pt x="18" y="112"/>
                          <a:pt x="17" y="112"/>
                          <a:pt x="15" y="112"/>
                        </a:cubicBezTo>
                        <a:cubicBezTo>
                          <a:pt x="17" y="108"/>
                          <a:pt x="18" y="105"/>
                          <a:pt x="20" y="101"/>
                        </a:cubicBezTo>
                        <a:cubicBezTo>
                          <a:pt x="21" y="101"/>
                          <a:pt x="23" y="101"/>
                          <a:pt x="25" y="101"/>
                        </a:cubicBezTo>
                        <a:cubicBezTo>
                          <a:pt x="23" y="105"/>
                          <a:pt x="21" y="108"/>
                          <a:pt x="19" y="111"/>
                        </a:cubicBezTo>
                        <a:cubicBezTo>
                          <a:pt x="19" y="112"/>
                          <a:pt x="19" y="112"/>
                          <a:pt x="19" y="112"/>
                        </a:cubicBezTo>
                        <a:close/>
                        <a:moveTo>
                          <a:pt x="13" y="112"/>
                        </a:moveTo>
                        <a:cubicBezTo>
                          <a:pt x="12" y="112"/>
                          <a:pt x="12" y="112"/>
                          <a:pt x="11" y="112"/>
                        </a:cubicBezTo>
                        <a:cubicBezTo>
                          <a:pt x="11" y="112"/>
                          <a:pt x="11" y="111"/>
                          <a:pt x="11" y="111"/>
                        </a:cubicBezTo>
                        <a:cubicBezTo>
                          <a:pt x="12" y="108"/>
                          <a:pt x="14" y="105"/>
                          <a:pt x="15" y="101"/>
                        </a:cubicBezTo>
                        <a:cubicBezTo>
                          <a:pt x="16" y="101"/>
                          <a:pt x="17" y="101"/>
                          <a:pt x="17" y="101"/>
                        </a:cubicBezTo>
                        <a:cubicBezTo>
                          <a:pt x="16" y="105"/>
                          <a:pt x="15" y="108"/>
                          <a:pt x="13" y="112"/>
                        </a:cubicBezTo>
                        <a:cubicBezTo>
                          <a:pt x="13" y="112"/>
                          <a:pt x="13" y="112"/>
                          <a:pt x="13" y="112"/>
                        </a:cubicBezTo>
                        <a:close/>
                        <a:moveTo>
                          <a:pt x="12" y="102"/>
                        </a:moveTo>
                        <a:cubicBezTo>
                          <a:pt x="12" y="104"/>
                          <a:pt x="11" y="105"/>
                          <a:pt x="11" y="106"/>
                        </a:cubicBezTo>
                        <a:cubicBezTo>
                          <a:pt x="11" y="105"/>
                          <a:pt x="11" y="103"/>
                          <a:pt x="10" y="102"/>
                        </a:cubicBezTo>
                        <a:cubicBezTo>
                          <a:pt x="11" y="102"/>
                          <a:pt x="11" y="102"/>
                          <a:pt x="12" y="102"/>
                        </a:cubicBezTo>
                        <a:cubicBezTo>
                          <a:pt x="12" y="102"/>
                          <a:pt x="12" y="102"/>
                          <a:pt x="12" y="102"/>
                        </a:cubicBezTo>
                        <a:cubicBezTo>
                          <a:pt x="12" y="102"/>
                          <a:pt x="12" y="102"/>
                          <a:pt x="12" y="102"/>
                        </a:cubicBezTo>
                        <a:close/>
                        <a:moveTo>
                          <a:pt x="21" y="112"/>
                        </a:moveTo>
                        <a:cubicBezTo>
                          <a:pt x="23" y="108"/>
                          <a:pt x="25" y="105"/>
                          <a:pt x="27" y="101"/>
                        </a:cubicBezTo>
                        <a:cubicBezTo>
                          <a:pt x="28" y="101"/>
                          <a:pt x="29" y="101"/>
                          <a:pt x="30" y="101"/>
                        </a:cubicBezTo>
                        <a:cubicBezTo>
                          <a:pt x="29" y="104"/>
                          <a:pt x="28" y="108"/>
                          <a:pt x="25" y="112"/>
                        </a:cubicBezTo>
                        <a:cubicBezTo>
                          <a:pt x="24" y="112"/>
                          <a:pt x="23" y="112"/>
                          <a:pt x="21" y="112"/>
                        </a:cubicBezTo>
                        <a:close/>
                        <a:moveTo>
                          <a:pt x="25" y="119"/>
                        </a:moveTo>
                        <a:cubicBezTo>
                          <a:pt x="26" y="118"/>
                          <a:pt x="27" y="116"/>
                          <a:pt x="28" y="115"/>
                        </a:cubicBezTo>
                        <a:cubicBezTo>
                          <a:pt x="28" y="115"/>
                          <a:pt x="28" y="115"/>
                          <a:pt x="28" y="115"/>
                        </a:cubicBezTo>
                        <a:cubicBezTo>
                          <a:pt x="31" y="110"/>
                          <a:pt x="34" y="104"/>
                          <a:pt x="34" y="99"/>
                        </a:cubicBezTo>
                        <a:cubicBezTo>
                          <a:pt x="34" y="99"/>
                          <a:pt x="34" y="99"/>
                          <a:pt x="34" y="99"/>
                        </a:cubicBezTo>
                        <a:cubicBezTo>
                          <a:pt x="34" y="99"/>
                          <a:pt x="34" y="99"/>
                          <a:pt x="34" y="99"/>
                        </a:cubicBezTo>
                        <a:cubicBezTo>
                          <a:pt x="34" y="98"/>
                          <a:pt x="34" y="98"/>
                          <a:pt x="34" y="98"/>
                        </a:cubicBezTo>
                        <a:cubicBezTo>
                          <a:pt x="34" y="98"/>
                          <a:pt x="34" y="98"/>
                          <a:pt x="34" y="98"/>
                        </a:cubicBezTo>
                        <a:cubicBezTo>
                          <a:pt x="34" y="98"/>
                          <a:pt x="34" y="98"/>
                          <a:pt x="34" y="98"/>
                        </a:cubicBezTo>
                        <a:cubicBezTo>
                          <a:pt x="34" y="97"/>
                          <a:pt x="34" y="97"/>
                          <a:pt x="34" y="97"/>
                        </a:cubicBezTo>
                        <a:cubicBezTo>
                          <a:pt x="33" y="97"/>
                          <a:pt x="33" y="97"/>
                          <a:pt x="33" y="97"/>
                        </a:cubicBezTo>
                        <a:cubicBezTo>
                          <a:pt x="33" y="97"/>
                          <a:pt x="33" y="97"/>
                          <a:pt x="33" y="97"/>
                        </a:cubicBezTo>
                        <a:cubicBezTo>
                          <a:pt x="33" y="97"/>
                          <a:pt x="33" y="97"/>
                          <a:pt x="33" y="97"/>
                        </a:cubicBezTo>
                        <a:cubicBezTo>
                          <a:pt x="32" y="97"/>
                          <a:pt x="32" y="97"/>
                          <a:pt x="32" y="97"/>
                        </a:cubicBezTo>
                        <a:cubicBezTo>
                          <a:pt x="32" y="97"/>
                          <a:pt x="32" y="97"/>
                          <a:pt x="32" y="97"/>
                        </a:cubicBezTo>
                        <a:cubicBezTo>
                          <a:pt x="32" y="97"/>
                          <a:pt x="32" y="97"/>
                          <a:pt x="32" y="97"/>
                        </a:cubicBezTo>
                        <a:cubicBezTo>
                          <a:pt x="24" y="97"/>
                          <a:pt x="21" y="97"/>
                          <a:pt x="10" y="98"/>
                        </a:cubicBezTo>
                        <a:cubicBezTo>
                          <a:pt x="11" y="91"/>
                          <a:pt x="11" y="85"/>
                          <a:pt x="11" y="79"/>
                        </a:cubicBezTo>
                        <a:cubicBezTo>
                          <a:pt x="17" y="79"/>
                          <a:pt x="23" y="79"/>
                          <a:pt x="29" y="79"/>
                        </a:cubicBezTo>
                        <a:cubicBezTo>
                          <a:pt x="30" y="79"/>
                          <a:pt x="30" y="79"/>
                          <a:pt x="30" y="78"/>
                        </a:cubicBezTo>
                        <a:cubicBezTo>
                          <a:pt x="30" y="78"/>
                          <a:pt x="30" y="78"/>
                          <a:pt x="31" y="78"/>
                        </a:cubicBezTo>
                        <a:cubicBezTo>
                          <a:pt x="32" y="78"/>
                          <a:pt x="32" y="77"/>
                          <a:pt x="32" y="76"/>
                        </a:cubicBezTo>
                        <a:cubicBezTo>
                          <a:pt x="29" y="66"/>
                          <a:pt x="26" y="50"/>
                          <a:pt x="26" y="38"/>
                        </a:cubicBezTo>
                        <a:cubicBezTo>
                          <a:pt x="26" y="35"/>
                          <a:pt x="26" y="33"/>
                          <a:pt x="27" y="30"/>
                        </a:cubicBezTo>
                        <a:cubicBezTo>
                          <a:pt x="27" y="26"/>
                          <a:pt x="30" y="21"/>
                          <a:pt x="33" y="17"/>
                        </a:cubicBezTo>
                        <a:cubicBezTo>
                          <a:pt x="36" y="13"/>
                          <a:pt x="41" y="9"/>
                          <a:pt x="46" y="7"/>
                        </a:cubicBezTo>
                        <a:cubicBezTo>
                          <a:pt x="49" y="5"/>
                          <a:pt x="55" y="4"/>
                          <a:pt x="63" y="4"/>
                        </a:cubicBezTo>
                        <a:cubicBezTo>
                          <a:pt x="71" y="4"/>
                          <a:pt x="82" y="6"/>
                          <a:pt x="90" y="12"/>
                        </a:cubicBezTo>
                        <a:cubicBezTo>
                          <a:pt x="97" y="18"/>
                          <a:pt x="103" y="27"/>
                          <a:pt x="105" y="43"/>
                        </a:cubicBezTo>
                        <a:cubicBezTo>
                          <a:pt x="94" y="45"/>
                          <a:pt x="91" y="46"/>
                          <a:pt x="81" y="49"/>
                        </a:cubicBezTo>
                        <a:cubicBezTo>
                          <a:pt x="81" y="48"/>
                          <a:pt x="81" y="47"/>
                          <a:pt x="81" y="45"/>
                        </a:cubicBezTo>
                        <a:cubicBezTo>
                          <a:pt x="81" y="43"/>
                          <a:pt x="81" y="41"/>
                          <a:pt x="80" y="38"/>
                        </a:cubicBezTo>
                        <a:cubicBezTo>
                          <a:pt x="79" y="36"/>
                          <a:pt x="78" y="34"/>
                          <a:pt x="76" y="33"/>
                        </a:cubicBezTo>
                        <a:cubicBezTo>
                          <a:pt x="73" y="31"/>
                          <a:pt x="70" y="31"/>
                          <a:pt x="68" y="31"/>
                        </a:cubicBezTo>
                        <a:cubicBezTo>
                          <a:pt x="68" y="31"/>
                          <a:pt x="68" y="31"/>
                          <a:pt x="68" y="31"/>
                        </a:cubicBezTo>
                        <a:cubicBezTo>
                          <a:pt x="68" y="31"/>
                          <a:pt x="68" y="31"/>
                          <a:pt x="68" y="31"/>
                        </a:cubicBezTo>
                        <a:cubicBezTo>
                          <a:pt x="64" y="31"/>
                          <a:pt x="59" y="32"/>
                          <a:pt x="56" y="35"/>
                        </a:cubicBezTo>
                        <a:cubicBezTo>
                          <a:pt x="53" y="37"/>
                          <a:pt x="50" y="40"/>
                          <a:pt x="49" y="45"/>
                        </a:cubicBezTo>
                        <a:cubicBezTo>
                          <a:pt x="49" y="46"/>
                          <a:pt x="49" y="47"/>
                          <a:pt x="49" y="48"/>
                        </a:cubicBezTo>
                        <a:cubicBezTo>
                          <a:pt x="49" y="50"/>
                          <a:pt x="49" y="52"/>
                          <a:pt x="49" y="54"/>
                        </a:cubicBezTo>
                        <a:cubicBezTo>
                          <a:pt x="50" y="55"/>
                          <a:pt x="50" y="55"/>
                          <a:pt x="50" y="56"/>
                        </a:cubicBezTo>
                        <a:cubicBezTo>
                          <a:pt x="50" y="56"/>
                          <a:pt x="50" y="56"/>
                          <a:pt x="50" y="56"/>
                        </a:cubicBezTo>
                        <a:cubicBezTo>
                          <a:pt x="50" y="57"/>
                          <a:pt x="50" y="57"/>
                          <a:pt x="50" y="57"/>
                        </a:cubicBezTo>
                        <a:cubicBezTo>
                          <a:pt x="51" y="60"/>
                          <a:pt x="51" y="63"/>
                          <a:pt x="52" y="67"/>
                        </a:cubicBezTo>
                        <a:cubicBezTo>
                          <a:pt x="53" y="71"/>
                          <a:pt x="54" y="76"/>
                          <a:pt x="55" y="79"/>
                        </a:cubicBezTo>
                        <a:cubicBezTo>
                          <a:pt x="55" y="80"/>
                          <a:pt x="56" y="80"/>
                          <a:pt x="56" y="80"/>
                        </a:cubicBezTo>
                        <a:cubicBezTo>
                          <a:pt x="56" y="81"/>
                          <a:pt x="57" y="81"/>
                          <a:pt x="58" y="81"/>
                        </a:cubicBezTo>
                        <a:cubicBezTo>
                          <a:pt x="68" y="81"/>
                          <a:pt x="78" y="81"/>
                          <a:pt x="88" y="81"/>
                        </a:cubicBezTo>
                        <a:cubicBezTo>
                          <a:pt x="87" y="86"/>
                          <a:pt x="87" y="90"/>
                          <a:pt x="87" y="95"/>
                        </a:cubicBezTo>
                        <a:cubicBezTo>
                          <a:pt x="87" y="96"/>
                          <a:pt x="87" y="98"/>
                          <a:pt x="87" y="99"/>
                        </a:cubicBezTo>
                        <a:cubicBezTo>
                          <a:pt x="87" y="99"/>
                          <a:pt x="87" y="99"/>
                          <a:pt x="87" y="99"/>
                        </a:cubicBezTo>
                        <a:cubicBezTo>
                          <a:pt x="78" y="98"/>
                          <a:pt x="67" y="98"/>
                          <a:pt x="59" y="97"/>
                        </a:cubicBezTo>
                        <a:cubicBezTo>
                          <a:pt x="57" y="97"/>
                          <a:pt x="57" y="98"/>
                          <a:pt x="57" y="99"/>
                        </a:cubicBezTo>
                        <a:cubicBezTo>
                          <a:pt x="57" y="99"/>
                          <a:pt x="57" y="99"/>
                          <a:pt x="57" y="100"/>
                        </a:cubicBezTo>
                        <a:cubicBezTo>
                          <a:pt x="57" y="100"/>
                          <a:pt x="56" y="100"/>
                          <a:pt x="56" y="100"/>
                        </a:cubicBezTo>
                        <a:cubicBezTo>
                          <a:pt x="56" y="100"/>
                          <a:pt x="56" y="100"/>
                          <a:pt x="56" y="100"/>
                        </a:cubicBezTo>
                        <a:cubicBezTo>
                          <a:pt x="56" y="104"/>
                          <a:pt x="56" y="108"/>
                          <a:pt x="55" y="112"/>
                        </a:cubicBezTo>
                        <a:cubicBezTo>
                          <a:pt x="54" y="113"/>
                          <a:pt x="54" y="113"/>
                          <a:pt x="54" y="114"/>
                        </a:cubicBezTo>
                        <a:cubicBezTo>
                          <a:pt x="54" y="114"/>
                          <a:pt x="54" y="114"/>
                          <a:pt x="54" y="114"/>
                        </a:cubicBezTo>
                        <a:cubicBezTo>
                          <a:pt x="53" y="119"/>
                          <a:pt x="50" y="124"/>
                          <a:pt x="46" y="129"/>
                        </a:cubicBezTo>
                        <a:cubicBezTo>
                          <a:pt x="46" y="129"/>
                          <a:pt x="46" y="129"/>
                          <a:pt x="46" y="129"/>
                        </a:cubicBezTo>
                        <a:cubicBezTo>
                          <a:pt x="46" y="129"/>
                          <a:pt x="45" y="130"/>
                          <a:pt x="45" y="130"/>
                        </a:cubicBezTo>
                        <a:cubicBezTo>
                          <a:pt x="46" y="131"/>
                          <a:pt x="46" y="131"/>
                          <a:pt x="46" y="131"/>
                        </a:cubicBezTo>
                        <a:cubicBezTo>
                          <a:pt x="47" y="132"/>
                          <a:pt x="47" y="132"/>
                          <a:pt x="47" y="132"/>
                        </a:cubicBezTo>
                        <a:cubicBezTo>
                          <a:pt x="47" y="133"/>
                          <a:pt x="49" y="133"/>
                          <a:pt x="51" y="134"/>
                        </a:cubicBezTo>
                        <a:cubicBezTo>
                          <a:pt x="56" y="137"/>
                          <a:pt x="68" y="141"/>
                          <a:pt x="83" y="141"/>
                        </a:cubicBezTo>
                        <a:cubicBezTo>
                          <a:pt x="90" y="141"/>
                          <a:pt x="99" y="140"/>
                          <a:pt x="108" y="138"/>
                        </a:cubicBezTo>
                        <a:cubicBezTo>
                          <a:pt x="108" y="141"/>
                          <a:pt x="108" y="144"/>
                          <a:pt x="109" y="147"/>
                        </a:cubicBezTo>
                        <a:cubicBezTo>
                          <a:pt x="110" y="150"/>
                          <a:pt x="111" y="153"/>
                          <a:pt x="113" y="156"/>
                        </a:cubicBezTo>
                        <a:cubicBezTo>
                          <a:pt x="107" y="159"/>
                          <a:pt x="98" y="161"/>
                          <a:pt x="88" y="161"/>
                        </a:cubicBezTo>
                        <a:cubicBezTo>
                          <a:pt x="82" y="161"/>
                          <a:pt x="75" y="161"/>
                          <a:pt x="68" y="159"/>
                        </a:cubicBezTo>
                        <a:cubicBezTo>
                          <a:pt x="52" y="154"/>
                          <a:pt x="42" y="152"/>
                          <a:pt x="35" y="152"/>
                        </a:cubicBezTo>
                        <a:cubicBezTo>
                          <a:pt x="28" y="152"/>
                          <a:pt x="24" y="154"/>
                          <a:pt x="22" y="155"/>
                        </a:cubicBezTo>
                        <a:cubicBezTo>
                          <a:pt x="21" y="156"/>
                          <a:pt x="20" y="157"/>
                          <a:pt x="19" y="157"/>
                        </a:cubicBezTo>
                        <a:cubicBezTo>
                          <a:pt x="18" y="153"/>
                          <a:pt x="17" y="150"/>
                          <a:pt x="15" y="148"/>
                        </a:cubicBezTo>
                        <a:cubicBezTo>
                          <a:pt x="12" y="144"/>
                          <a:pt x="10" y="141"/>
                          <a:pt x="7" y="136"/>
                        </a:cubicBezTo>
                        <a:cubicBezTo>
                          <a:pt x="7" y="135"/>
                          <a:pt x="7" y="135"/>
                          <a:pt x="7" y="135"/>
                        </a:cubicBezTo>
                        <a:cubicBezTo>
                          <a:pt x="7" y="135"/>
                          <a:pt x="7" y="134"/>
                          <a:pt x="8" y="134"/>
                        </a:cubicBezTo>
                        <a:cubicBezTo>
                          <a:pt x="14" y="131"/>
                          <a:pt x="20" y="126"/>
                          <a:pt x="25" y="11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anchor="t" anchorCtr="0" bIns="45720" compatLnSpc="1" lIns="91440" numCol="1" rIns="91440" tIns="45720" vert="horz" wrap="square">
                    <a:prstTxWarp prst="textNoShape"/>
                  </a:bodyPr>
                  <a:p>
                    <a:endParaRPr altLang="en-US" lang="zh-CN">
                      <a:solidFill>
                        <a:prstClr val="black"/>
                      </a:solidFill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1048857" name="Freeform 184"/>
                <p:cNvSpPr>
                  <a:spLocks noEditPoints="1"/>
                </p:cNvSpPr>
                <p:nvPr/>
              </p:nvSpPr>
              <p:spPr bwMode="auto">
                <a:xfrm>
                  <a:off x="5717390" y="2594708"/>
                  <a:ext cx="518072" cy="528645"/>
                </a:xfrm>
                <a:custGeom>
                  <a:avLst/>
                  <a:gdLst>
                    <a:gd name="T0" fmla="*/ 68 w 186"/>
                    <a:gd name="T1" fmla="*/ 189 h 190"/>
                    <a:gd name="T2" fmla="*/ 101 w 186"/>
                    <a:gd name="T3" fmla="*/ 190 h 190"/>
                    <a:gd name="T4" fmla="*/ 123 w 186"/>
                    <a:gd name="T5" fmla="*/ 183 h 190"/>
                    <a:gd name="T6" fmla="*/ 125 w 186"/>
                    <a:gd name="T7" fmla="*/ 184 h 190"/>
                    <a:gd name="T8" fmla="*/ 170 w 186"/>
                    <a:gd name="T9" fmla="*/ 149 h 190"/>
                    <a:gd name="T10" fmla="*/ 177 w 186"/>
                    <a:gd name="T11" fmla="*/ 142 h 190"/>
                    <a:gd name="T12" fmla="*/ 152 w 186"/>
                    <a:gd name="T13" fmla="*/ 69 h 190"/>
                    <a:gd name="T14" fmla="*/ 106 w 186"/>
                    <a:gd name="T15" fmla="*/ 0 h 190"/>
                    <a:gd name="T16" fmla="*/ 92 w 186"/>
                    <a:gd name="T17" fmla="*/ 71 h 190"/>
                    <a:gd name="T18" fmla="*/ 93 w 186"/>
                    <a:gd name="T19" fmla="*/ 7 h 190"/>
                    <a:gd name="T20" fmla="*/ 14 w 186"/>
                    <a:gd name="T21" fmla="*/ 46 h 190"/>
                    <a:gd name="T22" fmla="*/ 5 w 186"/>
                    <a:gd name="T23" fmla="*/ 133 h 190"/>
                    <a:gd name="T24" fmla="*/ 20 w 186"/>
                    <a:gd name="T25" fmla="*/ 158 h 190"/>
                    <a:gd name="T26" fmla="*/ 43 w 186"/>
                    <a:gd name="T27" fmla="*/ 155 h 190"/>
                    <a:gd name="T28" fmla="*/ 47 w 186"/>
                    <a:gd name="T29" fmla="*/ 157 h 190"/>
                    <a:gd name="T30" fmla="*/ 68 w 186"/>
                    <a:gd name="T31" fmla="*/ 183 h 190"/>
                    <a:gd name="T32" fmla="*/ 79 w 186"/>
                    <a:gd name="T33" fmla="*/ 166 h 190"/>
                    <a:gd name="T34" fmla="*/ 169 w 186"/>
                    <a:gd name="T35" fmla="*/ 42 h 190"/>
                    <a:gd name="T36" fmla="*/ 150 w 186"/>
                    <a:gd name="T37" fmla="*/ 66 h 190"/>
                    <a:gd name="T38" fmla="*/ 125 w 186"/>
                    <a:gd name="T39" fmla="*/ 158 h 190"/>
                    <a:gd name="T40" fmla="*/ 112 w 186"/>
                    <a:gd name="T41" fmla="*/ 182 h 190"/>
                    <a:gd name="T42" fmla="*/ 138 w 186"/>
                    <a:gd name="T43" fmla="*/ 116 h 190"/>
                    <a:gd name="T44" fmla="*/ 162 w 186"/>
                    <a:gd name="T45" fmla="*/ 136 h 190"/>
                    <a:gd name="T46" fmla="*/ 103 w 186"/>
                    <a:gd name="T47" fmla="*/ 117 h 190"/>
                    <a:gd name="T48" fmla="*/ 97 w 186"/>
                    <a:gd name="T49" fmla="*/ 92 h 190"/>
                    <a:gd name="T50" fmla="*/ 112 w 186"/>
                    <a:gd name="T51" fmla="*/ 100 h 190"/>
                    <a:gd name="T52" fmla="*/ 117 w 186"/>
                    <a:gd name="T53" fmla="*/ 99 h 190"/>
                    <a:gd name="T54" fmla="*/ 173 w 186"/>
                    <a:gd name="T55" fmla="*/ 120 h 190"/>
                    <a:gd name="T56" fmla="*/ 159 w 186"/>
                    <a:gd name="T57" fmla="*/ 119 h 190"/>
                    <a:gd name="T58" fmla="*/ 147 w 186"/>
                    <a:gd name="T59" fmla="*/ 110 h 190"/>
                    <a:gd name="T60" fmla="*/ 128 w 186"/>
                    <a:gd name="T61" fmla="*/ 107 h 190"/>
                    <a:gd name="T62" fmla="*/ 122 w 186"/>
                    <a:gd name="T63" fmla="*/ 154 h 190"/>
                    <a:gd name="T64" fmla="*/ 121 w 186"/>
                    <a:gd name="T65" fmla="*/ 149 h 190"/>
                    <a:gd name="T66" fmla="*/ 135 w 186"/>
                    <a:gd name="T67" fmla="*/ 158 h 190"/>
                    <a:gd name="T68" fmla="*/ 136 w 186"/>
                    <a:gd name="T69" fmla="*/ 175 h 190"/>
                    <a:gd name="T70" fmla="*/ 147 w 186"/>
                    <a:gd name="T71" fmla="*/ 152 h 190"/>
                    <a:gd name="T72" fmla="*/ 165 w 186"/>
                    <a:gd name="T73" fmla="*/ 139 h 190"/>
                    <a:gd name="T74" fmla="*/ 176 w 186"/>
                    <a:gd name="T75" fmla="*/ 135 h 190"/>
                    <a:gd name="T76" fmla="*/ 175 w 186"/>
                    <a:gd name="T77" fmla="*/ 115 h 190"/>
                    <a:gd name="T78" fmla="*/ 115 w 186"/>
                    <a:gd name="T79" fmla="*/ 95 h 190"/>
                    <a:gd name="T80" fmla="*/ 139 w 186"/>
                    <a:gd name="T81" fmla="*/ 78 h 190"/>
                    <a:gd name="T82" fmla="*/ 131 w 186"/>
                    <a:gd name="T83" fmla="*/ 75 h 190"/>
                    <a:gd name="T84" fmla="*/ 122 w 186"/>
                    <a:gd name="T85" fmla="*/ 69 h 190"/>
                    <a:gd name="T86" fmla="*/ 110 w 186"/>
                    <a:gd name="T87" fmla="*/ 76 h 190"/>
                    <a:gd name="T88" fmla="*/ 97 w 186"/>
                    <a:gd name="T89" fmla="*/ 88 h 190"/>
                    <a:gd name="T90" fmla="*/ 98 w 186"/>
                    <a:gd name="T91" fmla="*/ 107 h 190"/>
                    <a:gd name="T92" fmla="*/ 99 w 186"/>
                    <a:gd name="T93" fmla="*/ 114 h 190"/>
                    <a:gd name="T94" fmla="*/ 111 w 186"/>
                    <a:gd name="T95" fmla="*/ 132 h 190"/>
                    <a:gd name="T96" fmla="*/ 118 w 186"/>
                    <a:gd name="T97" fmla="*/ 145 h 190"/>
                    <a:gd name="T98" fmla="*/ 112 w 186"/>
                    <a:gd name="T99" fmla="*/ 171 h 190"/>
                    <a:gd name="T100" fmla="*/ 107 w 186"/>
                    <a:gd name="T101" fmla="*/ 166 h 190"/>
                    <a:gd name="T102" fmla="*/ 169 w 186"/>
                    <a:gd name="T103" fmla="*/ 29 h 190"/>
                    <a:gd name="T104" fmla="*/ 17 w 186"/>
                    <a:gd name="T105" fmla="*/ 48 h 190"/>
                    <a:gd name="T106" fmla="*/ 95 w 186"/>
                    <a:gd name="T107" fmla="*/ 113 h 190"/>
                    <a:gd name="T108" fmla="*/ 110 w 186"/>
                    <a:gd name="T109" fmla="*/ 161 h 190"/>
                    <a:gd name="T110" fmla="*/ 48 w 186"/>
                    <a:gd name="T111" fmla="*/ 153 h 190"/>
                    <a:gd name="T112" fmla="*/ 5 w 186"/>
                    <a:gd name="T113" fmla="*/ 87 h 190"/>
                    <a:gd name="T114" fmla="*/ 10 w 186"/>
                    <a:gd name="T115" fmla="*/ 125 h 190"/>
                    <a:gd name="T116" fmla="*/ 11 w 186"/>
                    <a:gd name="T117" fmla="*/ 138 h 190"/>
                    <a:gd name="T118" fmla="*/ 4 w 186"/>
                    <a:gd name="T119" fmla="*/ 110 h 190"/>
                    <a:gd name="T120" fmla="*/ 26 w 186"/>
                    <a:gd name="T121" fmla="*/ 160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86" h="190">
                      <a:moveTo>
                        <a:pt x="45" y="180"/>
                      </a:moveTo>
                      <a:cubicBezTo>
                        <a:pt x="45" y="180"/>
                        <a:pt x="47" y="181"/>
                        <a:pt x="48" y="181"/>
                      </a:cubicBezTo>
                      <a:cubicBezTo>
                        <a:pt x="48" y="180"/>
                        <a:pt x="48" y="180"/>
                        <a:pt x="48" y="180"/>
                      </a:cubicBezTo>
                      <a:cubicBezTo>
                        <a:pt x="50" y="182"/>
                        <a:pt x="53" y="183"/>
                        <a:pt x="57" y="184"/>
                      </a:cubicBezTo>
                      <a:cubicBezTo>
                        <a:pt x="57" y="185"/>
                        <a:pt x="57" y="186"/>
                        <a:pt x="58" y="186"/>
                      </a:cubicBezTo>
                      <a:cubicBezTo>
                        <a:pt x="59" y="186"/>
                        <a:pt x="60" y="186"/>
                        <a:pt x="60" y="185"/>
                      </a:cubicBezTo>
                      <a:cubicBezTo>
                        <a:pt x="62" y="186"/>
                        <a:pt x="65" y="187"/>
                        <a:pt x="67" y="187"/>
                      </a:cubicBezTo>
                      <a:cubicBezTo>
                        <a:pt x="67" y="188"/>
                        <a:pt x="68" y="189"/>
                        <a:pt x="68" y="189"/>
                      </a:cubicBezTo>
                      <a:cubicBezTo>
                        <a:pt x="70" y="190"/>
                        <a:pt x="71" y="189"/>
                        <a:pt x="71" y="188"/>
                      </a:cubicBezTo>
                      <a:cubicBezTo>
                        <a:pt x="71" y="188"/>
                        <a:pt x="71" y="188"/>
                        <a:pt x="71" y="188"/>
                      </a:cubicBezTo>
                      <a:cubicBezTo>
                        <a:pt x="73" y="188"/>
                        <a:pt x="75" y="189"/>
                        <a:pt x="78" y="189"/>
                      </a:cubicBezTo>
                      <a:cubicBezTo>
                        <a:pt x="78" y="189"/>
                        <a:pt x="78" y="189"/>
                        <a:pt x="79" y="190"/>
                      </a:cubicBezTo>
                      <a:cubicBezTo>
                        <a:pt x="80" y="190"/>
                        <a:pt x="80" y="190"/>
                        <a:pt x="81" y="189"/>
                      </a:cubicBezTo>
                      <a:cubicBezTo>
                        <a:pt x="83" y="189"/>
                        <a:pt x="86" y="189"/>
                        <a:pt x="89" y="189"/>
                      </a:cubicBezTo>
                      <a:cubicBezTo>
                        <a:pt x="92" y="189"/>
                        <a:pt x="96" y="189"/>
                        <a:pt x="99" y="189"/>
                      </a:cubicBezTo>
                      <a:cubicBezTo>
                        <a:pt x="100" y="189"/>
                        <a:pt x="100" y="190"/>
                        <a:pt x="101" y="190"/>
                      </a:cubicBezTo>
                      <a:cubicBezTo>
                        <a:pt x="102" y="190"/>
                        <a:pt x="103" y="190"/>
                        <a:pt x="103" y="189"/>
                      </a:cubicBezTo>
                      <a:cubicBezTo>
                        <a:pt x="103" y="188"/>
                        <a:pt x="103" y="188"/>
                        <a:pt x="103" y="188"/>
                      </a:cubicBezTo>
                      <a:cubicBezTo>
                        <a:pt x="107" y="188"/>
                        <a:pt x="111" y="188"/>
                        <a:pt x="115" y="187"/>
                      </a:cubicBezTo>
                      <a:cubicBezTo>
                        <a:pt x="116" y="187"/>
                        <a:pt x="116" y="185"/>
                        <a:pt x="116" y="184"/>
                      </a:cubicBezTo>
                      <a:cubicBezTo>
                        <a:pt x="116" y="184"/>
                        <a:pt x="116" y="184"/>
                        <a:pt x="115" y="183"/>
                      </a:cubicBezTo>
                      <a:cubicBezTo>
                        <a:pt x="116" y="181"/>
                        <a:pt x="116" y="178"/>
                        <a:pt x="117" y="175"/>
                      </a:cubicBezTo>
                      <a:cubicBezTo>
                        <a:pt x="117" y="176"/>
                        <a:pt x="118" y="177"/>
                        <a:pt x="118" y="177"/>
                      </a:cubicBezTo>
                      <a:cubicBezTo>
                        <a:pt x="120" y="180"/>
                        <a:pt x="122" y="182"/>
                        <a:pt x="123" y="183"/>
                      </a:cubicBezTo>
                      <a:cubicBezTo>
                        <a:pt x="123" y="183"/>
                        <a:pt x="123" y="183"/>
                        <a:pt x="123" y="183"/>
                      </a:cubicBezTo>
                      <a:cubicBezTo>
                        <a:pt x="123" y="183"/>
                        <a:pt x="123" y="184"/>
                        <a:pt x="123" y="184"/>
                      </a:cubicBezTo>
                      <a:cubicBezTo>
                        <a:pt x="123" y="184"/>
                        <a:pt x="123" y="184"/>
                        <a:pt x="123" y="184"/>
                      </a:cubicBezTo>
                      <a:cubicBezTo>
                        <a:pt x="124" y="184"/>
                        <a:pt x="124" y="184"/>
                        <a:pt x="124" y="184"/>
                      </a:cubicBezTo>
                      <a:cubicBezTo>
                        <a:pt x="124" y="184"/>
                        <a:pt x="124" y="184"/>
                        <a:pt x="124" y="184"/>
                      </a:cubicBezTo>
                      <a:cubicBezTo>
                        <a:pt x="125" y="184"/>
                        <a:pt x="125" y="184"/>
                        <a:pt x="125" y="184"/>
                      </a:cubicBezTo>
                      <a:cubicBezTo>
                        <a:pt x="125" y="184"/>
                        <a:pt x="125" y="184"/>
                        <a:pt x="125" y="184"/>
                      </a:cubicBezTo>
                      <a:cubicBezTo>
                        <a:pt x="125" y="184"/>
                        <a:pt x="125" y="184"/>
                        <a:pt x="125" y="184"/>
                      </a:cubicBezTo>
                      <a:cubicBezTo>
                        <a:pt x="125" y="184"/>
                        <a:pt x="125" y="184"/>
                        <a:pt x="125" y="184"/>
                      </a:cubicBezTo>
                      <a:cubicBezTo>
                        <a:pt x="125" y="184"/>
                        <a:pt x="125" y="184"/>
                        <a:pt x="125" y="184"/>
                      </a:cubicBezTo>
                      <a:cubicBezTo>
                        <a:pt x="130" y="182"/>
                        <a:pt x="134" y="181"/>
                        <a:pt x="138" y="179"/>
                      </a:cubicBezTo>
                      <a:cubicBezTo>
                        <a:pt x="138" y="179"/>
                        <a:pt x="139" y="178"/>
                        <a:pt x="139" y="178"/>
                      </a:cubicBezTo>
                      <a:cubicBezTo>
                        <a:pt x="141" y="177"/>
                        <a:pt x="144" y="176"/>
                        <a:pt x="146" y="174"/>
                      </a:cubicBezTo>
                      <a:cubicBezTo>
                        <a:pt x="147" y="174"/>
                        <a:pt x="147" y="174"/>
                        <a:pt x="148" y="173"/>
                      </a:cubicBezTo>
                      <a:cubicBezTo>
                        <a:pt x="148" y="173"/>
                        <a:pt x="148" y="173"/>
                        <a:pt x="148" y="173"/>
                      </a:cubicBezTo>
                      <a:cubicBezTo>
                        <a:pt x="157" y="166"/>
                        <a:pt x="165" y="158"/>
                        <a:pt x="170" y="149"/>
                      </a:cubicBezTo>
                      <a:cubicBezTo>
                        <a:pt x="170" y="149"/>
                        <a:pt x="170" y="149"/>
                        <a:pt x="170" y="149"/>
                      </a:cubicBezTo>
                      <a:cubicBezTo>
                        <a:pt x="171" y="148"/>
                        <a:pt x="171" y="148"/>
                        <a:pt x="171" y="148"/>
                      </a:cubicBezTo>
                      <a:cubicBezTo>
                        <a:pt x="171" y="148"/>
                        <a:pt x="171" y="147"/>
                        <a:pt x="171" y="147"/>
                      </a:cubicBezTo>
                      <a:cubicBezTo>
                        <a:pt x="171" y="145"/>
                        <a:pt x="171" y="142"/>
                        <a:pt x="172" y="139"/>
                      </a:cubicBezTo>
                      <a:cubicBezTo>
                        <a:pt x="172" y="139"/>
                        <a:pt x="172" y="139"/>
                        <a:pt x="172" y="139"/>
                      </a:cubicBezTo>
                      <a:cubicBezTo>
                        <a:pt x="172" y="140"/>
                        <a:pt x="173" y="141"/>
                        <a:pt x="173" y="141"/>
                      </a:cubicBezTo>
                      <a:cubicBezTo>
                        <a:pt x="174" y="142"/>
                        <a:pt x="175" y="142"/>
                        <a:pt x="175" y="142"/>
                      </a:cubicBezTo>
                      <a:cubicBezTo>
                        <a:pt x="176" y="142"/>
                        <a:pt x="176" y="142"/>
                        <a:pt x="177" y="142"/>
                      </a:cubicBezTo>
                      <a:cubicBezTo>
                        <a:pt x="177" y="141"/>
                        <a:pt x="178" y="141"/>
                        <a:pt x="178" y="140"/>
                      </a:cubicBezTo>
                      <a:cubicBezTo>
                        <a:pt x="184" y="129"/>
                        <a:pt x="186" y="116"/>
                        <a:pt x="186" y="103"/>
                      </a:cubicBezTo>
                      <a:cubicBezTo>
                        <a:pt x="186" y="103"/>
                        <a:pt x="186" y="102"/>
                        <a:pt x="186" y="102"/>
                      </a:cubicBezTo>
                      <a:cubicBezTo>
                        <a:pt x="185" y="88"/>
                        <a:pt x="183" y="76"/>
                        <a:pt x="181" y="63"/>
                      </a:cubicBezTo>
                      <a:cubicBezTo>
                        <a:pt x="181" y="62"/>
                        <a:pt x="180" y="61"/>
                        <a:pt x="180" y="61"/>
                      </a:cubicBezTo>
                      <a:cubicBezTo>
                        <a:pt x="179" y="61"/>
                        <a:pt x="179" y="61"/>
                        <a:pt x="178" y="61"/>
                      </a:cubicBezTo>
                      <a:cubicBezTo>
                        <a:pt x="178" y="61"/>
                        <a:pt x="178" y="61"/>
                        <a:pt x="178" y="61"/>
                      </a:cubicBezTo>
                      <a:cubicBezTo>
                        <a:pt x="171" y="63"/>
                        <a:pt x="161" y="66"/>
                        <a:pt x="152" y="69"/>
                      </a:cubicBezTo>
                      <a:cubicBezTo>
                        <a:pt x="159" y="66"/>
                        <a:pt x="166" y="63"/>
                        <a:pt x="173" y="60"/>
                      </a:cubicBezTo>
                      <a:cubicBezTo>
                        <a:pt x="173" y="59"/>
                        <a:pt x="174" y="59"/>
                        <a:pt x="174" y="58"/>
                      </a:cubicBezTo>
                      <a:cubicBezTo>
                        <a:pt x="175" y="52"/>
                        <a:pt x="176" y="45"/>
                        <a:pt x="178" y="39"/>
                      </a:cubicBezTo>
                      <a:cubicBezTo>
                        <a:pt x="179" y="38"/>
                        <a:pt x="179" y="37"/>
                        <a:pt x="178" y="36"/>
                      </a:cubicBezTo>
                      <a:cubicBezTo>
                        <a:pt x="178" y="36"/>
                        <a:pt x="178" y="36"/>
                        <a:pt x="178" y="36"/>
                      </a:cubicBezTo>
                      <a:cubicBezTo>
                        <a:pt x="177" y="33"/>
                        <a:pt x="175" y="30"/>
                        <a:pt x="172" y="27"/>
                      </a:cubicBezTo>
                      <a:cubicBezTo>
                        <a:pt x="160" y="11"/>
                        <a:pt x="138" y="3"/>
                        <a:pt x="117" y="0"/>
                      </a:cubicBezTo>
                      <a:cubicBezTo>
                        <a:pt x="113" y="0"/>
                        <a:pt x="110" y="0"/>
                        <a:pt x="106" y="0"/>
                      </a:cubicBezTo>
                      <a:cubicBezTo>
                        <a:pt x="106" y="0"/>
                        <a:pt x="105" y="0"/>
                        <a:pt x="105" y="1"/>
                      </a:cubicBezTo>
                      <a:cubicBezTo>
                        <a:pt x="104" y="1"/>
                        <a:pt x="103" y="2"/>
                        <a:pt x="103" y="2"/>
                      </a:cubicBezTo>
                      <a:cubicBezTo>
                        <a:pt x="100" y="31"/>
                        <a:pt x="96" y="50"/>
                        <a:pt x="94" y="79"/>
                      </a:cubicBezTo>
                      <a:cubicBezTo>
                        <a:pt x="94" y="79"/>
                        <a:pt x="94" y="79"/>
                        <a:pt x="94" y="80"/>
                      </a:cubicBezTo>
                      <a:cubicBezTo>
                        <a:pt x="93" y="83"/>
                        <a:pt x="93" y="87"/>
                        <a:pt x="93" y="91"/>
                      </a:cubicBezTo>
                      <a:cubicBezTo>
                        <a:pt x="93" y="91"/>
                        <a:pt x="92" y="91"/>
                        <a:pt x="92" y="91"/>
                      </a:cubicBezTo>
                      <a:cubicBezTo>
                        <a:pt x="92" y="91"/>
                        <a:pt x="92" y="91"/>
                        <a:pt x="92" y="91"/>
                      </a:cubicBezTo>
                      <a:cubicBezTo>
                        <a:pt x="92" y="88"/>
                        <a:pt x="92" y="80"/>
                        <a:pt x="92" y="71"/>
                      </a:cubicBezTo>
                      <a:cubicBezTo>
                        <a:pt x="92" y="60"/>
                        <a:pt x="92" y="45"/>
                        <a:pt x="92" y="33"/>
                      </a:cubicBezTo>
                      <a:cubicBezTo>
                        <a:pt x="92" y="27"/>
                        <a:pt x="92" y="22"/>
                        <a:pt x="92" y="17"/>
                      </a:cubicBezTo>
                      <a:cubicBezTo>
                        <a:pt x="93" y="13"/>
                        <a:pt x="93" y="10"/>
                        <a:pt x="93" y="8"/>
                      </a:cubicBezTo>
                      <a:cubicBezTo>
                        <a:pt x="93" y="8"/>
                        <a:pt x="93" y="8"/>
                        <a:pt x="93" y="8"/>
                      </a:cubicBezTo>
                      <a:cubicBezTo>
                        <a:pt x="93" y="8"/>
                        <a:pt x="93" y="8"/>
                        <a:pt x="93" y="8"/>
                      </a:cubicBezTo>
                      <a:cubicBezTo>
                        <a:pt x="93" y="8"/>
                        <a:pt x="93" y="8"/>
                        <a:pt x="93" y="8"/>
                      </a:cubicBezTo>
                      <a:cubicBezTo>
                        <a:pt x="93" y="8"/>
                        <a:pt x="93" y="8"/>
                        <a:pt x="93" y="7"/>
                      </a:cubicBezTo>
                      <a:cubicBezTo>
                        <a:pt x="93" y="7"/>
                        <a:pt x="93" y="7"/>
                        <a:pt x="93" y="7"/>
                      </a:cubicBezTo>
                      <a:cubicBezTo>
                        <a:pt x="93" y="7"/>
                        <a:pt x="93" y="7"/>
                        <a:pt x="93" y="7"/>
                      </a:cubicBezTo>
                      <a:cubicBezTo>
                        <a:pt x="92" y="7"/>
                        <a:pt x="92" y="7"/>
                        <a:pt x="92" y="7"/>
                      </a:cubicBezTo>
                      <a:cubicBezTo>
                        <a:pt x="92" y="6"/>
                        <a:pt x="92" y="6"/>
                        <a:pt x="92" y="6"/>
                      </a:cubicBezTo>
                      <a:cubicBezTo>
                        <a:pt x="92" y="6"/>
                        <a:pt x="92" y="6"/>
                        <a:pt x="92" y="6"/>
                      </a:cubicBezTo>
                      <a:cubicBezTo>
                        <a:pt x="92" y="6"/>
                        <a:pt x="92" y="6"/>
                        <a:pt x="91" y="6"/>
                      </a:cubicBezTo>
                      <a:cubicBezTo>
                        <a:pt x="91" y="6"/>
                        <a:pt x="91" y="6"/>
                        <a:pt x="91" y="6"/>
                      </a:cubicBezTo>
                      <a:cubicBezTo>
                        <a:pt x="91" y="6"/>
                        <a:pt x="91" y="6"/>
                        <a:pt x="91" y="6"/>
                      </a:cubicBezTo>
                      <a:cubicBezTo>
                        <a:pt x="60" y="8"/>
                        <a:pt x="30" y="22"/>
                        <a:pt x="14" y="46"/>
                      </a:cubicBezTo>
                      <a:cubicBezTo>
                        <a:pt x="5" y="58"/>
                        <a:pt x="1" y="73"/>
                        <a:pt x="1" y="89"/>
                      </a:cubicBezTo>
                      <a:cubicBezTo>
                        <a:pt x="1" y="89"/>
                        <a:pt x="1" y="89"/>
                        <a:pt x="1" y="90"/>
                      </a:cubicBezTo>
                      <a:cubicBezTo>
                        <a:pt x="0" y="94"/>
                        <a:pt x="0" y="99"/>
                        <a:pt x="0" y="104"/>
                      </a:cubicBezTo>
                      <a:cubicBezTo>
                        <a:pt x="0" y="110"/>
                        <a:pt x="1" y="116"/>
                        <a:pt x="2" y="123"/>
                      </a:cubicBezTo>
                      <a:cubicBezTo>
                        <a:pt x="2" y="123"/>
                        <a:pt x="2" y="123"/>
                        <a:pt x="2" y="123"/>
                      </a:cubicBezTo>
                      <a:cubicBezTo>
                        <a:pt x="1" y="124"/>
                        <a:pt x="2" y="125"/>
                        <a:pt x="3" y="126"/>
                      </a:cubicBezTo>
                      <a:cubicBezTo>
                        <a:pt x="3" y="126"/>
                        <a:pt x="3" y="126"/>
                        <a:pt x="3" y="126"/>
                      </a:cubicBezTo>
                      <a:cubicBezTo>
                        <a:pt x="3" y="128"/>
                        <a:pt x="4" y="131"/>
                        <a:pt x="5" y="133"/>
                      </a:cubicBezTo>
                      <a:cubicBezTo>
                        <a:pt x="5" y="134"/>
                        <a:pt x="5" y="135"/>
                        <a:pt x="6" y="135"/>
                      </a:cubicBezTo>
                      <a:cubicBezTo>
                        <a:pt x="7" y="138"/>
                        <a:pt x="8" y="140"/>
                        <a:pt x="9" y="143"/>
                      </a:cubicBezTo>
                      <a:cubicBezTo>
                        <a:pt x="9" y="144"/>
                        <a:pt x="9" y="145"/>
                        <a:pt x="10" y="145"/>
                      </a:cubicBezTo>
                      <a:cubicBezTo>
                        <a:pt x="10" y="145"/>
                        <a:pt x="10" y="145"/>
                        <a:pt x="11" y="145"/>
                      </a:cubicBezTo>
                      <a:cubicBezTo>
                        <a:pt x="12" y="147"/>
                        <a:pt x="12" y="148"/>
                        <a:pt x="13" y="150"/>
                      </a:cubicBezTo>
                      <a:cubicBezTo>
                        <a:pt x="14" y="150"/>
                        <a:pt x="14" y="150"/>
                        <a:pt x="14" y="150"/>
                      </a:cubicBezTo>
                      <a:cubicBezTo>
                        <a:pt x="14" y="151"/>
                        <a:pt x="14" y="152"/>
                        <a:pt x="15" y="152"/>
                      </a:cubicBezTo>
                      <a:cubicBezTo>
                        <a:pt x="16" y="154"/>
                        <a:pt x="18" y="156"/>
                        <a:pt x="20" y="158"/>
                      </a:cubicBezTo>
                      <a:cubicBezTo>
                        <a:pt x="19" y="159"/>
                        <a:pt x="20" y="160"/>
                        <a:pt x="21" y="160"/>
                      </a:cubicBezTo>
                      <a:cubicBezTo>
                        <a:pt x="21" y="160"/>
                        <a:pt x="21" y="160"/>
                        <a:pt x="21" y="160"/>
                      </a:cubicBezTo>
                      <a:cubicBezTo>
                        <a:pt x="22" y="161"/>
                        <a:pt x="23" y="162"/>
                        <a:pt x="24" y="163"/>
                      </a:cubicBezTo>
                      <a:cubicBezTo>
                        <a:pt x="28" y="167"/>
                        <a:pt x="35" y="174"/>
                        <a:pt x="45" y="179"/>
                      </a:cubicBezTo>
                      <a:cubicBezTo>
                        <a:pt x="45" y="179"/>
                        <a:pt x="45" y="179"/>
                        <a:pt x="45" y="180"/>
                      </a:cubicBezTo>
                      <a:close/>
                      <a:moveTo>
                        <a:pt x="30" y="164"/>
                      </a:moveTo>
                      <a:cubicBezTo>
                        <a:pt x="32" y="160"/>
                        <a:pt x="35" y="155"/>
                        <a:pt x="37" y="151"/>
                      </a:cubicBezTo>
                      <a:cubicBezTo>
                        <a:pt x="39" y="153"/>
                        <a:pt x="41" y="154"/>
                        <a:pt x="43" y="155"/>
                      </a:cubicBezTo>
                      <a:cubicBezTo>
                        <a:pt x="40" y="159"/>
                        <a:pt x="38" y="164"/>
                        <a:pt x="36" y="168"/>
                      </a:cubicBezTo>
                      <a:cubicBezTo>
                        <a:pt x="34" y="167"/>
                        <a:pt x="32" y="165"/>
                        <a:pt x="30" y="164"/>
                      </a:cubicBezTo>
                      <a:close/>
                      <a:moveTo>
                        <a:pt x="47" y="157"/>
                      </a:moveTo>
                      <a:cubicBezTo>
                        <a:pt x="49" y="158"/>
                        <a:pt x="51" y="159"/>
                        <a:pt x="54" y="160"/>
                      </a:cubicBezTo>
                      <a:cubicBezTo>
                        <a:pt x="51" y="164"/>
                        <a:pt x="48" y="169"/>
                        <a:pt x="46" y="174"/>
                      </a:cubicBezTo>
                      <a:cubicBezTo>
                        <a:pt x="46" y="174"/>
                        <a:pt x="46" y="175"/>
                        <a:pt x="45" y="175"/>
                      </a:cubicBezTo>
                      <a:cubicBezTo>
                        <a:pt x="43" y="174"/>
                        <a:pt x="41" y="172"/>
                        <a:pt x="39" y="171"/>
                      </a:cubicBezTo>
                      <a:cubicBezTo>
                        <a:pt x="41" y="166"/>
                        <a:pt x="44" y="161"/>
                        <a:pt x="47" y="157"/>
                      </a:cubicBezTo>
                      <a:close/>
                      <a:moveTo>
                        <a:pt x="49" y="176"/>
                      </a:moveTo>
                      <a:cubicBezTo>
                        <a:pt x="52" y="171"/>
                        <a:pt x="55" y="166"/>
                        <a:pt x="57" y="161"/>
                      </a:cubicBezTo>
                      <a:cubicBezTo>
                        <a:pt x="60" y="162"/>
                        <a:pt x="63" y="163"/>
                        <a:pt x="66" y="164"/>
                      </a:cubicBezTo>
                      <a:cubicBezTo>
                        <a:pt x="63" y="169"/>
                        <a:pt x="60" y="175"/>
                        <a:pt x="58" y="180"/>
                      </a:cubicBezTo>
                      <a:cubicBezTo>
                        <a:pt x="55" y="179"/>
                        <a:pt x="52" y="178"/>
                        <a:pt x="49" y="177"/>
                      </a:cubicBezTo>
                      <a:cubicBezTo>
                        <a:pt x="49" y="176"/>
                        <a:pt x="49" y="176"/>
                        <a:pt x="49" y="176"/>
                      </a:cubicBezTo>
                      <a:close/>
                      <a:moveTo>
                        <a:pt x="75" y="166"/>
                      </a:moveTo>
                      <a:cubicBezTo>
                        <a:pt x="72" y="171"/>
                        <a:pt x="70" y="177"/>
                        <a:pt x="68" y="183"/>
                      </a:cubicBezTo>
                      <a:cubicBezTo>
                        <a:pt x="66" y="183"/>
                        <a:pt x="64" y="182"/>
                        <a:pt x="62" y="182"/>
                      </a:cubicBezTo>
                      <a:cubicBezTo>
                        <a:pt x="64" y="176"/>
                        <a:pt x="67" y="170"/>
                        <a:pt x="70" y="165"/>
                      </a:cubicBezTo>
                      <a:cubicBezTo>
                        <a:pt x="71" y="165"/>
                        <a:pt x="73" y="165"/>
                        <a:pt x="75" y="166"/>
                      </a:cubicBezTo>
                      <a:close/>
                      <a:moveTo>
                        <a:pt x="79" y="166"/>
                      </a:moveTo>
                      <a:cubicBezTo>
                        <a:pt x="81" y="167"/>
                        <a:pt x="83" y="167"/>
                        <a:pt x="85" y="167"/>
                      </a:cubicBezTo>
                      <a:cubicBezTo>
                        <a:pt x="83" y="173"/>
                        <a:pt x="81" y="179"/>
                        <a:pt x="78" y="185"/>
                      </a:cubicBezTo>
                      <a:cubicBezTo>
                        <a:pt x="76" y="185"/>
                        <a:pt x="74" y="184"/>
                        <a:pt x="72" y="184"/>
                      </a:cubicBezTo>
                      <a:cubicBezTo>
                        <a:pt x="74" y="178"/>
                        <a:pt x="76" y="172"/>
                        <a:pt x="79" y="166"/>
                      </a:cubicBezTo>
                      <a:close/>
                      <a:moveTo>
                        <a:pt x="91" y="167"/>
                      </a:moveTo>
                      <a:cubicBezTo>
                        <a:pt x="93" y="167"/>
                        <a:pt x="95" y="167"/>
                        <a:pt x="97" y="167"/>
                      </a:cubicBezTo>
                      <a:cubicBezTo>
                        <a:pt x="94" y="173"/>
                        <a:pt x="92" y="179"/>
                        <a:pt x="89" y="185"/>
                      </a:cubicBezTo>
                      <a:cubicBezTo>
                        <a:pt x="89" y="185"/>
                        <a:pt x="89" y="185"/>
                        <a:pt x="89" y="185"/>
                      </a:cubicBezTo>
                      <a:cubicBezTo>
                        <a:pt x="87" y="185"/>
                        <a:pt x="85" y="185"/>
                        <a:pt x="82" y="185"/>
                      </a:cubicBezTo>
                      <a:cubicBezTo>
                        <a:pt x="85" y="179"/>
                        <a:pt x="87" y="173"/>
                        <a:pt x="89" y="167"/>
                      </a:cubicBezTo>
                      <a:cubicBezTo>
                        <a:pt x="90" y="167"/>
                        <a:pt x="90" y="167"/>
                        <a:pt x="91" y="167"/>
                      </a:cubicBezTo>
                      <a:close/>
                      <a:moveTo>
                        <a:pt x="169" y="42"/>
                      </a:moveTo>
                      <a:cubicBezTo>
                        <a:pt x="167" y="48"/>
                        <a:pt x="165" y="54"/>
                        <a:pt x="163" y="60"/>
                      </a:cubicBezTo>
                      <a:cubicBezTo>
                        <a:pt x="161" y="60"/>
                        <a:pt x="160" y="61"/>
                        <a:pt x="159" y="62"/>
                      </a:cubicBezTo>
                      <a:cubicBezTo>
                        <a:pt x="161" y="56"/>
                        <a:pt x="163" y="50"/>
                        <a:pt x="166" y="44"/>
                      </a:cubicBezTo>
                      <a:cubicBezTo>
                        <a:pt x="167" y="43"/>
                        <a:pt x="168" y="43"/>
                        <a:pt x="169" y="42"/>
                      </a:cubicBezTo>
                      <a:close/>
                      <a:moveTo>
                        <a:pt x="155" y="62"/>
                      </a:moveTo>
                      <a:cubicBezTo>
                        <a:pt x="155" y="63"/>
                        <a:pt x="155" y="63"/>
                        <a:pt x="155" y="63"/>
                      </a:cubicBezTo>
                      <a:cubicBezTo>
                        <a:pt x="155" y="64"/>
                        <a:pt x="155" y="64"/>
                        <a:pt x="155" y="64"/>
                      </a:cubicBezTo>
                      <a:cubicBezTo>
                        <a:pt x="153" y="64"/>
                        <a:pt x="151" y="65"/>
                        <a:pt x="150" y="66"/>
                      </a:cubicBezTo>
                      <a:cubicBezTo>
                        <a:pt x="151" y="61"/>
                        <a:pt x="153" y="55"/>
                        <a:pt x="155" y="50"/>
                      </a:cubicBezTo>
                      <a:cubicBezTo>
                        <a:pt x="157" y="49"/>
                        <a:pt x="159" y="48"/>
                        <a:pt x="160" y="47"/>
                      </a:cubicBezTo>
                      <a:cubicBezTo>
                        <a:pt x="158" y="52"/>
                        <a:pt x="156" y="57"/>
                        <a:pt x="155" y="62"/>
                      </a:cubicBezTo>
                      <a:close/>
                      <a:moveTo>
                        <a:pt x="119" y="171"/>
                      </a:moveTo>
                      <a:cubicBezTo>
                        <a:pt x="119" y="171"/>
                        <a:pt x="119" y="171"/>
                        <a:pt x="119" y="170"/>
                      </a:cubicBezTo>
                      <a:cubicBezTo>
                        <a:pt x="120" y="168"/>
                        <a:pt x="121" y="165"/>
                        <a:pt x="123" y="162"/>
                      </a:cubicBezTo>
                      <a:cubicBezTo>
                        <a:pt x="123" y="161"/>
                        <a:pt x="124" y="160"/>
                        <a:pt x="125" y="159"/>
                      </a:cubicBezTo>
                      <a:cubicBezTo>
                        <a:pt x="125" y="159"/>
                        <a:pt x="125" y="158"/>
                        <a:pt x="125" y="158"/>
                      </a:cubicBezTo>
                      <a:cubicBezTo>
                        <a:pt x="125" y="159"/>
                        <a:pt x="125" y="159"/>
                        <a:pt x="125" y="159"/>
                      </a:cubicBezTo>
                      <a:cubicBezTo>
                        <a:pt x="125" y="160"/>
                        <a:pt x="125" y="162"/>
                        <a:pt x="124" y="164"/>
                      </a:cubicBezTo>
                      <a:cubicBezTo>
                        <a:pt x="124" y="165"/>
                        <a:pt x="124" y="165"/>
                        <a:pt x="123" y="165"/>
                      </a:cubicBezTo>
                      <a:cubicBezTo>
                        <a:pt x="122" y="168"/>
                        <a:pt x="121" y="170"/>
                        <a:pt x="120" y="172"/>
                      </a:cubicBezTo>
                      <a:cubicBezTo>
                        <a:pt x="119" y="172"/>
                        <a:pt x="119" y="172"/>
                        <a:pt x="119" y="171"/>
                      </a:cubicBezTo>
                      <a:close/>
                      <a:moveTo>
                        <a:pt x="112" y="183"/>
                      </a:moveTo>
                      <a:cubicBezTo>
                        <a:pt x="111" y="183"/>
                        <a:pt x="111" y="183"/>
                        <a:pt x="111" y="183"/>
                      </a:cubicBezTo>
                      <a:cubicBezTo>
                        <a:pt x="111" y="183"/>
                        <a:pt x="111" y="182"/>
                        <a:pt x="112" y="182"/>
                      </a:cubicBezTo>
                      <a:cubicBezTo>
                        <a:pt x="112" y="182"/>
                        <a:pt x="112" y="183"/>
                        <a:pt x="112" y="183"/>
                      </a:cubicBezTo>
                      <a:cubicBezTo>
                        <a:pt x="111" y="183"/>
                        <a:pt x="112" y="183"/>
                        <a:pt x="112" y="183"/>
                      </a:cubicBezTo>
                      <a:close/>
                      <a:moveTo>
                        <a:pt x="105" y="111"/>
                      </a:moveTo>
                      <a:cubicBezTo>
                        <a:pt x="105" y="111"/>
                        <a:pt x="105" y="111"/>
                        <a:pt x="104" y="111"/>
                      </a:cubicBezTo>
                      <a:cubicBezTo>
                        <a:pt x="102" y="106"/>
                        <a:pt x="100" y="102"/>
                        <a:pt x="97" y="98"/>
                      </a:cubicBezTo>
                      <a:cubicBezTo>
                        <a:pt x="100" y="99"/>
                        <a:pt x="103" y="100"/>
                        <a:pt x="105" y="101"/>
                      </a:cubicBezTo>
                      <a:cubicBezTo>
                        <a:pt x="115" y="105"/>
                        <a:pt x="126" y="110"/>
                        <a:pt x="138" y="115"/>
                      </a:cubicBezTo>
                      <a:cubicBezTo>
                        <a:pt x="138" y="115"/>
                        <a:pt x="138" y="116"/>
                        <a:pt x="138" y="116"/>
                      </a:cubicBezTo>
                      <a:cubicBezTo>
                        <a:pt x="139" y="116"/>
                        <a:pt x="139" y="116"/>
                        <a:pt x="140" y="116"/>
                      </a:cubicBezTo>
                      <a:cubicBezTo>
                        <a:pt x="149" y="120"/>
                        <a:pt x="157" y="123"/>
                        <a:pt x="163" y="126"/>
                      </a:cubicBezTo>
                      <a:cubicBezTo>
                        <a:pt x="163" y="126"/>
                        <a:pt x="163" y="126"/>
                        <a:pt x="164" y="126"/>
                      </a:cubicBezTo>
                      <a:cubicBezTo>
                        <a:pt x="164" y="126"/>
                        <a:pt x="164" y="126"/>
                        <a:pt x="165" y="126"/>
                      </a:cubicBezTo>
                      <a:cubicBezTo>
                        <a:pt x="166" y="127"/>
                        <a:pt x="167" y="127"/>
                        <a:pt x="167" y="127"/>
                      </a:cubicBezTo>
                      <a:cubicBezTo>
                        <a:pt x="167" y="128"/>
                        <a:pt x="167" y="128"/>
                        <a:pt x="167" y="128"/>
                      </a:cubicBezTo>
                      <a:cubicBezTo>
                        <a:pt x="167" y="129"/>
                        <a:pt x="167" y="129"/>
                        <a:pt x="167" y="130"/>
                      </a:cubicBezTo>
                      <a:cubicBezTo>
                        <a:pt x="166" y="132"/>
                        <a:pt x="164" y="134"/>
                        <a:pt x="162" y="136"/>
                      </a:cubicBezTo>
                      <a:cubicBezTo>
                        <a:pt x="162" y="136"/>
                        <a:pt x="161" y="136"/>
                        <a:pt x="161" y="137"/>
                      </a:cubicBezTo>
                      <a:cubicBezTo>
                        <a:pt x="154" y="144"/>
                        <a:pt x="143" y="151"/>
                        <a:pt x="129" y="157"/>
                      </a:cubicBezTo>
                      <a:cubicBezTo>
                        <a:pt x="128" y="156"/>
                        <a:pt x="128" y="156"/>
                        <a:pt x="128" y="156"/>
                      </a:cubicBezTo>
                      <a:cubicBezTo>
                        <a:pt x="127" y="154"/>
                        <a:pt x="125" y="150"/>
                        <a:pt x="123" y="145"/>
                      </a:cubicBezTo>
                      <a:cubicBezTo>
                        <a:pt x="123" y="145"/>
                        <a:pt x="123" y="145"/>
                        <a:pt x="123" y="145"/>
                      </a:cubicBezTo>
                      <a:cubicBezTo>
                        <a:pt x="123" y="144"/>
                        <a:pt x="122" y="144"/>
                        <a:pt x="122" y="144"/>
                      </a:cubicBezTo>
                      <a:cubicBezTo>
                        <a:pt x="117" y="135"/>
                        <a:pt x="111" y="123"/>
                        <a:pt x="105" y="111"/>
                      </a:cubicBezTo>
                      <a:close/>
                      <a:moveTo>
                        <a:pt x="103" y="117"/>
                      </a:moveTo>
                      <a:cubicBezTo>
                        <a:pt x="104" y="118"/>
                        <a:pt x="104" y="119"/>
                        <a:pt x="105" y="120"/>
                      </a:cubicBezTo>
                      <a:cubicBezTo>
                        <a:pt x="104" y="121"/>
                        <a:pt x="103" y="123"/>
                        <a:pt x="103" y="124"/>
                      </a:cubicBezTo>
                      <a:cubicBezTo>
                        <a:pt x="102" y="123"/>
                        <a:pt x="102" y="122"/>
                        <a:pt x="102" y="121"/>
                      </a:cubicBezTo>
                      <a:cubicBezTo>
                        <a:pt x="102" y="121"/>
                        <a:pt x="102" y="121"/>
                        <a:pt x="102" y="121"/>
                      </a:cubicBezTo>
                      <a:cubicBezTo>
                        <a:pt x="103" y="120"/>
                        <a:pt x="103" y="118"/>
                        <a:pt x="103" y="117"/>
                      </a:cubicBezTo>
                      <a:close/>
                      <a:moveTo>
                        <a:pt x="97" y="92"/>
                      </a:move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9" y="93"/>
                        <a:pt x="102" y="94"/>
                        <a:pt x="106" y="95"/>
                      </a:cubicBezTo>
                      <a:cubicBezTo>
                        <a:pt x="106" y="96"/>
                        <a:pt x="106" y="96"/>
                        <a:pt x="105" y="97"/>
                      </a:cubicBezTo>
                      <a:cubicBezTo>
                        <a:pt x="102" y="95"/>
                        <a:pt x="99" y="94"/>
                        <a:pt x="97" y="93"/>
                      </a:cubicBezTo>
                      <a:cubicBezTo>
                        <a:pt x="97" y="93"/>
                        <a:pt x="97" y="92"/>
                        <a:pt x="97" y="92"/>
                      </a:cubicBezTo>
                      <a:close/>
                      <a:moveTo>
                        <a:pt x="110" y="97"/>
                      </a:moveTo>
                      <a:cubicBezTo>
                        <a:pt x="111" y="97"/>
                        <a:pt x="112" y="98"/>
                        <a:pt x="113" y="98"/>
                      </a:cubicBezTo>
                      <a:cubicBezTo>
                        <a:pt x="113" y="99"/>
                        <a:pt x="113" y="99"/>
                        <a:pt x="112" y="100"/>
                      </a:cubicBezTo>
                      <a:cubicBezTo>
                        <a:pt x="111" y="99"/>
                        <a:pt x="110" y="99"/>
                        <a:pt x="109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09" y="97"/>
                        <a:pt x="109" y="97"/>
                      </a:cubicBezTo>
                      <a:cubicBezTo>
                        <a:pt x="110" y="97"/>
                        <a:pt x="110" y="97"/>
                        <a:pt x="110" y="97"/>
                      </a:cubicBezTo>
                      <a:close/>
                      <a:moveTo>
                        <a:pt x="122" y="101"/>
                      </a:moveTo>
                      <a:cubicBezTo>
                        <a:pt x="122" y="102"/>
                        <a:pt x="121" y="103"/>
                        <a:pt x="121" y="103"/>
                      </a:cubicBezTo>
                      <a:cubicBezTo>
                        <a:pt x="119" y="103"/>
                        <a:pt x="117" y="102"/>
                        <a:pt x="116" y="101"/>
                      </a:cubicBezTo>
                      <a:cubicBezTo>
                        <a:pt x="116" y="101"/>
                        <a:pt x="116" y="100"/>
                        <a:pt x="117" y="99"/>
                      </a:cubicBezTo>
                      <a:cubicBezTo>
                        <a:pt x="118" y="100"/>
                        <a:pt x="120" y="101"/>
                        <a:pt x="122" y="101"/>
                      </a:cubicBezTo>
                      <a:close/>
                      <a:moveTo>
                        <a:pt x="158" y="113"/>
                      </a:moveTo>
                      <a:cubicBezTo>
                        <a:pt x="157" y="115"/>
                        <a:pt x="156" y="116"/>
                        <a:pt x="155" y="118"/>
                      </a:cubicBezTo>
                      <a:cubicBezTo>
                        <a:pt x="153" y="117"/>
                        <a:pt x="150" y="116"/>
                        <a:pt x="148" y="115"/>
                      </a:cubicBezTo>
                      <a:cubicBezTo>
                        <a:pt x="149" y="114"/>
                        <a:pt x="150" y="112"/>
                        <a:pt x="150" y="111"/>
                      </a:cubicBezTo>
                      <a:cubicBezTo>
                        <a:pt x="153" y="112"/>
                        <a:pt x="155" y="113"/>
                        <a:pt x="158" y="113"/>
                      </a:cubicBezTo>
                      <a:close/>
                      <a:moveTo>
                        <a:pt x="173" y="120"/>
                      </a:moveTo>
                      <a:cubicBezTo>
                        <a:pt x="173" y="120"/>
                        <a:pt x="173" y="120"/>
                        <a:pt x="173" y="120"/>
                      </a:cubicBezTo>
                      <a:cubicBezTo>
                        <a:pt x="173" y="120"/>
                        <a:pt x="173" y="120"/>
                        <a:pt x="173" y="120"/>
                      </a:cubicBezTo>
                      <a:cubicBezTo>
                        <a:pt x="172" y="121"/>
                        <a:pt x="170" y="123"/>
                        <a:pt x="169" y="124"/>
                      </a:cubicBezTo>
                      <a:cubicBezTo>
                        <a:pt x="169" y="124"/>
                        <a:pt x="168" y="123"/>
                        <a:pt x="167" y="123"/>
                      </a:cubicBezTo>
                      <a:cubicBezTo>
                        <a:pt x="168" y="121"/>
                        <a:pt x="169" y="119"/>
                        <a:pt x="171" y="118"/>
                      </a:cubicBezTo>
                      <a:cubicBezTo>
                        <a:pt x="172" y="118"/>
                        <a:pt x="173" y="119"/>
                        <a:pt x="173" y="119"/>
                      </a:cubicBezTo>
                      <a:cubicBezTo>
                        <a:pt x="173" y="119"/>
                        <a:pt x="173" y="120"/>
                        <a:pt x="173" y="120"/>
                      </a:cubicBezTo>
                      <a:close/>
                      <a:moveTo>
                        <a:pt x="164" y="122"/>
                      </a:moveTo>
                      <a:cubicBezTo>
                        <a:pt x="162" y="121"/>
                        <a:pt x="160" y="120"/>
                        <a:pt x="159" y="119"/>
                      </a:cubicBezTo>
                      <a:cubicBezTo>
                        <a:pt x="159" y="118"/>
                        <a:pt x="160" y="116"/>
                        <a:pt x="161" y="115"/>
                      </a:cubicBezTo>
                      <a:cubicBezTo>
                        <a:pt x="161" y="115"/>
                        <a:pt x="161" y="115"/>
                        <a:pt x="161" y="115"/>
                      </a:cubicBezTo>
                      <a:cubicBezTo>
                        <a:pt x="163" y="115"/>
                        <a:pt x="165" y="116"/>
                        <a:pt x="167" y="117"/>
                      </a:cubicBezTo>
                      <a:cubicBezTo>
                        <a:pt x="165" y="118"/>
                        <a:pt x="164" y="120"/>
                        <a:pt x="164" y="122"/>
                      </a:cubicBezTo>
                      <a:close/>
                      <a:moveTo>
                        <a:pt x="144" y="113"/>
                      </a:moveTo>
                      <a:cubicBezTo>
                        <a:pt x="144" y="113"/>
                        <a:pt x="143" y="113"/>
                        <a:pt x="142" y="112"/>
                      </a:cubicBezTo>
                      <a:cubicBezTo>
                        <a:pt x="143" y="111"/>
                        <a:pt x="143" y="110"/>
                        <a:pt x="144" y="109"/>
                      </a:cubicBezTo>
                      <a:cubicBezTo>
                        <a:pt x="145" y="109"/>
                        <a:pt x="146" y="109"/>
                        <a:pt x="147" y="110"/>
                      </a:cubicBezTo>
                      <a:cubicBezTo>
                        <a:pt x="146" y="111"/>
                        <a:pt x="145" y="112"/>
                        <a:pt x="144" y="113"/>
                      </a:cubicBezTo>
                      <a:close/>
                      <a:moveTo>
                        <a:pt x="138" y="111"/>
                      </a:moveTo>
                      <a:cubicBezTo>
                        <a:pt x="136" y="110"/>
                        <a:pt x="134" y="109"/>
                        <a:pt x="132" y="108"/>
                      </a:cubicBezTo>
                      <a:cubicBezTo>
                        <a:pt x="132" y="108"/>
                        <a:pt x="132" y="108"/>
                        <a:pt x="132" y="108"/>
                      </a:cubicBezTo>
                      <a:cubicBezTo>
                        <a:pt x="133" y="107"/>
                        <a:pt x="133" y="106"/>
                        <a:pt x="134" y="105"/>
                      </a:cubicBezTo>
                      <a:cubicBezTo>
                        <a:pt x="136" y="106"/>
                        <a:pt x="138" y="107"/>
                        <a:pt x="140" y="107"/>
                      </a:cubicBezTo>
                      <a:cubicBezTo>
                        <a:pt x="139" y="109"/>
                        <a:pt x="139" y="110"/>
                        <a:pt x="138" y="111"/>
                      </a:cubicBezTo>
                      <a:close/>
                      <a:moveTo>
                        <a:pt x="128" y="107"/>
                      </a:moveTo>
                      <a:cubicBezTo>
                        <a:pt x="127" y="106"/>
                        <a:pt x="126" y="106"/>
                        <a:pt x="124" y="105"/>
                      </a:cubicBezTo>
                      <a:cubicBezTo>
                        <a:pt x="125" y="104"/>
                        <a:pt x="125" y="103"/>
                        <a:pt x="126" y="103"/>
                      </a:cubicBezTo>
                      <a:cubicBezTo>
                        <a:pt x="127" y="103"/>
                        <a:pt x="128" y="104"/>
                        <a:pt x="130" y="104"/>
                      </a:cubicBezTo>
                      <a:cubicBezTo>
                        <a:pt x="129" y="105"/>
                        <a:pt x="129" y="106"/>
                        <a:pt x="128" y="107"/>
                      </a:cubicBezTo>
                      <a:close/>
                      <a:moveTo>
                        <a:pt x="121" y="150"/>
                      </a:moveTo>
                      <a:cubicBezTo>
                        <a:pt x="121" y="151"/>
                        <a:pt x="122" y="152"/>
                        <a:pt x="122" y="153"/>
                      </a:cubicBezTo>
                      <a:cubicBezTo>
                        <a:pt x="122" y="153"/>
                        <a:pt x="122" y="153"/>
                        <a:pt x="122" y="154"/>
                      </a:cubicBezTo>
                      <a:cubicBezTo>
                        <a:pt x="122" y="154"/>
                        <a:pt x="122" y="154"/>
                        <a:pt x="122" y="154"/>
                      </a:cubicBezTo>
                      <a:cubicBezTo>
                        <a:pt x="122" y="155"/>
                        <a:pt x="122" y="156"/>
                        <a:pt x="121" y="157"/>
                      </a:cubicBezTo>
                      <a:cubicBezTo>
                        <a:pt x="121" y="158"/>
                        <a:pt x="120" y="159"/>
                        <a:pt x="119" y="160"/>
                      </a:cubicBezTo>
                      <a:cubicBezTo>
                        <a:pt x="119" y="161"/>
                        <a:pt x="118" y="163"/>
                        <a:pt x="117" y="165"/>
                      </a:cubicBezTo>
                      <a:cubicBezTo>
                        <a:pt x="117" y="164"/>
                        <a:pt x="117" y="163"/>
                        <a:pt x="117" y="162"/>
                      </a:cubicBezTo>
                      <a:cubicBezTo>
                        <a:pt x="117" y="161"/>
                        <a:pt x="116" y="160"/>
                        <a:pt x="116" y="160"/>
                      </a:cubicBezTo>
                      <a:cubicBezTo>
                        <a:pt x="116" y="160"/>
                        <a:pt x="116" y="160"/>
                        <a:pt x="116" y="159"/>
                      </a:cubicBezTo>
                      <a:cubicBezTo>
                        <a:pt x="116" y="159"/>
                        <a:pt x="116" y="159"/>
                        <a:pt x="116" y="159"/>
                      </a:cubicBezTo>
                      <a:cubicBezTo>
                        <a:pt x="117" y="156"/>
                        <a:pt x="119" y="153"/>
                        <a:pt x="121" y="149"/>
                      </a:cubicBezTo>
                      <a:cubicBezTo>
                        <a:pt x="121" y="150"/>
                        <a:pt x="121" y="150"/>
                        <a:pt x="121" y="150"/>
                      </a:cubicBezTo>
                      <a:close/>
                      <a:moveTo>
                        <a:pt x="124" y="173"/>
                      </a:moveTo>
                      <a:cubicBezTo>
                        <a:pt x="123" y="175"/>
                        <a:pt x="123" y="176"/>
                        <a:pt x="123" y="177"/>
                      </a:cubicBezTo>
                      <a:cubicBezTo>
                        <a:pt x="123" y="177"/>
                        <a:pt x="123" y="176"/>
                        <a:pt x="122" y="176"/>
                      </a:cubicBezTo>
                      <a:cubicBezTo>
                        <a:pt x="123" y="175"/>
                        <a:pt x="123" y="174"/>
                        <a:pt x="124" y="173"/>
                      </a:cubicBezTo>
                      <a:close/>
                      <a:moveTo>
                        <a:pt x="128" y="170"/>
                      </a:moveTo>
                      <a:cubicBezTo>
                        <a:pt x="128" y="167"/>
                        <a:pt x="129" y="163"/>
                        <a:pt x="129" y="161"/>
                      </a:cubicBezTo>
                      <a:cubicBezTo>
                        <a:pt x="131" y="160"/>
                        <a:pt x="133" y="159"/>
                        <a:pt x="135" y="158"/>
                      </a:cubicBezTo>
                      <a:cubicBezTo>
                        <a:pt x="133" y="165"/>
                        <a:pt x="131" y="171"/>
                        <a:pt x="129" y="178"/>
                      </a:cubicBezTo>
                      <a:cubicBezTo>
                        <a:pt x="129" y="178"/>
                        <a:pt x="129" y="178"/>
                        <a:pt x="129" y="178"/>
                      </a:cubicBezTo>
                      <a:cubicBezTo>
                        <a:pt x="128" y="179"/>
                        <a:pt x="128" y="179"/>
                        <a:pt x="127" y="179"/>
                      </a:cubicBezTo>
                      <a:cubicBezTo>
                        <a:pt x="127" y="177"/>
                        <a:pt x="127" y="174"/>
                        <a:pt x="128" y="170"/>
                      </a:cubicBezTo>
                      <a:close/>
                      <a:moveTo>
                        <a:pt x="140" y="156"/>
                      </a:moveTo>
                      <a:cubicBezTo>
                        <a:pt x="140" y="156"/>
                        <a:pt x="140" y="156"/>
                        <a:pt x="140" y="156"/>
                      </a:cubicBezTo>
                      <a:cubicBezTo>
                        <a:pt x="141" y="156"/>
                        <a:pt x="142" y="155"/>
                        <a:pt x="142" y="155"/>
                      </a:cubicBezTo>
                      <a:cubicBezTo>
                        <a:pt x="141" y="162"/>
                        <a:pt x="139" y="168"/>
                        <a:pt x="136" y="175"/>
                      </a:cubicBezTo>
                      <a:cubicBezTo>
                        <a:pt x="135" y="176"/>
                        <a:pt x="134" y="176"/>
                        <a:pt x="133" y="176"/>
                      </a:cubicBezTo>
                      <a:cubicBezTo>
                        <a:pt x="136" y="170"/>
                        <a:pt x="138" y="163"/>
                        <a:pt x="140" y="156"/>
                      </a:cubicBezTo>
                      <a:close/>
                      <a:moveTo>
                        <a:pt x="147" y="152"/>
                      </a:moveTo>
                      <a:cubicBezTo>
                        <a:pt x="147" y="152"/>
                        <a:pt x="147" y="152"/>
                        <a:pt x="147" y="152"/>
                      </a:cubicBezTo>
                      <a:cubicBezTo>
                        <a:pt x="148" y="151"/>
                        <a:pt x="150" y="151"/>
                        <a:pt x="151" y="150"/>
                      </a:cubicBezTo>
                      <a:cubicBezTo>
                        <a:pt x="149" y="157"/>
                        <a:pt x="147" y="163"/>
                        <a:pt x="145" y="170"/>
                      </a:cubicBezTo>
                      <a:cubicBezTo>
                        <a:pt x="144" y="171"/>
                        <a:pt x="142" y="172"/>
                        <a:pt x="141" y="172"/>
                      </a:cubicBezTo>
                      <a:cubicBezTo>
                        <a:pt x="143" y="166"/>
                        <a:pt x="145" y="159"/>
                        <a:pt x="147" y="152"/>
                      </a:cubicBezTo>
                      <a:close/>
                      <a:moveTo>
                        <a:pt x="156" y="147"/>
                      </a:moveTo>
                      <a:cubicBezTo>
                        <a:pt x="156" y="147"/>
                        <a:pt x="156" y="147"/>
                        <a:pt x="156" y="146"/>
                      </a:cubicBezTo>
                      <a:cubicBezTo>
                        <a:pt x="157" y="145"/>
                        <a:pt x="158" y="144"/>
                        <a:pt x="160" y="143"/>
                      </a:cubicBezTo>
                      <a:cubicBezTo>
                        <a:pt x="158" y="150"/>
                        <a:pt x="156" y="157"/>
                        <a:pt x="154" y="163"/>
                      </a:cubicBezTo>
                      <a:cubicBezTo>
                        <a:pt x="154" y="163"/>
                        <a:pt x="154" y="163"/>
                        <a:pt x="154" y="163"/>
                      </a:cubicBezTo>
                      <a:cubicBezTo>
                        <a:pt x="153" y="164"/>
                        <a:pt x="151" y="165"/>
                        <a:pt x="150" y="166"/>
                      </a:cubicBezTo>
                      <a:cubicBezTo>
                        <a:pt x="152" y="160"/>
                        <a:pt x="154" y="154"/>
                        <a:pt x="156" y="147"/>
                      </a:cubicBezTo>
                      <a:close/>
                      <a:moveTo>
                        <a:pt x="165" y="139"/>
                      </a:moveTo>
                      <a:cubicBezTo>
                        <a:pt x="166" y="137"/>
                        <a:pt x="167" y="136"/>
                        <a:pt x="168" y="135"/>
                      </a:cubicBezTo>
                      <a:cubicBezTo>
                        <a:pt x="168" y="137"/>
                        <a:pt x="168" y="138"/>
                        <a:pt x="168" y="140"/>
                      </a:cubicBezTo>
                      <a:cubicBezTo>
                        <a:pt x="168" y="142"/>
                        <a:pt x="167" y="144"/>
                        <a:pt x="167" y="145"/>
                      </a:cubicBezTo>
                      <a:cubicBezTo>
                        <a:pt x="167" y="145"/>
                        <a:pt x="167" y="146"/>
                        <a:pt x="167" y="146"/>
                      </a:cubicBezTo>
                      <a:cubicBezTo>
                        <a:pt x="167" y="146"/>
                        <a:pt x="167" y="146"/>
                        <a:pt x="167" y="146"/>
                      </a:cubicBezTo>
                      <a:cubicBezTo>
                        <a:pt x="165" y="150"/>
                        <a:pt x="163" y="153"/>
                        <a:pt x="160" y="156"/>
                      </a:cubicBezTo>
                      <a:cubicBezTo>
                        <a:pt x="162" y="151"/>
                        <a:pt x="164" y="145"/>
                        <a:pt x="165" y="139"/>
                      </a:cubicBezTo>
                      <a:close/>
                      <a:moveTo>
                        <a:pt x="176" y="135"/>
                      </a:moveTo>
                      <a:cubicBezTo>
                        <a:pt x="176" y="130"/>
                        <a:pt x="177" y="124"/>
                        <a:pt x="177" y="119"/>
                      </a:cubicBezTo>
                      <a:cubicBezTo>
                        <a:pt x="178" y="119"/>
                        <a:pt x="178" y="119"/>
                        <a:pt x="178" y="118"/>
                      </a:cubicBezTo>
                      <a:cubicBezTo>
                        <a:pt x="178" y="118"/>
                        <a:pt x="178" y="118"/>
                        <a:pt x="178" y="118"/>
                      </a:cubicBezTo>
                      <a:cubicBezTo>
                        <a:pt x="180" y="114"/>
                        <a:pt x="181" y="108"/>
                        <a:pt x="182" y="103"/>
                      </a:cubicBezTo>
                      <a:cubicBezTo>
                        <a:pt x="182" y="114"/>
                        <a:pt x="180" y="125"/>
                        <a:pt x="176" y="135"/>
                      </a:cubicBezTo>
                      <a:close/>
                      <a:moveTo>
                        <a:pt x="177" y="65"/>
                      </a:moveTo>
                      <a:cubicBezTo>
                        <a:pt x="178" y="72"/>
                        <a:pt x="179" y="79"/>
                        <a:pt x="179" y="86"/>
                      </a:cubicBezTo>
                      <a:cubicBezTo>
                        <a:pt x="179" y="96"/>
                        <a:pt x="178" y="106"/>
                        <a:pt x="175" y="115"/>
                      </a:cubicBezTo>
                      <a:cubicBezTo>
                        <a:pt x="175" y="115"/>
                        <a:pt x="175" y="115"/>
                        <a:pt x="174" y="115"/>
                      </a:cubicBezTo>
                      <a:cubicBezTo>
                        <a:pt x="168" y="113"/>
                        <a:pt x="160" y="110"/>
                        <a:pt x="151" y="107"/>
                      </a:cubicBezTo>
                      <a:cubicBezTo>
                        <a:pt x="151" y="107"/>
                        <a:pt x="150" y="107"/>
                        <a:pt x="150" y="106"/>
                      </a:cubicBezTo>
                      <a:cubicBezTo>
                        <a:pt x="150" y="106"/>
                        <a:pt x="149" y="106"/>
                        <a:pt x="149" y="106"/>
                      </a:cubicBezTo>
                      <a:cubicBezTo>
                        <a:pt x="144" y="105"/>
                        <a:pt x="138" y="103"/>
                        <a:pt x="133" y="101"/>
                      </a:cubicBezTo>
                      <a:cubicBezTo>
                        <a:pt x="128" y="99"/>
                        <a:pt x="122" y="97"/>
                        <a:pt x="117" y="95"/>
                      </a:cubicBezTo>
                      <a:cubicBezTo>
                        <a:pt x="117" y="95"/>
                        <a:pt x="116" y="94"/>
                        <a:pt x="116" y="94"/>
                      </a:cubicBezTo>
                      <a:cubicBezTo>
                        <a:pt x="115" y="94"/>
                        <a:pt x="115" y="94"/>
                        <a:pt x="115" y="95"/>
                      </a:cubicBezTo>
                      <a:cubicBezTo>
                        <a:pt x="114" y="94"/>
                        <a:pt x="112" y="94"/>
                        <a:pt x="111" y="93"/>
                      </a:cubicBezTo>
                      <a:cubicBezTo>
                        <a:pt x="111" y="93"/>
                        <a:pt x="111" y="93"/>
                        <a:pt x="111" y="93"/>
                      </a:cubicBezTo>
                      <a:cubicBezTo>
                        <a:pt x="111" y="93"/>
                        <a:pt x="111" y="93"/>
                        <a:pt x="110" y="93"/>
                      </a:cubicBezTo>
                      <a:cubicBezTo>
                        <a:pt x="110" y="92"/>
                        <a:pt x="109" y="92"/>
                        <a:pt x="108" y="92"/>
                      </a:cubicBezTo>
                      <a:cubicBezTo>
                        <a:pt x="107" y="92"/>
                        <a:pt x="106" y="91"/>
                        <a:pt x="104" y="91"/>
                      </a:cubicBezTo>
                      <a:cubicBezTo>
                        <a:pt x="109" y="89"/>
                        <a:pt x="115" y="87"/>
                        <a:pt x="122" y="85"/>
                      </a:cubicBezTo>
                      <a:cubicBezTo>
                        <a:pt x="123" y="85"/>
                        <a:pt x="123" y="85"/>
                        <a:pt x="124" y="84"/>
                      </a:cubicBezTo>
                      <a:cubicBezTo>
                        <a:pt x="129" y="82"/>
                        <a:pt x="134" y="80"/>
                        <a:pt x="139" y="78"/>
                      </a:cubicBezTo>
                      <a:cubicBezTo>
                        <a:pt x="152" y="73"/>
                        <a:pt x="167" y="68"/>
                        <a:pt x="177" y="65"/>
                      </a:cubicBezTo>
                      <a:close/>
                      <a:moveTo>
                        <a:pt x="145" y="68"/>
                      </a:moveTo>
                      <a:cubicBezTo>
                        <a:pt x="142" y="69"/>
                        <a:pt x="139" y="71"/>
                        <a:pt x="136" y="72"/>
                      </a:cubicBezTo>
                      <a:cubicBezTo>
                        <a:pt x="138" y="67"/>
                        <a:pt x="140" y="62"/>
                        <a:pt x="143" y="57"/>
                      </a:cubicBezTo>
                      <a:cubicBezTo>
                        <a:pt x="143" y="57"/>
                        <a:pt x="143" y="56"/>
                        <a:pt x="143" y="56"/>
                      </a:cubicBezTo>
                      <a:cubicBezTo>
                        <a:pt x="145" y="55"/>
                        <a:pt x="147" y="54"/>
                        <a:pt x="150" y="52"/>
                      </a:cubicBezTo>
                      <a:cubicBezTo>
                        <a:pt x="148" y="58"/>
                        <a:pt x="147" y="63"/>
                        <a:pt x="145" y="68"/>
                      </a:cubicBezTo>
                      <a:close/>
                      <a:moveTo>
                        <a:pt x="131" y="75"/>
                      </a:moveTo>
                      <a:cubicBezTo>
                        <a:pt x="130" y="75"/>
                        <a:pt x="128" y="76"/>
                        <a:pt x="127" y="77"/>
                      </a:cubicBezTo>
                      <a:cubicBezTo>
                        <a:pt x="128" y="73"/>
                        <a:pt x="130" y="69"/>
                        <a:pt x="132" y="65"/>
                      </a:cubicBezTo>
                      <a:cubicBezTo>
                        <a:pt x="132" y="64"/>
                        <a:pt x="132" y="63"/>
                        <a:pt x="132" y="62"/>
                      </a:cubicBezTo>
                      <a:cubicBezTo>
                        <a:pt x="134" y="61"/>
                        <a:pt x="135" y="60"/>
                        <a:pt x="137" y="59"/>
                      </a:cubicBezTo>
                      <a:cubicBezTo>
                        <a:pt x="135" y="64"/>
                        <a:pt x="133" y="69"/>
                        <a:pt x="131" y="75"/>
                      </a:cubicBezTo>
                      <a:close/>
                      <a:moveTo>
                        <a:pt x="122" y="79"/>
                      </a:moveTo>
                      <a:cubicBezTo>
                        <a:pt x="120" y="80"/>
                        <a:pt x="119" y="80"/>
                        <a:pt x="118" y="81"/>
                      </a:cubicBezTo>
                      <a:cubicBezTo>
                        <a:pt x="120" y="77"/>
                        <a:pt x="121" y="73"/>
                        <a:pt x="122" y="69"/>
                      </a:cubicBezTo>
                      <a:cubicBezTo>
                        <a:pt x="122" y="69"/>
                        <a:pt x="122" y="68"/>
                        <a:pt x="122" y="68"/>
                      </a:cubicBezTo>
                      <a:cubicBezTo>
                        <a:pt x="124" y="67"/>
                        <a:pt x="126" y="66"/>
                        <a:pt x="128" y="65"/>
                      </a:cubicBezTo>
                      <a:cubicBezTo>
                        <a:pt x="125" y="70"/>
                        <a:pt x="123" y="74"/>
                        <a:pt x="122" y="79"/>
                      </a:cubicBezTo>
                      <a:close/>
                      <a:moveTo>
                        <a:pt x="113" y="83"/>
                      </a:moveTo>
                      <a:cubicBezTo>
                        <a:pt x="112" y="83"/>
                        <a:pt x="111" y="84"/>
                        <a:pt x="110" y="84"/>
                      </a:cubicBezTo>
                      <a:cubicBezTo>
                        <a:pt x="109" y="84"/>
                        <a:pt x="109" y="85"/>
                        <a:pt x="109" y="85"/>
                      </a:cubicBezTo>
                      <a:cubicBezTo>
                        <a:pt x="108" y="85"/>
                        <a:pt x="107" y="86"/>
                        <a:pt x="106" y="86"/>
                      </a:cubicBezTo>
                      <a:cubicBezTo>
                        <a:pt x="107" y="83"/>
                        <a:pt x="109" y="79"/>
                        <a:pt x="110" y="76"/>
                      </a:cubicBezTo>
                      <a:cubicBezTo>
                        <a:pt x="110" y="76"/>
                        <a:pt x="110" y="75"/>
                        <a:pt x="110" y="75"/>
                      </a:cubicBezTo>
                      <a:cubicBezTo>
                        <a:pt x="113" y="74"/>
                        <a:pt x="115" y="72"/>
                        <a:pt x="117" y="71"/>
                      </a:cubicBezTo>
                      <a:cubicBezTo>
                        <a:pt x="116" y="75"/>
                        <a:pt x="115" y="79"/>
                        <a:pt x="113" y="83"/>
                      </a:cubicBezTo>
                      <a:close/>
                      <a:moveTo>
                        <a:pt x="102" y="87"/>
                      </a:moveTo>
                      <a:cubicBezTo>
                        <a:pt x="100" y="88"/>
                        <a:pt x="99" y="88"/>
                        <a:pt x="98" y="88"/>
                      </a:cubicBezTo>
                      <a:cubicBezTo>
                        <a:pt x="98" y="88"/>
                        <a:pt x="98" y="88"/>
                        <a:pt x="98" y="88"/>
                      </a:cubicBezTo>
                      <a:cubicBezTo>
                        <a:pt x="98" y="88"/>
                        <a:pt x="98" y="88"/>
                        <a:pt x="98" y="88"/>
                      </a:cubicBezTo>
                      <a:cubicBezTo>
                        <a:pt x="98" y="88"/>
                        <a:pt x="98" y="88"/>
                        <a:pt x="97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7"/>
                        <a:pt x="97" y="85"/>
                        <a:pt x="97" y="83"/>
                      </a:cubicBezTo>
                      <a:cubicBezTo>
                        <a:pt x="97" y="83"/>
                        <a:pt x="98" y="83"/>
                        <a:pt x="98" y="83"/>
                      </a:cubicBezTo>
                      <a:cubicBezTo>
                        <a:pt x="99" y="82"/>
                        <a:pt x="102" y="80"/>
                        <a:pt x="105" y="79"/>
                      </a:cubicBezTo>
                      <a:cubicBezTo>
                        <a:pt x="104" y="81"/>
                        <a:pt x="103" y="84"/>
                        <a:pt x="102" y="87"/>
                      </a:cubicBezTo>
                      <a:close/>
                      <a:moveTo>
                        <a:pt x="98" y="107"/>
                      </a:moveTo>
                      <a:cubicBezTo>
                        <a:pt x="98" y="107"/>
                        <a:pt x="98" y="107"/>
                        <a:pt x="98" y="107"/>
                      </a:cubicBezTo>
                      <a:cubicBezTo>
                        <a:pt x="98" y="107"/>
                        <a:pt x="98" y="107"/>
                        <a:pt x="98" y="107"/>
                      </a:cubicBezTo>
                      <a:cubicBezTo>
                        <a:pt x="98" y="108"/>
                        <a:pt x="98" y="108"/>
                        <a:pt x="97" y="108"/>
                      </a:cubicBezTo>
                      <a:cubicBezTo>
                        <a:pt x="97" y="106"/>
                        <a:pt x="96" y="104"/>
                        <a:pt x="95" y="102"/>
                      </a:cubicBezTo>
                      <a:cubicBezTo>
                        <a:pt x="96" y="103"/>
                        <a:pt x="97" y="105"/>
                        <a:pt x="98" y="107"/>
                      </a:cubicBezTo>
                      <a:close/>
                      <a:moveTo>
                        <a:pt x="100" y="111"/>
                      </a:moveTo>
                      <a:cubicBezTo>
                        <a:pt x="100" y="112"/>
                        <a:pt x="101" y="112"/>
                        <a:pt x="101" y="112"/>
                      </a:cubicBezTo>
                      <a:cubicBezTo>
                        <a:pt x="101" y="114"/>
                        <a:pt x="100" y="115"/>
                        <a:pt x="100" y="116"/>
                      </a:cubicBezTo>
                      <a:cubicBezTo>
                        <a:pt x="100" y="115"/>
                        <a:pt x="99" y="114"/>
                        <a:pt x="99" y="114"/>
                      </a:cubicBezTo>
                      <a:cubicBezTo>
                        <a:pt x="100" y="113"/>
                        <a:pt x="100" y="112"/>
                        <a:pt x="100" y="111"/>
                      </a:cubicBezTo>
                      <a:close/>
                      <a:moveTo>
                        <a:pt x="105" y="130"/>
                      </a:moveTo>
                      <a:cubicBezTo>
                        <a:pt x="105" y="130"/>
                        <a:pt x="105" y="129"/>
                        <a:pt x="105" y="129"/>
                      </a:cubicBezTo>
                      <a:cubicBezTo>
                        <a:pt x="105" y="128"/>
                        <a:pt x="106" y="126"/>
                        <a:pt x="107" y="124"/>
                      </a:cubicBezTo>
                      <a:cubicBezTo>
                        <a:pt x="108" y="125"/>
                        <a:pt x="108" y="127"/>
                        <a:pt x="109" y="128"/>
                      </a:cubicBezTo>
                      <a:cubicBezTo>
                        <a:pt x="108" y="130"/>
                        <a:pt x="107" y="132"/>
                        <a:pt x="106" y="134"/>
                      </a:cubicBezTo>
                      <a:cubicBezTo>
                        <a:pt x="106" y="133"/>
                        <a:pt x="105" y="131"/>
                        <a:pt x="105" y="130"/>
                      </a:cubicBezTo>
                      <a:close/>
                      <a:moveTo>
                        <a:pt x="111" y="132"/>
                      </a:moveTo>
                      <a:cubicBezTo>
                        <a:pt x="111" y="132"/>
                        <a:pt x="111" y="132"/>
                        <a:pt x="111" y="132"/>
                      </a:cubicBezTo>
                      <a:cubicBezTo>
                        <a:pt x="112" y="134"/>
                        <a:pt x="113" y="136"/>
                        <a:pt x="114" y="137"/>
                      </a:cubicBezTo>
                      <a:cubicBezTo>
                        <a:pt x="113" y="140"/>
                        <a:pt x="111" y="142"/>
                        <a:pt x="110" y="145"/>
                      </a:cubicBezTo>
                      <a:cubicBezTo>
                        <a:pt x="109" y="143"/>
                        <a:pt x="109" y="141"/>
                        <a:pt x="108" y="139"/>
                      </a:cubicBezTo>
                      <a:cubicBezTo>
                        <a:pt x="109" y="137"/>
                        <a:pt x="110" y="135"/>
                        <a:pt x="111" y="132"/>
                      </a:cubicBezTo>
                      <a:close/>
                      <a:moveTo>
                        <a:pt x="112" y="149"/>
                      </a:moveTo>
                      <a:cubicBezTo>
                        <a:pt x="113" y="146"/>
                        <a:pt x="115" y="144"/>
                        <a:pt x="116" y="141"/>
                      </a:cubicBezTo>
                      <a:cubicBezTo>
                        <a:pt x="117" y="143"/>
                        <a:pt x="118" y="144"/>
                        <a:pt x="118" y="145"/>
                      </a:cubicBezTo>
                      <a:cubicBezTo>
                        <a:pt x="117" y="148"/>
                        <a:pt x="115" y="151"/>
                        <a:pt x="114" y="154"/>
                      </a:cubicBezTo>
                      <a:cubicBezTo>
                        <a:pt x="113" y="153"/>
                        <a:pt x="112" y="151"/>
                        <a:pt x="112" y="150"/>
                      </a:cubicBezTo>
                      <a:cubicBezTo>
                        <a:pt x="112" y="149"/>
                        <a:pt x="112" y="149"/>
                        <a:pt x="112" y="149"/>
                      </a:cubicBezTo>
                      <a:close/>
                      <a:moveTo>
                        <a:pt x="113" y="165"/>
                      </a:moveTo>
                      <a:cubicBezTo>
                        <a:pt x="113" y="165"/>
                        <a:pt x="113" y="165"/>
                        <a:pt x="113" y="165"/>
                      </a:cubicBezTo>
                      <a:cubicBezTo>
                        <a:pt x="113" y="167"/>
                        <a:pt x="113" y="168"/>
                        <a:pt x="113" y="170"/>
                      </a:cubicBezTo>
                      <a:cubicBezTo>
                        <a:pt x="113" y="170"/>
                        <a:pt x="112" y="171"/>
                        <a:pt x="112" y="171"/>
                      </a:cubicBezTo>
                      <a:cubicBezTo>
                        <a:pt x="112" y="171"/>
                        <a:pt x="112" y="171"/>
                        <a:pt x="112" y="171"/>
                      </a:cubicBezTo>
                      <a:cubicBezTo>
                        <a:pt x="110" y="175"/>
                        <a:pt x="108" y="180"/>
                        <a:pt x="106" y="184"/>
                      </a:cubicBezTo>
                      <a:cubicBezTo>
                        <a:pt x="106" y="184"/>
                        <a:pt x="105" y="184"/>
                        <a:pt x="104" y="184"/>
                      </a:cubicBezTo>
                      <a:cubicBezTo>
                        <a:pt x="107" y="178"/>
                        <a:pt x="109" y="171"/>
                        <a:pt x="112" y="165"/>
                      </a:cubicBezTo>
                      <a:cubicBezTo>
                        <a:pt x="112" y="165"/>
                        <a:pt x="113" y="165"/>
                        <a:pt x="113" y="165"/>
                      </a:cubicBezTo>
                      <a:close/>
                      <a:moveTo>
                        <a:pt x="100" y="185"/>
                      </a:moveTo>
                      <a:cubicBezTo>
                        <a:pt x="98" y="185"/>
                        <a:pt x="95" y="185"/>
                        <a:pt x="93" y="185"/>
                      </a:cubicBezTo>
                      <a:cubicBezTo>
                        <a:pt x="96" y="179"/>
                        <a:pt x="99" y="173"/>
                        <a:pt x="102" y="166"/>
                      </a:cubicBezTo>
                      <a:cubicBezTo>
                        <a:pt x="104" y="166"/>
                        <a:pt x="106" y="166"/>
                        <a:pt x="107" y="166"/>
                      </a:cubicBezTo>
                      <a:cubicBezTo>
                        <a:pt x="105" y="172"/>
                        <a:pt x="102" y="178"/>
                        <a:pt x="100" y="185"/>
                      </a:cubicBezTo>
                      <a:close/>
                      <a:moveTo>
                        <a:pt x="170" y="56"/>
                      </a:moveTo>
                      <a:cubicBezTo>
                        <a:pt x="169" y="57"/>
                        <a:pt x="168" y="57"/>
                        <a:pt x="168" y="58"/>
                      </a:cubicBezTo>
                      <a:cubicBezTo>
                        <a:pt x="170" y="53"/>
                        <a:pt x="171" y="48"/>
                        <a:pt x="173" y="42"/>
                      </a:cubicBezTo>
                      <a:cubicBezTo>
                        <a:pt x="172" y="47"/>
                        <a:pt x="171" y="52"/>
                        <a:pt x="170" y="56"/>
                      </a:cubicBezTo>
                      <a:close/>
                      <a:moveTo>
                        <a:pt x="107" y="4"/>
                      </a:moveTo>
                      <a:cubicBezTo>
                        <a:pt x="110" y="4"/>
                        <a:pt x="113" y="4"/>
                        <a:pt x="116" y="4"/>
                      </a:cubicBezTo>
                      <a:cubicBezTo>
                        <a:pt x="137" y="6"/>
                        <a:pt x="158" y="14"/>
                        <a:pt x="169" y="29"/>
                      </a:cubicBezTo>
                      <a:cubicBezTo>
                        <a:pt x="171" y="31"/>
                        <a:pt x="172" y="33"/>
                        <a:pt x="174" y="36"/>
                      </a:cubicBezTo>
                      <a:cubicBezTo>
                        <a:pt x="171" y="37"/>
                        <a:pt x="168" y="38"/>
                        <a:pt x="165" y="40"/>
                      </a:cubicBezTo>
                      <a:cubicBezTo>
                        <a:pt x="164" y="40"/>
                        <a:pt x="163" y="40"/>
                        <a:pt x="163" y="41"/>
                      </a:cubicBezTo>
                      <a:cubicBezTo>
                        <a:pt x="151" y="47"/>
                        <a:pt x="137" y="55"/>
                        <a:pt x="125" y="62"/>
                      </a:cubicBezTo>
                      <a:cubicBezTo>
                        <a:pt x="117" y="67"/>
                        <a:pt x="109" y="71"/>
                        <a:pt x="104" y="74"/>
                      </a:cubicBezTo>
                      <a:cubicBezTo>
                        <a:pt x="102" y="76"/>
                        <a:pt x="100" y="77"/>
                        <a:pt x="98" y="78"/>
                      </a:cubicBezTo>
                      <a:cubicBezTo>
                        <a:pt x="100" y="50"/>
                        <a:pt x="104" y="32"/>
                        <a:pt x="107" y="4"/>
                      </a:cubicBezTo>
                      <a:close/>
                      <a:moveTo>
                        <a:pt x="17" y="48"/>
                      </a:moveTo>
                      <a:cubicBezTo>
                        <a:pt x="32" y="26"/>
                        <a:pt x="60" y="13"/>
                        <a:pt x="89" y="10"/>
                      </a:cubicBezTo>
                      <a:cubicBezTo>
                        <a:pt x="89" y="12"/>
                        <a:pt x="89" y="14"/>
                        <a:pt x="89" y="17"/>
                      </a:cubicBezTo>
                      <a:cubicBezTo>
                        <a:pt x="88" y="30"/>
                        <a:pt x="88" y="54"/>
                        <a:pt x="88" y="71"/>
                      </a:cubicBezTo>
                      <a:cubicBezTo>
                        <a:pt x="88" y="80"/>
                        <a:pt x="88" y="88"/>
                        <a:pt x="88" y="91"/>
                      </a:cubicBezTo>
                      <a:cubicBezTo>
                        <a:pt x="88" y="91"/>
                        <a:pt x="88" y="91"/>
                        <a:pt x="88" y="92"/>
                      </a:cubicBezTo>
                      <a:cubicBezTo>
                        <a:pt x="88" y="92"/>
                        <a:pt x="88" y="92"/>
                        <a:pt x="88" y="93"/>
                      </a:cubicBezTo>
                      <a:cubicBezTo>
                        <a:pt x="88" y="93"/>
                        <a:pt x="88" y="93"/>
                        <a:pt x="88" y="93"/>
                      </a:cubicBezTo>
                      <a:cubicBezTo>
                        <a:pt x="89" y="95"/>
                        <a:pt x="92" y="103"/>
                        <a:pt x="95" y="113"/>
                      </a:cubicBezTo>
                      <a:cubicBezTo>
                        <a:pt x="95" y="114"/>
                        <a:pt x="95" y="114"/>
                        <a:pt x="95" y="114"/>
                      </a:cubicBezTo>
                      <a:cubicBezTo>
                        <a:pt x="94" y="115"/>
                        <a:pt x="95" y="116"/>
                        <a:pt x="96" y="117"/>
                      </a:cubicBezTo>
                      <a:cubicBezTo>
                        <a:pt x="96" y="117"/>
                        <a:pt x="96" y="117"/>
                        <a:pt x="96" y="117"/>
                      </a:cubicBezTo>
                      <a:cubicBezTo>
                        <a:pt x="98" y="124"/>
                        <a:pt x="101" y="132"/>
                        <a:pt x="104" y="139"/>
                      </a:cubicBezTo>
                      <a:cubicBezTo>
                        <a:pt x="104" y="140"/>
                        <a:pt x="104" y="141"/>
                        <a:pt x="104" y="141"/>
                      </a:cubicBezTo>
                      <a:cubicBezTo>
                        <a:pt x="107" y="149"/>
                        <a:pt x="110" y="156"/>
                        <a:pt x="112" y="161"/>
                      </a:cubicBezTo>
                      <a:cubicBezTo>
                        <a:pt x="112" y="161"/>
                        <a:pt x="111" y="161"/>
                        <a:pt x="111" y="161"/>
                      </a:cubicBezTo>
                      <a:cubicBezTo>
                        <a:pt x="111" y="161"/>
                        <a:pt x="110" y="161"/>
                        <a:pt x="110" y="161"/>
                      </a:cubicBezTo>
                      <a:cubicBezTo>
                        <a:pt x="104" y="162"/>
                        <a:pt x="97" y="163"/>
                        <a:pt x="91" y="163"/>
                      </a:cubicBezTo>
                      <a:cubicBezTo>
                        <a:pt x="91" y="163"/>
                        <a:pt x="90" y="163"/>
                        <a:pt x="90" y="163"/>
                      </a:cubicBezTo>
                      <a:cubicBezTo>
                        <a:pt x="90" y="163"/>
                        <a:pt x="90" y="162"/>
                        <a:pt x="89" y="162"/>
                      </a:cubicBezTo>
                      <a:cubicBezTo>
                        <a:pt x="88" y="162"/>
                        <a:pt x="87" y="162"/>
                        <a:pt x="87" y="163"/>
                      </a:cubicBezTo>
                      <a:cubicBezTo>
                        <a:pt x="82" y="163"/>
                        <a:pt x="76" y="162"/>
                        <a:pt x="71" y="161"/>
                      </a:cubicBezTo>
                      <a:cubicBezTo>
                        <a:pt x="71" y="161"/>
                        <a:pt x="70" y="160"/>
                        <a:pt x="70" y="160"/>
                      </a:cubicBezTo>
                      <a:cubicBezTo>
                        <a:pt x="69" y="159"/>
                        <a:pt x="68" y="160"/>
                        <a:pt x="68" y="160"/>
                      </a:cubicBezTo>
                      <a:cubicBezTo>
                        <a:pt x="61" y="159"/>
                        <a:pt x="55" y="156"/>
                        <a:pt x="48" y="153"/>
                      </a:cubicBezTo>
                      <a:cubicBezTo>
                        <a:pt x="48" y="153"/>
                        <a:pt x="48" y="152"/>
                        <a:pt x="47" y="152"/>
                      </a:cubicBezTo>
                      <a:cubicBezTo>
                        <a:pt x="47" y="152"/>
                        <a:pt x="46" y="152"/>
                        <a:pt x="46" y="152"/>
                      </a:cubicBezTo>
                      <a:cubicBezTo>
                        <a:pt x="40" y="149"/>
                        <a:pt x="34" y="145"/>
                        <a:pt x="29" y="141"/>
                      </a:cubicBezTo>
                      <a:cubicBezTo>
                        <a:pt x="20" y="134"/>
                        <a:pt x="14" y="125"/>
                        <a:pt x="10" y="115"/>
                      </a:cubicBezTo>
                      <a:cubicBezTo>
                        <a:pt x="10" y="115"/>
                        <a:pt x="10" y="114"/>
                        <a:pt x="9" y="113"/>
                      </a:cubicBezTo>
                      <a:cubicBezTo>
                        <a:pt x="7" y="106"/>
                        <a:pt x="5" y="98"/>
                        <a:pt x="5" y="90"/>
                      </a:cubicBezTo>
                      <a:cubicBezTo>
                        <a:pt x="5" y="90"/>
                        <a:pt x="5" y="89"/>
                        <a:pt x="5" y="89"/>
                      </a:cubicBezTo>
                      <a:cubicBezTo>
                        <a:pt x="5" y="88"/>
                        <a:pt x="5" y="87"/>
                        <a:pt x="5" y="87"/>
                      </a:cubicBezTo>
                      <a:cubicBezTo>
                        <a:pt x="5" y="73"/>
                        <a:pt x="9" y="59"/>
                        <a:pt x="17" y="48"/>
                      </a:cubicBezTo>
                      <a:close/>
                      <a:moveTo>
                        <a:pt x="14" y="143"/>
                      </a:moveTo>
                      <a:cubicBezTo>
                        <a:pt x="15" y="140"/>
                        <a:pt x="16" y="138"/>
                        <a:pt x="17" y="135"/>
                      </a:cubicBezTo>
                      <a:cubicBezTo>
                        <a:pt x="18" y="136"/>
                        <a:pt x="19" y="137"/>
                        <a:pt x="19" y="138"/>
                      </a:cubicBezTo>
                      <a:cubicBezTo>
                        <a:pt x="18" y="140"/>
                        <a:pt x="16" y="143"/>
                        <a:pt x="15" y="145"/>
                      </a:cubicBezTo>
                      <a:cubicBezTo>
                        <a:pt x="15" y="144"/>
                        <a:pt x="14" y="143"/>
                        <a:pt x="14" y="143"/>
                      </a:cubicBezTo>
                      <a:close/>
                      <a:moveTo>
                        <a:pt x="10" y="125"/>
                      </a:move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9" y="126"/>
                        <a:pt x="9" y="127"/>
                        <a:pt x="8" y="129"/>
                      </a:cubicBezTo>
                      <a:cubicBezTo>
                        <a:pt x="7" y="127"/>
                        <a:pt x="7" y="125"/>
                        <a:pt x="6" y="123"/>
                      </a:cubicBezTo>
                      <a:cubicBezTo>
                        <a:pt x="7" y="122"/>
                        <a:pt x="7" y="121"/>
                        <a:pt x="8" y="120"/>
                      </a:cubicBezTo>
                      <a:cubicBezTo>
                        <a:pt x="8" y="122"/>
                        <a:pt x="9" y="123"/>
                        <a:pt x="10" y="125"/>
                      </a:cubicBezTo>
                      <a:close/>
                      <a:moveTo>
                        <a:pt x="12" y="129"/>
                      </a:moveTo>
                      <a:cubicBezTo>
                        <a:pt x="13" y="130"/>
                        <a:pt x="14" y="131"/>
                        <a:pt x="15" y="132"/>
                      </a:cubicBezTo>
                      <a:cubicBezTo>
                        <a:pt x="14" y="134"/>
                        <a:pt x="13" y="136"/>
                        <a:pt x="11" y="138"/>
                      </a:cubicBezTo>
                      <a:cubicBezTo>
                        <a:pt x="11" y="137"/>
                        <a:pt x="10" y="135"/>
                        <a:pt x="9" y="134"/>
                      </a:cubicBezTo>
                      <a:cubicBezTo>
                        <a:pt x="10" y="132"/>
                        <a:pt x="11" y="130"/>
                        <a:pt x="12" y="129"/>
                      </a:cubicBezTo>
                      <a:close/>
                      <a:moveTo>
                        <a:pt x="22" y="140"/>
                      </a:moveTo>
                      <a:cubicBezTo>
                        <a:pt x="23" y="142"/>
                        <a:pt x="25" y="143"/>
                        <a:pt x="26" y="144"/>
                      </a:cubicBezTo>
                      <a:cubicBezTo>
                        <a:pt x="24" y="147"/>
                        <a:pt x="23" y="151"/>
                        <a:pt x="21" y="154"/>
                      </a:cubicBezTo>
                      <a:cubicBezTo>
                        <a:pt x="20" y="153"/>
                        <a:pt x="19" y="151"/>
                        <a:pt x="18" y="149"/>
                      </a:cubicBezTo>
                      <a:cubicBezTo>
                        <a:pt x="19" y="146"/>
                        <a:pt x="20" y="143"/>
                        <a:pt x="22" y="140"/>
                      </a:cubicBezTo>
                      <a:close/>
                      <a:moveTo>
                        <a:pt x="4" y="110"/>
                      </a:moveTo>
                      <a:cubicBezTo>
                        <a:pt x="4" y="112"/>
                        <a:pt x="5" y="113"/>
                        <a:pt x="6" y="115"/>
                      </a:cubicBezTo>
                      <a:cubicBezTo>
                        <a:pt x="5" y="116"/>
                        <a:pt x="5" y="116"/>
                        <a:pt x="5" y="117"/>
                      </a:cubicBezTo>
                      <a:cubicBezTo>
                        <a:pt x="4" y="115"/>
                        <a:pt x="4" y="112"/>
                        <a:pt x="4" y="110"/>
                      </a:cubicBezTo>
                      <a:close/>
                      <a:moveTo>
                        <a:pt x="24" y="157"/>
                      </a:moveTo>
                      <a:cubicBezTo>
                        <a:pt x="26" y="154"/>
                        <a:pt x="27" y="150"/>
                        <a:pt x="29" y="146"/>
                      </a:cubicBezTo>
                      <a:cubicBezTo>
                        <a:pt x="31" y="147"/>
                        <a:pt x="32" y="148"/>
                        <a:pt x="33" y="149"/>
                      </a:cubicBezTo>
                      <a:cubicBezTo>
                        <a:pt x="31" y="153"/>
                        <a:pt x="29" y="157"/>
                        <a:pt x="28" y="161"/>
                      </a:cubicBezTo>
                      <a:cubicBezTo>
                        <a:pt x="27" y="161"/>
                        <a:pt x="27" y="160"/>
                        <a:pt x="26" y="160"/>
                      </a:cubicBezTo>
                      <a:cubicBezTo>
                        <a:pt x="26" y="159"/>
                        <a:pt x="25" y="158"/>
                        <a:pt x="24" y="15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anchor="t" anchorCtr="0" bIns="45720" compatLnSpc="1" lIns="91440" numCol="1" rIns="91440" tIns="45720" vert="horz" wrap="square">
                  <a:prstTxWarp prst="textNoShape"/>
                </a:bodyPr>
                <a:p>
                  <a:endParaRPr altLang="en-US" lang="zh-CN">
                    <a:solidFill>
                      <a:prstClr val="black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1048858" name="Freeform 194"/>
                <p:cNvSpPr>
                  <a:spLocks noEditPoints="1"/>
                </p:cNvSpPr>
                <p:nvPr/>
              </p:nvSpPr>
              <p:spPr bwMode="auto">
                <a:xfrm>
                  <a:off x="4591208" y="2128567"/>
                  <a:ext cx="394722" cy="382974"/>
                </a:xfrm>
                <a:custGeom>
                  <a:avLst/>
                  <a:gdLst>
                    <a:gd name="T0" fmla="*/ 64 w 142"/>
                    <a:gd name="T1" fmla="*/ 0 h 138"/>
                    <a:gd name="T2" fmla="*/ 61 w 142"/>
                    <a:gd name="T3" fmla="*/ 137 h 138"/>
                    <a:gd name="T4" fmla="*/ 141 w 142"/>
                    <a:gd name="T5" fmla="*/ 70 h 138"/>
                    <a:gd name="T6" fmla="*/ 127 w 142"/>
                    <a:gd name="T7" fmla="*/ 82 h 138"/>
                    <a:gd name="T8" fmla="*/ 123 w 142"/>
                    <a:gd name="T9" fmla="*/ 83 h 138"/>
                    <a:gd name="T10" fmla="*/ 129 w 142"/>
                    <a:gd name="T11" fmla="*/ 56 h 138"/>
                    <a:gd name="T12" fmla="*/ 124 w 142"/>
                    <a:gd name="T13" fmla="*/ 82 h 138"/>
                    <a:gd name="T14" fmla="*/ 125 w 142"/>
                    <a:gd name="T15" fmla="*/ 56 h 138"/>
                    <a:gd name="T16" fmla="*/ 125 w 142"/>
                    <a:gd name="T17" fmla="*/ 37 h 138"/>
                    <a:gd name="T18" fmla="*/ 110 w 142"/>
                    <a:gd name="T19" fmla="*/ 29 h 138"/>
                    <a:gd name="T20" fmla="*/ 116 w 142"/>
                    <a:gd name="T21" fmla="*/ 32 h 138"/>
                    <a:gd name="T22" fmla="*/ 123 w 142"/>
                    <a:gd name="T23" fmla="*/ 30 h 138"/>
                    <a:gd name="T24" fmla="*/ 97 w 142"/>
                    <a:gd name="T25" fmla="*/ 16 h 138"/>
                    <a:gd name="T26" fmla="*/ 46 w 142"/>
                    <a:gd name="T27" fmla="*/ 9 h 138"/>
                    <a:gd name="T28" fmla="*/ 49 w 142"/>
                    <a:gd name="T29" fmla="*/ 8 h 138"/>
                    <a:gd name="T30" fmla="*/ 69 w 142"/>
                    <a:gd name="T31" fmla="*/ 5 h 138"/>
                    <a:gd name="T32" fmla="*/ 83 w 142"/>
                    <a:gd name="T33" fmla="*/ 6 h 138"/>
                    <a:gd name="T34" fmla="*/ 85 w 142"/>
                    <a:gd name="T35" fmla="*/ 11 h 138"/>
                    <a:gd name="T36" fmla="*/ 74 w 142"/>
                    <a:gd name="T37" fmla="*/ 98 h 138"/>
                    <a:gd name="T38" fmla="*/ 67 w 142"/>
                    <a:gd name="T39" fmla="*/ 90 h 138"/>
                    <a:gd name="T40" fmla="*/ 57 w 142"/>
                    <a:gd name="T41" fmla="*/ 99 h 138"/>
                    <a:gd name="T42" fmla="*/ 53 w 142"/>
                    <a:gd name="T43" fmla="*/ 76 h 138"/>
                    <a:gd name="T44" fmla="*/ 51 w 142"/>
                    <a:gd name="T45" fmla="*/ 73 h 138"/>
                    <a:gd name="T46" fmla="*/ 59 w 142"/>
                    <a:gd name="T47" fmla="*/ 87 h 138"/>
                    <a:gd name="T48" fmla="*/ 57 w 142"/>
                    <a:gd name="T49" fmla="*/ 99 h 138"/>
                    <a:gd name="T50" fmla="*/ 58 w 142"/>
                    <a:gd name="T51" fmla="*/ 25 h 138"/>
                    <a:gd name="T52" fmla="*/ 25 w 142"/>
                    <a:gd name="T53" fmla="*/ 54 h 138"/>
                    <a:gd name="T54" fmla="*/ 58 w 142"/>
                    <a:gd name="T55" fmla="*/ 31 h 138"/>
                    <a:gd name="T56" fmla="*/ 32 w 142"/>
                    <a:gd name="T57" fmla="*/ 70 h 138"/>
                    <a:gd name="T58" fmla="*/ 45 w 142"/>
                    <a:gd name="T59" fmla="*/ 66 h 138"/>
                    <a:gd name="T60" fmla="*/ 65 w 142"/>
                    <a:gd name="T61" fmla="*/ 28 h 138"/>
                    <a:gd name="T62" fmla="*/ 63 w 142"/>
                    <a:gd name="T63" fmla="*/ 38 h 138"/>
                    <a:gd name="T64" fmla="*/ 81 w 142"/>
                    <a:gd name="T65" fmla="*/ 37 h 138"/>
                    <a:gd name="T66" fmla="*/ 56 w 142"/>
                    <a:gd name="T67" fmla="*/ 66 h 138"/>
                    <a:gd name="T68" fmla="*/ 89 w 142"/>
                    <a:gd name="T69" fmla="*/ 131 h 138"/>
                    <a:gd name="T70" fmla="*/ 79 w 142"/>
                    <a:gd name="T71" fmla="*/ 132 h 138"/>
                    <a:gd name="T72" fmla="*/ 68 w 142"/>
                    <a:gd name="T73" fmla="*/ 133 h 138"/>
                    <a:gd name="T74" fmla="*/ 110 w 142"/>
                    <a:gd name="T75" fmla="*/ 110 h 138"/>
                    <a:gd name="T76" fmla="*/ 67 w 142"/>
                    <a:gd name="T77" fmla="*/ 85 h 138"/>
                    <a:gd name="T78" fmla="*/ 58 w 142"/>
                    <a:gd name="T79" fmla="*/ 73 h 138"/>
                    <a:gd name="T80" fmla="*/ 83 w 142"/>
                    <a:gd name="T81" fmla="*/ 53 h 138"/>
                    <a:gd name="T82" fmla="*/ 86 w 142"/>
                    <a:gd name="T83" fmla="*/ 34 h 138"/>
                    <a:gd name="T84" fmla="*/ 62 w 142"/>
                    <a:gd name="T85" fmla="*/ 24 h 138"/>
                    <a:gd name="T86" fmla="*/ 39 w 142"/>
                    <a:gd name="T87" fmla="*/ 22 h 138"/>
                    <a:gd name="T88" fmla="*/ 21 w 142"/>
                    <a:gd name="T89" fmla="*/ 53 h 138"/>
                    <a:gd name="T90" fmla="*/ 26 w 142"/>
                    <a:gd name="T91" fmla="*/ 69 h 138"/>
                    <a:gd name="T92" fmla="*/ 53 w 142"/>
                    <a:gd name="T93" fmla="*/ 97 h 138"/>
                    <a:gd name="T94" fmla="*/ 56 w 142"/>
                    <a:gd name="T95" fmla="*/ 117 h 138"/>
                    <a:gd name="T96" fmla="*/ 62 w 142"/>
                    <a:gd name="T97" fmla="*/ 121 h 138"/>
                    <a:gd name="T98" fmla="*/ 35 w 142"/>
                    <a:gd name="T99" fmla="*/ 19 h 138"/>
                    <a:gd name="T100" fmla="*/ 82 w 142"/>
                    <a:gd name="T101" fmla="*/ 17 h 138"/>
                    <a:gd name="T102" fmla="*/ 97 w 142"/>
                    <a:gd name="T103" fmla="*/ 23 h 138"/>
                    <a:gd name="T104" fmla="*/ 109 w 142"/>
                    <a:gd name="T105" fmla="*/ 18 h 138"/>
                    <a:gd name="T106" fmla="*/ 110 w 142"/>
                    <a:gd name="T107" fmla="*/ 30 h 138"/>
                    <a:gd name="T108" fmla="*/ 125 w 142"/>
                    <a:gd name="T109" fmla="*/ 43 h 138"/>
                    <a:gd name="T110" fmla="*/ 131 w 142"/>
                    <a:gd name="T111" fmla="*/ 52 h 138"/>
                    <a:gd name="T112" fmla="*/ 116 w 142"/>
                    <a:gd name="T113" fmla="*/ 62 h 138"/>
                    <a:gd name="T114" fmla="*/ 124 w 142"/>
                    <a:gd name="T115" fmla="*/ 87 h 138"/>
                    <a:gd name="T116" fmla="*/ 130 w 142"/>
                    <a:gd name="T117" fmla="*/ 96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42" h="138">
                      <a:moveTo>
                        <a:pt x="121" y="19"/>
                      </a:moveTo>
                      <a:cubicBezTo>
                        <a:pt x="121" y="19"/>
                        <a:pt x="121" y="19"/>
                        <a:pt x="121" y="19"/>
                      </a:cubicBezTo>
                      <a:cubicBezTo>
                        <a:pt x="120" y="17"/>
                        <a:pt x="118" y="16"/>
                        <a:pt x="117" y="15"/>
                      </a:cubicBezTo>
                      <a:cubicBezTo>
                        <a:pt x="117" y="15"/>
                        <a:pt x="116" y="15"/>
                        <a:pt x="116" y="15"/>
                      </a:cubicBezTo>
                      <a:cubicBezTo>
                        <a:pt x="103" y="5"/>
                        <a:pt x="88" y="0"/>
                        <a:pt x="71" y="0"/>
                      </a:cubicBezTo>
                      <a:cubicBezTo>
                        <a:pt x="69" y="0"/>
                        <a:pt x="67" y="0"/>
                        <a:pt x="65" y="0"/>
                      </a:cubicBezTo>
                      <a:cubicBezTo>
                        <a:pt x="65" y="0"/>
                        <a:pt x="64" y="0"/>
                        <a:pt x="64" y="0"/>
                      </a:cubicBezTo>
                      <a:cubicBezTo>
                        <a:pt x="64" y="0"/>
                        <a:pt x="64" y="0"/>
                        <a:pt x="63" y="0"/>
                      </a:cubicBezTo>
                      <a:cubicBezTo>
                        <a:pt x="53" y="1"/>
                        <a:pt x="40" y="4"/>
                        <a:pt x="27" y="13"/>
                      </a:cubicBezTo>
                      <a:cubicBezTo>
                        <a:pt x="26" y="14"/>
                        <a:pt x="26" y="14"/>
                        <a:pt x="26" y="14"/>
                      </a:cubicBezTo>
                      <a:cubicBezTo>
                        <a:pt x="26" y="14"/>
                        <a:pt x="26" y="14"/>
                        <a:pt x="25" y="15"/>
                      </a:cubicBezTo>
                      <a:cubicBezTo>
                        <a:pt x="24" y="16"/>
                        <a:pt x="23" y="16"/>
                        <a:pt x="22" y="17"/>
                      </a:cubicBezTo>
                      <a:cubicBezTo>
                        <a:pt x="7" y="30"/>
                        <a:pt x="0" y="48"/>
                        <a:pt x="0" y="69"/>
                      </a:cubicBezTo>
                      <a:cubicBezTo>
                        <a:pt x="0" y="110"/>
                        <a:pt x="29" y="133"/>
                        <a:pt x="61" y="137"/>
                      </a:cubicBezTo>
                      <a:cubicBezTo>
                        <a:pt x="62" y="137"/>
                        <a:pt x="62" y="138"/>
                        <a:pt x="63" y="138"/>
                      </a:cubicBezTo>
                      <a:cubicBezTo>
                        <a:pt x="63" y="138"/>
                        <a:pt x="67" y="138"/>
                        <a:pt x="71" y="138"/>
                      </a:cubicBezTo>
                      <a:cubicBezTo>
                        <a:pt x="84" y="138"/>
                        <a:pt x="89" y="136"/>
                        <a:pt x="91" y="135"/>
                      </a:cubicBezTo>
                      <a:cubicBezTo>
                        <a:pt x="102" y="132"/>
                        <a:pt x="111" y="127"/>
                        <a:pt x="119" y="120"/>
                      </a:cubicBezTo>
                      <a:cubicBezTo>
                        <a:pt x="131" y="111"/>
                        <a:pt x="138" y="97"/>
                        <a:pt x="140" y="82"/>
                      </a:cubicBezTo>
                      <a:cubicBezTo>
                        <a:pt x="141" y="79"/>
                        <a:pt x="142" y="75"/>
                        <a:pt x="142" y="72"/>
                      </a:cubicBezTo>
                      <a:cubicBezTo>
                        <a:pt x="142" y="71"/>
                        <a:pt x="141" y="70"/>
                        <a:pt x="141" y="70"/>
                      </a:cubicBezTo>
                      <a:cubicBezTo>
                        <a:pt x="141" y="69"/>
                        <a:pt x="141" y="69"/>
                        <a:pt x="141" y="69"/>
                      </a:cubicBezTo>
                      <a:cubicBezTo>
                        <a:pt x="141" y="49"/>
                        <a:pt x="135" y="32"/>
                        <a:pt x="121" y="19"/>
                      </a:cubicBezTo>
                      <a:close/>
                      <a:moveTo>
                        <a:pt x="135" y="86"/>
                      </a:moveTo>
                      <a:cubicBezTo>
                        <a:pt x="135" y="86"/>
                        <a:pt x="135" y="85"/>
                        <a:pt x="135" y="85"/>
                      </a:cubicBezTo>
                      <a:cubicBezTo>
                        <a:pt x="134" y="84"/>
                        <a:pt x="134" y="83"/>
                        <a:pt x="132" y="82"/>
                      </a:cubicBezTo>
                      <a:cubicBezTo>
                        <a:pt x="131" y="82"/>
                        <a:pt x="130" y="81"/>
                        <a:pt x="129" y="81"/>
                      </a:cubicBezTo>
                      <a:cubicBezTo>
                        <a:pt x="128" y="81"/>
                        <a:pt x="128" y="81"/>
                        <a:pt x="127" y="82"/>
                      </a:cubicBezTo>
                      <a:cubicBezTo>
                        <a:pt x="127" y="81"/>
                        <a:pt x="127" y="81"/>
                        <a:pt x="127" y="81"/>
                      </a:cubicBezTo>
                      <a:cubicBezTo>
                        <a:pt x="127" y="81"/>
                        <a:pt x="127" y="81"/>
                        <a:pt x="127" y="81"/>
                      </a:cubicBezTo>
                      <a:cubicBezTo>
                        <a:pt x="130" y="75"/>
                        <a:pt x="132" y="68"/>
                        <a:pt x="135" y="62"/>
                      </a:cubicBezTo>
                      <a:cubicBezTo>
                        <a:pt x="136" y="64"/>
                        <a:pt x="137" y="67"/>
                        <a:pt x="137" y="70"/>
                      </a:cubicBezTo>
                      <a:cubicBezTo>
                        <a:pt x="137" y="74"/>
                        <a:pt x="137" y="78"/>
                        <a:pt x="136" y="82"/>
                      </a:cubicBezTo>
                      <a:cubicBezTo>
                        <a:pt x="136" y="83"/>
                        <a:pt x="135" y="84"/>
                        <a:pt x="135" y="86"/>
                      </a:cubicBezTo>
                      <a:close/>
                      <a:moveTo>
                        <a:pt x="123" y="83"/>
                      </a:moveTo>
                      <a:cubicBezTo>
                        <a:pt x="123" y="83"/>
                        <a:pt x="123" y="83"/>
                        <a:pt x="123" y="83"/>
                      </a:cubicBezTo>
                      <a:cubicBezTo>
                        <a:pt x="122" y="83"/>
                        <a:pt x="122" y="83"/>
                        <a:pt x="121" y="82"/>
                      </a:cubicBezTo>
                      <a:cubicBezTo>
                        <a:pt x="121" y="82"/>
                        <a:pt x="121" y="81"/>
                        <a:pt x="120" y="81"/>
                      </a:cubicBezTo>
                      <a:cubicBezTo>
                        <a:pt x="120" y="81"/>
                        <a:pt x="120" y="81"/>
                        <a:pt x="120" y="81"/>
                      </a:cubicBezTo>
                      <a:cubicBezTo>
                        <a:pt x="120" y="81"/>
                        <a:pt x="120" y="80"/>
                        <a:pt x="120" y="80"/>
                      </a:cubicBezTo>
                      <a:cubicBezTo>
                        <a:pt x="123" y="72"/>
                        <a:pt x="126" y="64"/>
                        <a:pt x="129" y="57"/>
                      </a:cubicBezTo>
                      <a:cubicBezTo>
                        <a:pt x="129" y="57"/>
                        <a:pt x="129" y="57"/>
                        <a:pt x="129" y="56"/>
                      </a:cubicBezTo>
                      <a:cubicBezTo>
                        <a:pt x="130" y="56"/>
                        <a:pt x="131" y="56"/>
                        <a:pt x="131" y="56"/>
                      </a:cubicBezTo>
                      <a:cubicBezTo>
                        <a:pt x="132" y="56"/>
                        <a:pt x="133" y="56"/>
                        <a:pt x="133" y="56"/>
                      </a:cubicBezTo>
                      <a:cubicBezTo>
                        <a:pt x="133" y="56"/>
                        <a:pt x="133" y="57"/>
                        <a:pt x="133" y="57"/>
                      </a:cubicBezTo>
                      <a:cubicBezTo>
                        <a:pt x="133" y="58"/>
                        <a:pt x="133" y="58"/>
                        <a:pt x="133" y="58"/>
                      </a:cubicBezTo>
                      <a:cubicBezTo>
                        <a:pt x="133" y="58"/>
                        <a:pt x="133" y="59"/>
                        <a:pt x="134" y="59"/>
                      </a:cubicBezTo>
                      <a:cubicBezTo>
                        <a:pt x="131" y="66"/>
                        <a:pt x="128" y="74"/>
                        <a:pt x="125" y="81"/>
                      </a:cubicBezTo>
                      <a:cubicBezTo>
                        <a:pt x="124" y="81"/>
                        <a:pt x="124" y="82"/>
                        <a:pt x="124" y="82"/>
                      </a:cubicBezTo>
                      <a:cubicBezTo>
                        <a:pt x="124" y="82"/>
                        <a:pt x="124" y="82"/>
                        <a:pt x="124" y="83"/>
                      </a:cubicBezTo>
                      <a:cubicBezTo>
                        <a:pt x="124" y="83"/>
                        <a:pt x="124" y="83"/>
                        <a:pt x="123" y="83"/>
                      </a:cubicBezTo>
                      <a:close/>
                      <a:moveTo>
                        <a:pt x="119" y="74"/>
                      </a:moveTo>
                      <a:cubicBezTo>
                        <a:pt x="119" y="71"/>
                        <a:pt x="119" y="69"/>
                        <a:pt x="119" y="68"/>
                      </a:cubicBezTo>
                      <a:cubicBezTo>
                        <a:pt x="120" y="66"/>
                        <a:pt x="120" y="65"/>
                        <a:pt x="120" y="64"/>
                      </a:cubicBezTo>
                      <a:cubicBezTo>
                        <a:pt x="121" y="63"/>
                        <a:pt x="122" y="60"/>
                        <a:pt x="123" y="59"/>
                      </a:cubicBezTo>
                      <a:cubicBezTo>
                        <a:pt x="124" y="58"/>
                        <a:pt x="125" y="57"/>
                        <a:pt x="125" y="56"/>
                      </a:cubicBezTo>
                      <a:cubicBezTo>
                        <a:pt x="126" y="56"/>
                        <a:pt x="126" y="56"/>
                        <a:pt x="126" y="56"/>
                      </a:cubicBezTo>
                      <a:cubicBezTo>
                        <a:pt x="127" y="56"/>
                        <a:pt x="127" y="56"/>
                        <a:pt x="127" y="56"/>
                      </a:cubicBezTo>
                      <a:cubicBezTo>
                        <a:pt x="127" y="56"/>
                        <a:pt x="127" y="56"/>
                        <a:pt x="127" y="56"/>
                      </a:cubicBezTo>
                      <a:cubicBezTo>
                        <a:pt x="127" y="56"/>
                        <a:pt x="127" y="56"/>
                        <a:pt x="127" y="56"/>
                      </a:cubicBezTo>
                      <a:cubicBezTo>
                        <a:pt x="124" y="63"/>
                        <a:pt x="121" y="69"/>
                        <a:pt x="119" y="76"/>
                      </a:cubicBezTo>
                      <a:cubicBezTo>
                        <a:pt x="119" y="75"/>
                        <a:pt x="119" y="74"/>
                        <a:pt x="119" y="74"/>
                      </a:cubicBezTo>
                      <a:close/>
                      <a:moveTo>
                        <a:pt x="125" y="37"/>
                      </a:moveTo>
                      <a:cubicBezTo>
                        <a:pt x="125" y="37"/>
                        <a:pt x="125" y="37"/>
                        <a:pt x="125" y="37"/>
                      </a:cubicBezTo>
                      <a:cubicBezTo>
                        <a:pt x="124" y="37"/>
                        <a:pt x="124" y="37"/>
                        <a:pt x="124" y="37"/>
                      </a:cubicBezTo>
                      <a:cubicBezTo>
                        <a:pt x="124" y="36"/>
                        <a:pt x="125" y="34"/>
                        <a:pt x="125" y="32"/>
                      </a:cubicBezTo>
                      <a:cubicBezTo>
                        <a:pt x="126" y="34"/>
                        <a:pt x="127" y="36"/>
                        <a:pt x="128" y="37"/>
                      </a:cubicBezTo>
                      <a:cubicBezTo>
                        <a:pt x="127" y="37"/>
                        <a:pt x="126" y="37"/>
                        <a:pt x="125" y="37"/>
                      </a:cubicBezTo>
                      <a:close/>
                      <a:moveTo>
                        <a:pt x="110" y="29"/>
                      </a:moveTo>
                      <a:cubicBezTo>
                        <a:pt x="110" y="29"/>
                        <a:pt x="110" y="29"/>
                        <a:pt x="110" y="29"/>
                      </a:cubicBezTo>
                      <a:cubicBezTo>
                        <a:pt x="110" y="29"/>
                        <a:pt x="110" y="29"/>
                        <a:pt x="110" y="29"/>
                      </a:cubicBezTo>
                      <a:close/>
                      <a:moveTo>
                        <a:pt x="114" y="19"/>
                      </a:moveTo>
                      <a:cubicBezTo>
                        <a:pt x="114" y="19"/>
                        <a:pt x="114" y="19"/>
                        <a:pt x="114" y="19"/>
                      </a:cubicBezTo>
                      <a:cubicBezTo>
                        <a:pt x="116" y="20"/>
                        <a:pt x="117" y="21"/>
                        <a:pt x="118" y="22"/>
                      </a:cubicBezTo>
                      <a:cubicBezTo>
                        <a:pt x="118" y="23"/>
                        <a:pt x="118" y="23"/>
                        <a:pt x="119" y="23"/>
                      </a:cubicBezTo>
                      <a:cubicBezTo>
                        <a:pt x="118" y="23"/>
                        <a:pt x="118" y="23"/>
                        <a:pt x="118" y="24"/>
                      </a:cubicBezTo>
                      <a:cubicBezTo>
                        <a:pt x="118" y="26"/>
                        <a:pt x="117" y="29"/>
                        <a:pt x="116" y="32"/>
                      </a:cubicBezTo>
                      <a:cubicBezTo>
                        <a:pt x="116" y="32"/>
                        <a:pt x="116" y="32"/>
                        <a:pt x="116" y="31"/>
                      </a:cubicBezTo>
                      <a:cubicBezTo>
                        <a:pt x="115" y="30"/>
                        <a:pt x="115" y="29"/>
                        <a:pt x="114" y="28"/>
                      </a:cubicBezTo>
                      <a:cubicBezTo>
                        <a:pt x="114" y="28"/>
                        <a:pt x="114" y="28"/>
                        <a:pt x="114" y="28"/>
                      </a:cubicBezTo>
                      <a:cubicBezTo>
                        <a:pt x="115" y="26"/>
                        <a:pt x="115" y="25"/>
                        <a:pt x="115" y="24"/>
                      </a:cubicBezTo>
                      <a:cubicBezTo>
                        <a:pt x="115" y="22"/>
                        <a:pt x="115" y="20"/>
                        <a:pt x="114" y="19"/>
                      </a:cubicBezTo>
                      <a:close/>
                      <a:moveTo>
                        <a:pt x="120" y="25"/>
                      </a:moveTo>
                      <a:cubicBezTo>
                        <a:pt x="121" y="26"/>
                        <a:pt x="122" y="28"/>
                        <a:pt x="123" y="30"/>
                      </a:cubicBezTo>
                      <a:cubicBezTo>
                        <a:pt x="123" y="30"/>
                        <a:pt x="123" y="30"/>
                        <a:pt x="123" y="30"/>
                      </a:cubicBezTo>
                      <a:cubicBezTo>
                        <a:pt x="123" y="30"/>
                        <a:pt x="123" y="30"/>
                        <a:pt x="123" y="30"/>
                      </a:cubicBezTo>
                      <a:cubicBezTo>
                        <a:pt x="123" y="33"/>
                        <a:pt x="122" y="37"/>
                        <a:pt x="120" y="40"/>
                      </a:cubicBezTo>
                      <a:cubicBezTo>
                        <a:pt x="120" y="39"/>
                        <a:pt x="120" y="39"/>
                        <a:pt x="119" y="38"/>
                      </a:cubicBezTo>
                      <a:cubicBezTo>
                        <a:pt x="119" y="37"/>
                        <a:pt x="118" y="36"/>
                        <a:pt x="118" y="35"/>
                      </a:cubicBezTo>
                      <a:cubicBezTo>
                        <a:pt x="119" y="32"/>
                        <a:pt x="120" y="28"/>
                        <a:pt x="120" y="25"/>
                      </a:cubicBezTo>
                      <a:close/>
                      <a:moveTo>
                        <a:pt x="97" y="16"/>
                      </a:moveTo>
                      <a:cubicBezTo>
                        <a:pt x="97" y="17"/>
                        <a:pt x="96" y="17"/>
                        <a:pt x="96" y="18"/>
                      </a:cubicBezTo>
                      <a:cubicBezTo>
                        <a:pt x="96" y="17"/>
                        <a:pt x="95" y="17"/>
                        <a:pt x="95" y="17"/>
                      </a:cubicBezTo>
                      <a:cubicBezTo>
                        <a:pt x="94" y="16"/>
                        <a:pt x="93" y="16"/>
                        <a:pt x="92" y="15"/>
                      </a:cubicBezTo>
                      <a:cubicBezTo>
                        <a:pt x="93" y="13"/>
                        <a:pt x="94" y="12"/>
                        <a:pt x="95" y="10"/>
                      </a:cubicBezTo>
                      <a:cubicBezTo>
                        <a:pt x="97" y="10"/>
                        <a:pt x="99" y="11"/>
                        <a:pt x="102" y="12"/>
                      </a:cubicBezTo>
                      <a:cubicBezTo>
                        <a:pt x="100" y="13"/>
                        <a:pt x="99" y="15"/>
                        <a:pt x="97" y="16"/>
                      </a:cubicBezTo>
                      <a:close/>
                      <a:moveTo>
                        <a:pt x="46" y="9"/>
                      </a:moveTo>
                      <a:cubicBezTo>
                        <a:pt x="46" y="10"/>
                        <a:pt x="45" y="11"/>
                        <a:pt x="45" y="12"/>
                      </a:cubicBezTo>
                      <a:cubicBezTo>
                        <a:pt x="45" y="12"/>
                        <a:pt x="45" y="12"/>
                        <a:pt x="45" y="13"/>
                      </a:cubicBezTo>
                      <a:cubicBezTo>
                        <a:pt x="42" y="14"/>
                        <a:pt x="40" y="15"/>
                        <a:pt x="38" y="15"/>
                      </a:cubicBezTo>
                      <a:cubicBezTo>
                        <a:pt x="37" y="15"/>
                        <a:pt x="36" y="15"/>
                        <a:pt x="36" y="15"/>
                      </a:cubicBezTo>
                      <a:cubicBezTo>
                        <a:pt x="35" y="15"/>
                        <a:pt x="34" y="15"/>
                        <a:pt x="34" y="15"/>
                      </a:cubicBezTo>
                      <a:cubicBezTo>
                        <a:pt x="38" y="12"/>
                        <a:pt x="42" y="10"/>
                        <a:pt x="46" y="9"/>
                      </a:cubicBezTo>
                      <a:close/>
                      <a:moveTo>
                        <a:pt x="49" y="8"/>
                      </a:moveTo>
                      <a:cubicBezTo>
                        <a:pt x="52" y="7"/>
                        <a:pt x="55" y="6"/>
                        <a:pt x="58" y="6"/>
                      </a:cubicBezTo>
                      <a:cubicBezTo>
                        <a:pt x="58" y="6"/>
                        <a:pt x="57" y="7"/>
                        <a:pt x="57" y="8"/>
                      </a:cubicBezTo>
                      <a:cubicBezTo>
                        <a:pt x="54" y="8"/>
                        <a:pt x="51" y="9"/>
                        <a:pt x="48" y="11"/>
                      </a:cubicBezTo>
                      <a:cubicBezTo>
                        <a:pt x="48" y="10"/>
                        <a:pt x="49" y="9"/>
                        <a:pt x="49" y="8"/>
                      </a:cubicBezTo>
                      <a:close/>
                      <a:moveTo>
                        <a:pt x="61" y="5"/>
                      </a:moveTo>
                      <a:cubicBezTo>
                        <a:pt x="62" y="5"/>
                        <a:pt x="63" y="5"/>
                        <a:pt x="64" y="5"/>
                      </a:cubicBezTo>
                      <a:cubicBezTo>
                        <a:pt x="66" y="5"/>
                        <a:pt x="67" y="5"/>
                        <a:pt x="69" y="5"/>
                      </a:cubicBezTo>
                      <a:cubicBezTo>
                        <a:pt x="70" y="5"/>
                        <a:pt x="72" y="5"/>
                        <a:pt x="74" y="5"/>
                      </a:cubicBezTo>
                      <a:cubicBezTo>
                        <a:pt x="73" y="6"/>
                        <a:pt x="72" y="7"/>
                        <a:pt x="72" y="8"/>
                      </a:cubicBezTo>
                      <a:cubicBezTo>
                        <a:pt x="69" y="7"/>
                        <a:pt x="67" y="7"/>
                        <a:pt x="64" y="7"/>
                      </a:cubicBezTo>
                      <a:cubicBezTo>
                        <a:pt x="63" y="7"/>
                        <a:pt x="61" y="7"/>
                        <a:pt x="60" y="7"/>
                      </a:cubicBezTo>
                      <a:cubicBezTo>
                        <a:pt x="60" y="7"/>
                        <a:pt x="61" y="6"/>
                        <a:pt x="61" y="5"/>
                      </a:cubicBezTo>
                      <a:close/>
                      <a:moveTo>
                        <a:pt x="76" y="5"/>
                      </a:moveTo>
                      <a:cubicBezTo>
                        <a:pt x="79" y="5"/>
                        <a:pt x="81" y="6"/>
                        <a:pt x="83" y="6"/>
                      </a:cubicBezTo>
                      <a:cubicBezTo>
                        <a:pt x="83" y="6"/>
                        <a:pt x="83" y="6"/>
                        <a:pt x="83" y="6"/>
                      </a:cubicBezTo>
                      <a:cubicBezTo>
                        <a:pt x="84" y="6"/>
                        <a:pt x="84" y="6"/>
                        <a:pt x="85" y="7"/>
                      </a:cubicBezTo>
                      <a:cubicBezTo>
                        <a:pt x="84" y="8"/>
                        <a:pt x="83" y="9"/>
                        <a:pt x="83" y="11"/>
                      </a:cubicBezTo>
                      <a:cubicBezTo>
                        <a:pt x="80" y="10"/>
                        <a:pt x="77" y="9"/>
                        <a:pt x="74" y="8"/>
                      </a:cubicBezTo>
                      <a:cubicBezTo>
                        <a:pt x="75" y="7"/>
                        <a:pt x="75" y="6"/>
                        <a:pt x="76" y="5"/>
                      </a:cubicBezTo>
                      <a:close/>
                      <a:moveTo>
                        <a:pt x="85" y="12"/>
                      </a:moveTo>
                      <a:cubicBezTo>
                        <a:pt x="85" y="12"/>
                        <a:pt x="85" y="11"/>
                        <a:pt x="85" y="11"/>
                      </a:cubicBezTo>
                      <a:cubicBezTo>
                        <a:pt x="86" y="10"/>
                        <a:pt x="87" y="9"/>
                        <a:pt x="88" y="7"/>
                      </a:cubicBezTo>
                      <a:cubicBezTo>
                        <a:pt x="89" y="8"/>
                        <a:pt x="91" y="8"/>
                        <a:pt x="93" y="9"/>
                      </a:cubicBezTo>
                      <a:cubicBezTo>
                        <a:pt x="92" y="11"/>
                        <a:pt x="91" y="13"/>
                        <a:pt x="90" y="14"/>
                      </a:cubicBezTo>
                      <a:cubicBezTo>
                        <a:pt x="89" y="14"/>
                        <a:pt x="87" y="13"/>
                        <a:pt x="86" y="12"/>
                      </a:cubicBezTo>
                      <a:cubicBezTo>
                        <a:pt x="86" y="12"/>
                        <a:pt x="85" y="12"/>
                        <a:pt x="85" y="12"/>
                      </a:cubicBezTo>
                      <a:close/>
                      <a:moveTo>
                        <a:pt x="64" y="116"/>
                      </a:moveTo>
                      <a:cubicBezTo>
                        <a:pt x="67" y="110"/>
                        <a:pt x="70" y="104"/>
                        <a:pt x="74" y="98"/>
                      </a:cubicBezTo>
                      <a:cubicBezTo>
                        <a:pt x="75" y="96"/>
                        <a:pt x="77" y="94"/>
                        <a:pt x="79" y="93"/>
                      </a:cubicBezTo>
                      <a:cubicBezTo>
                        <a:pt x="80" y="94"/>
                        <a:pt x="81" y="94"/>
                        <a:pt x="82" y="95"/>
                      </a:cubicBezTo>
                      <a:cubicBezTo>
                        <a:pt x="77" y="108"/>
                        <a:pt x="71" y="120"/>
                        <a:pt x="65" y="133"/>
                      </a:cubicBezTo>
                      <a:cubicBezTo>
                        <a:pt x="65" y="133"/>
                        <a:pt x="64" y="133"/>
                        <a:pt x="64" y="133"/>
                      </a:cubicBezTo>
                      <a:cubicBezTo>
                        <a:pt x="65" y="126"/>
                        <a:pt x="68" y="120"/>
                        <a:pt x="64" y="116"/>
                      </a:cubicBezTo>
                      <a:close/>
                      <a:moveTo>
                        <a:pt x="58" y="111"/>
                      </a:moveTo>
                      <a:cubicBezTo>
                        <a:pt x="61" y="104"/>
                        <a:pt x="64" y="97"/>
                        <a:pt x="67" y="90"/>
                      </a:cubicBezTo>
                      <a:cubicBezTo>
                        <a:pt x="67" y="90"/>
                        <a:pt x="67" y="89"/>
                        <a:pt x="67" y="89"/>
                      </a:cubicBezTo>
                      <a:cubicBezTo>
                        <a:pt x="67" y="89"/>
                        <a:pt x="67" y="89"/>
                        <a:pt x="67" y="89"/>
                      </a:cubicBezTo>
                      <a:cubicBezTo>
                        <a:pt x="70" y="89"/>
                        <a:pt x="73" y="90"/>
                        <a:pt x="76" y="92"/>
                      </a:cubicBezTo>
                      <a:cubicBezTo>
                        <a:pt x="75" y="93"/>
                        <a:pt x="73" y="95"/>
                        <a:pt x="72" y="97"/>
                      </a:cubicBezTo>
                      <a:cubicBezTo>
                        <a:pt x="69" y="102"/>
                        <a:pt x="65" y="108"/>
                        <a:pt x="62" y="115"/>
                      </a:cubicBezTo>
                      <a:cubicBezTo>
                        <a:pt x="60" y="113"/>
                        <a:pt x="59" y="112"/>
                        <a:pt x="58" y="111"/>
                      </a:cubicBezTo>
                      <a:close/>
                      <a:moveTo>
                        <a:pt x="57" y="99"/>
                      </a:moveTo>
                      <a:cubicBezTo>
                        <a:pt x="58" y="96"/>
                        <a:pt x="57" y="93"/>
                        <a:pt x="60" y="91"/>
                      </a:cubicBezTo>
                      <a:cubicBezTo>
                        <a:pt x="59" y="90"/>
                        <a:pt x="59" y="89"/>
                        <a:pt x="58" y="89"/>
                      </a:cubicBezTo>
                      <a:cubicBezTo>
                        <a:pt x="57" y="89"/>
                        <a:pt x="56" y="89"/>
                        <a:pt x="56" y="89"/>
                      </a:cubicBezTo>
                      <a:cubicBezTo>
                        <a:pt x="56" y="88"/>
                        <a:pt x="56" y="87"/>
                        <a:pt x="56" y="87"/>
                      </a:cubicBezTo>
                      <a:cubicBezTo>
                        <a:pt x="55" y="86"/>
                        <a:pt x="53" y="84"/>
                        <a:pt x="52" y="83"/>
                      </a:cubicBezTo>
                      <a:cubicBezTo>
                        <a:pt x="52" y="81"/>
                        <a:pt x="53" y="79"/>
                        <a:pt x="54" y="78"/>
                      </a:cubicBezTo>
                      <a:cubicBezTo>
                        <a:pt x="54" y="77"/>
                        <a:pt x="54" y="76"/>
                        <a:pt x="53" y="76"/>
                      </a:cubicBezTo>
                      <a:cubicBezTo>
                        <a:pt x="53" y="76"/>
                        <a:pt x="52" y="76"/>
                        <a:pt x="52" y="77"/>
                      </a:cubicBezTo>
                      <a:cubicBezTo>
                        <a:pt x="52" y="77"/>
                        <a:pt x="52" y="77"/>
                        <a:pt x="52" y="77"/>
                      </a:cubicBezTo>
                      <a:cubicBezTo>
                        <a:pt x="51" y="78"/>
                        <a:pt x="50" y="80"/>
                        <a:pt x="50" y="82"/>
                      </a:cubicBezTo>
                      <a:cubicBezTo>
                        <a:pt x="49" y="82"/>
                        <a:pt x="47" y="81"/>
                        <a:pt x="46" y="81"/>
                      </a:cubicBezTo>
                      <a:cubicBezTo>
                        <a:pt x="47" y="78"/>
                        <a:pt x="48" y="76"/>
                        <a:pt x="48" y="74"/>
                      </a:cubicBezTo>
                      <a:cubicBezTo>
                        <a:pt x="49" y="75"/>
                        <a:pt x="49" y="75"/>
                        <a:pt x="50" y="75"/>
                      </a:cubicBezTo>
                      <a:cubicBezTo>
                        <a:pt x="50" y="75"/>
                        <a:pt x="50" y="73"/>
                        <a:pt x="51" y="73"/>
                      </a:cubicBezTo>
                      <a:cubicBezTo>
                        <a:pt x="51" y="73"/>
                        <a:pt x="52" y="74"/>
                        <a:pt x="52" y="74"/>
                      </a:cubicBezTo>
                      <a:cubicBezTo>
                        <a:pt x="52" y="74"/>
                        <a:pt x="52" y="74"/>
                        <a:pt x="52" y="74"/>
                      </a:cubicBezTo>
                      <a:cubicBezTo>
                        <a:pt x="52" y="74"/>
                        <a:pt x="52" y="74"/>
                        <a:pt x="52" y="74"/>
                      </a:cubicBezTo>
                      <a:cubicBezTo>
                        <a:pt x="53" y="74"/>
                        <a:pt x="53" y="74"/>
                        <a:pt x="53" y="74"/>
                      </a:cubicBezTo>
                      <a:cubicBezTo>
                        <a:pt x="52" y="74"/>
                        <a:pt x="52" y="74"/>
                        <a:pt x="52" y="74"/>
                      </a:cubicBezTo>
                      <a:cubicBezTo>
                        <a:pt x="55" y="75"/>
                        <a:pt x="56" y="79"/>
                        <a:pt x="55" y="81"/>
                      </a:cubicBezTo>
                      <a:cubicBezTo>
                        <a:pt x="55" y="82"/>
                        <a:pt x="59" y="85"/>
                        <a:pt x="59" y="87"/>
                      </a:cubicBezTo>
                      <a:cubicBezTo>
                        <a:pt x="60" y="87"/>
                        <a:pt x="62" y="87"/>
                        <a:pt x="63" y="87"/>
                      </a:cubicBezTo>
                      <a:cubicBezTo>
                        <a:pt x="63" y="88"/>
                        <a:pt x="63" y="89"/>
                        <a:pt x="63" y="90"/>
                      </a:cubicBezTo>
                      <a:cubicBezTo>
                        <a:pt x="63" y="90"/>
                        <a:pt x="63" y="90"/>
                        <a:pt x="63" y="90"/>
                      </a:cubicBezTo>
                      <a:cubicBezTo>
                        <a:pt x="63" y="90"/>
                        <a:pt x="63" y="91"/>
                        <a:pt x="64" y="91"/>
                      </a:cubicBezTo>
                      <a:cubicBezTo>
                        <a:pt x="64" y="91"/>
                        <a:pt x="64" y="91"/>
                        <a:pt x="64" y="91"/>
                      </a:cubicBezTo>
                      <a:cubicBezTo>
                        <a:pt x="62" y="96"/>
                        <a:pt x="59" y="102"/>
                        <a:pt x="57" y="108"/>
                      </a:cubicBezTo>
                      <a:cubicBezTo>
                        <a:pt x="56" y="105"/>
                        <a:pt x="57" y="102"/>
                        <a:pt x="57" y="99"/>
                      </a:cubicBezTo>
                      <a:close/>
                      <a:moveTo>
                        <a:pt x="25" y="54"/>
                      </a:moveTo>
                      <a:cubicBezTo>
                        <a:pt x="26" y="53"/>
                        <a:pt x="25" y="51"/>
                        <a:pt x="25" y="50"/>
                      </a:cubicBezTo>
                      <a:cubicBezTo>
                        <a:pt x="31" y="42"/>
                        <a:pt x="36" y="34"/>
                        <a:pt x="41" y="27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6" y="24"/>
                        <a:pt x="51" y="22"/>
                        <a:pt x="54" y="20"/>
                      </a:cubicBezTo>
                      <a:cubicBezTo>
                        <a:pt x="54" y="20"/>
                        <a:pt x="54" y="21"/>
                        <a:pt x="54" y="22"/>
                      </a:cubicBezTo>
                      <a:cubicBezTo>
                        <a:pt x="55" y="23"/>
                        <a:pt x="56" y="24"/>
                        <a:pt x="58" y="25"/>
                      </a:cubicBezTo>
                      <a:cubicBezTo>
                        <a:pt x="58" y="25"/>
                        <a:pt x="51" y="28"/>
                        <a:pt x="49" y="30"/>
                      </a:cubicBezTo>
                      <a:cubicBezTo>
                        <a:pt x="49" y="30"/>
                        <a:pt x="49" y="30"/>
                        <a:pt x="49" y="30"/>
                      </a:cubicBezTo>
                      <a:cubicBezTo>
                        <a:pt x="50" y="29"/>
                        <a:pt x="49" y="29"/>
                        <a:pt x="49" y="28"/>
                      </a:cubicBezTo>
                      <a:cubicBezTo>
                        <a:pt x="48" y="28"/>
                        <a:pt x="48" y="28"/>
                        <a:pt x="47" y="29"/>
                      </a:cubicBezTo>
                      <a:cubicBezTo>
                        <a:pt x="47" y="29"/>
                        <a:pt x="47" y="29"/>
                        <a:pt x="47" y="29"/>
                      </a:cubicBezTo>
                      <a:cubicBezTo>
                        <a:pt x="42" y="40"/>
                        <a:pt x="33" y="50"/>
                        <a:pt x="27" y="61"/>
                      </a:cubicBezTo>
                      <a:cubicBezTo>
                        <a:pt x="26" y="58"/>
                        <a:pt x="25" y="56"/>
                        <a:pt x="25" y="54"/>
                      </a:cubicBezTo>
                      <a:close/>
                      <a:moveTo>
                        <a:pt x="24" y="41"/>
                      </a:moveTo>
                      <a:cubicBezTo>
                        <a:pt x="27" y="36"/>
                        <a:pt x="33" y="26"/>
                        <a:pt x="39" y="26"/>
                      </a:cubicBezTo>
                      <a:cubicBezTo>
                        <a:pt x="39" y="26"/>
                        <a:pt x="39" y="26"/>
                        <a:pt x="39" y="26"/>
                      </a:cubicBezTo>
                      <a:cubicBezTo>
                        <a:pt x="34" y="33"/>
                        <a:pt x="29" y="40"/>
                        <a:pt x="24" y="47"/>
                      </a:cubicBezTo>
                      <a:cubicBezTo>
                        <a:pt x="24" y="45"/>
                        <a:pt x="23" y="43"/>
                        <a:pt x="24" y="41"/>
                      </a:cubicBezTo>
                      <a:close/>
                      <a:moveTo>
                        <a:pt x="60" y="32"/>
                      </a:moveTo>
                      <a:cubicBezTo>
                        <a:pt x="59" y="32"/>
                        <a:pt x="59" y="31"/>
                        <a:pt x="58" y="31"/>
                      </a:cubicBezTo>
                      <a:cubicBezTo>
                        <a:pt x="57" y="30"/>
                        <a:pt x="57" y="30"/>
                        <a:pt x="57" y="30"/>
                      </a:cubicBezTo>
                      <a:cubicBezTo>
                        <a:pt x="58" y="30"/>
                        <a:pt x="59" y="29"/>
                        <a:pt x="60" y="29"/>
                      </a:cubicBezTo>
                      <a:cubicBezTo>
                        <a:pt x="60" y="30"/>
                        <a:pt x="60" y="31"/>
                        <a:pt x="60" y="32"/>
                      </a:cubicBezTo>
                      <a:close/>
                      <a:moveTo>
                        <a:pt x="49" y="31"/>
                      </a:moveTo>
                      <a:cubicBezTo>
                        <a:pt x="49" y="32"/>
                        <a:pt x="49" y="32"/>
                        <a:pt x="49" y="32"/>
                      </a:cubicBezTo>
                      <a:cubicBezTo>
                        <a:pt x="51" y="34"/>
                        <a:pt x="52" y="33"/>
                        <a:pt x="54" y="34"/>
                      </a:cubicBezTo>
                      <a:cubicBezTo>
                        <a:pt x="46" y="45"/>
                        <a:pt x="38" y="57"/>
                        <a:pt x="32" y="70"/>
                      </a:cubicBezTo>
                      <a:cubicBezTo>
                        <a:pt x="31" y="68"/>
                        <a:pt x="29" y="65"/>
                        <a:pt x="28" y="63"/>
                      </a:cubicBezTo>
                      <a:cubicBezTo>
                        <a:pt x="34" y="52"/>
                        <a:pt x="43" y="43"/>
                        <a:pt x="49" y="31"/>
                      </a:cubicBezTo>
                      <a:close/>
                      <a:moveTo>
                        <a:pt x="56" y="35"/>
                      </a:moveTo>
                      <a:cubicBezTo>
                        <a:pt x="56" y="35"/>
                        <a:pt x="56" y="35"/>
                        <a:pt x="56" y="35"/>
                      </a:cubicBezTo>
                      <a:cubicBezTo>
                        <a:pt x="57" y="35"/>
                        <a:pt x="59" y="37"/>
                        <a:pt x="61" y="37"/>
                      </a:cubicBezTo>
                      <a:cubicBezTo>
                        <a:pt x="55" y="47"/>
                        <a:pt x="51" y="56"/>
                        <a:pt x="46" y="65"/>
                      </a:cubicBezTo>
                      <a:cubicBezTo>
                        <a:pt x="45" y="65"/>
                        <a:pt x="45" y="65"/>
                        <a:pt x="45" y="66"/>
                      </a:cubicBezTo>
                      <a:cubicBezTo>
                        <a:pt x="42" y="68"/>
                        <a:pt x="45" y="70"/>
                        <a:pt x="47" y="72"/>
                      </a:cubicBezTo>
                      <a:cubicBezTo>
                        <a:pt x="46" y="75"/>
                        <a:pt x="45" y="77"/>
                        <a:pt x="44" y="80"/>
                      </a:cubicBezTo>
                      <a:cubicBezTo>
                        <a:pt x="42" y="79"/>
                        <a:pt x="40" y="78"/>
                        <a:pt x="38" y="77"/>
                      </a:cubicBezTo>
                      <a:cubicBezTo>
                        <a:pt x="37" y="76"/>
                        <a:pt x="35" y="74"/>
                        <a:pt x="33" y="72"/>
                      </a:cubicBezTo>
                      <a:cubicBezTo>
                        <a:pt x="40" y="59"/>
                        <a:pt x="47" y="47"/>
                        <a:pt x="56" y="35"/>
                      </a:cubicBezTo>
                      <a:close/>
                      <a:moveTo>
                        <a:pt x="65" y="34"/>
                      </a:moveTo>
                      <a:cubicBezTo>
                        <a:pt x="64" y="29"/>
                        <a:pt x="64" y="28"/>
                        <a:pt x="65" y="28"/>
                      </a:cubicBezTo>
                      <a:cubicBezTo>
                        <a:pt x="67" y="28"/>
                        <a:pt x="69" y="29"/>
                        <a:pt x="72" y="30"/>
                      </a:cubicBezTo>
                      <a:cubicBezTo>
                        <a:pt x="65" y="41"/>
                        <a:pt x="60" y="53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3" y="64"/>
                        <a:pt x="52" y="64"/>
                        <a:pt x="51" y="65"/>
                      </a:cubicBezTo>
                      <a:cubicBezTo>
                        <a:pt x="50" y="65"/>
                        <a:pt x="50" y="65"/>
                        <a:pt x="49" y="65"/>
                      </a:cubicBezTo>
                      <a:cubicBezTo>
                        <a:pt x="49" y="65"/>
                        <a:pt x="49" y="65"/>
                        <a:pt x="48" y="65"/>
                      </a:cubicBezTo>
                      <a:cubicBezTo>
                        <a:pt x="53" y="56"/>
                        <a:pt x="58" y="47"/>
                        <a:pt x="63" y="38"/>
                      </a:cubicBezTo>
                      <a:cubicBezTo>
                        <a:pt x="64" y="38"/>
                        <a:pt x="65" y="37"/>
                        <a:pt x="65" y="34"/>
                      </a:cubicBezTo>
                      <a:close/>
                      <a:moveTo>
                        <a:pt x="83" y="48"/>
                      </a:moveTo>
                      <a:cubicBezTo>
                        <a:pt x="82" y="48"/>
                        <a:pt x="78" y="48"/>
                        <a:pt x="76" y="48"/>
                      </a:cubicBezTo>
                      <a:cubicBezTo>
                        <a:pt x="75" y="48"/>
                        <a:pt x="75" y="48"/>
                        <a:pt x="74" y="48"/>
                      </a:cubicBezTo>
                      <a:cubicBezTo>
                        <a:pt x="76" y="44"/>
                        <a:pt x="78" y="40"/>
                        <a:pt x="81" y="37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3" y="37"/>
                        <a:pt x="86" y="39"/>
                        <a:pt x="87" y="39"/>
                      </a:cubicBezTo>
                      <a:cubicBezTo>
                        <a:pt x="87" y="39"/>
                        <a:pt x="87" y="39"/>
                        <a:pt x="87" y="39"/>
                      </a:cubicBezTo>
                      <a:cubicBezTo>
                        <a:pt x="86" y="40"/>
                        <a:pt x="82" y="47"/>
                        <a:pt x="83" y="48"/>
                      </a:cubicBezTo>
                      <a:close/>
                      <a:moveTo>
                        <a:pt x="72" y="48"/>
                      </a:moveTo>
                      <a:cubicBezTo>
                        <a:pt x="70" y="48"/>
                        <a:pt x="70" y="49"/>
                        <a:pt x="70" y="50"/>
                      </a:cubicBezTo>
                      <a:cubicBezTo>
                        <a:pt x="70" y="51"/>
                        <a:pt x="58" y="68"/>
                        <a:pt x="59" y="68"/>
                      </a:cubicBezTo>
                      <a:cubicBezTo>
                        <a:pt x="57" y="68"/>
                        <a:pt x="57" y="67"/>
                        <a:pt x="56" y="66"/>
                      </a:cubicBezTo>
                      <a:cubicBezTo>
                        <a:pt x="61" y="54"/>
                        <a:pt x="67" y="42"/>
                        <a:pt x="74" y="31"/>
                      </a:cubicBezTo>
                      <a:cubicBezTo>
                        <a:pt x="74" y="31"/>
                        <a:pt x="74" y="31"/>
                        <a:pt x="74" y="31"/>
                      </a:cubicBezTo>
                      <a:cubicBezTo>
                        <a:pt x="77" y="31"/>
                        <a:pt x="79" y="31"/>
                        <a:pt x="80" y="34"/>
                      </a:cubicBezTo>
                      <a:cubicBezTo>
                        <a:pt x="77" y="38"/>
                        <a:pt x="74" y="43"/>
                        <a:pt x="72" y="48"/>
                      </a:cubicBezTo>
                      <a:close/>
                      <a:moveTo>
                        <a:pt x="90" y="130"/>
                      </a:moveTo>
                      <a:cubicBezTo>
                        <a:pt x="90" y="131"/>
                        <a:pt x="90" y="131"/>
                        <a:pt x="90" y="131"/>
                      </a:cubicBezTo>
                      <a:cubicBezTo>
                        <a:pt x="89" y="131"/>
                        <a:pt x="89" y="131"/>
                        <a:pt x="89" y="131"/>
                      </a:cubicBezTo>
                      <a:cubicBezTo>
                        <a:pt x="89" y="131"/>
                        <a:pt x="89" y="131"/>
                        <a:pt x="89" y="131"/>
                      </a:cubicBezTo>
                      <a:cubicBezTo>
                        <a:pt x="94" y="121"/>
                        <a:pt x="98" y="112"/>
                        <a:pt x="102" y="102"/>
                      </a:cubicBezTo>
                      <a:cubicBezTo>
                        <a:pt x="113" y="112"/>
                        <a:pt x="96" y="126"/>
                        <a:pt x="90" y="130"/>
                      </a:cubicBezTo>
                      <a:close/>
                      <a:moveTo>
                        <a:pt x="87" y="129"/>
                      </a:moveTo>
                      <a:cubicBezTo>
                        <a:pt x="87" y="130"/>
                        <a:pt x="87" y="130"/>
                        <a:pt x="87" y="130"/>
                      </a:cubicBezTo>
                      <a:cubicBezTo>
                        <a:pt x="87" y="131"/>
                        <a:pt x="87" y="131"/>
                        <a:pt x="86" y="131"/>
                      </a:cubicBezTo>
                      <a:cubicBezTo>
                        <a:pt x="84" y="132"/>
                        <a:pt x="82" y="132"/>
                        <a:pt x="79" y="132"/>
                      </a:cubicBezTo>
                      <a:cubicBezTo>
                        <a:pt x="84" y="122"/>
                        <a:pt x="88" y="112"/>
                        <a:pt x="92" y="102"/>
                      </a:cubicBezTo>
                      <a:cubicBezTo>
                        <a:pt x="95" y="102"/>
                        <a:pt x="97" y="103"/>
                        <a:pt x="99" y="103"/>
                      </a:cubicBezTo>
                      <a:cubicBezTo>
                        <a:pt x="99" y="103"/>
                        <a:pt x="99" y="103"/>
                        <a:pt x="100" y="103"/>
                      </a:cubicBezTo>
                      <a:cubicBezTo>
                        <a:pt x="96" y="111"/>
                        <a:pt x="91" y="120"/>
                        <a:pt x="87" y="129"/>
                      </a:cubicBezTo>
                      <a:close/>
                      <a:moveTo>
                        <a:pt x="77" y="133"/>
                      </a:moveTo>
                      <a:cubicBezTo>
                        <a:pt x="75" y="133"/>
                        <a:pt x="73" y="133"/>
                        <a:pt x="71" y="133"/>
                      </a:cubicBezTo>
                      <a:cubicBezTo>
                        <a:pt x="70" y="133"/>
                        <a:pt x="69" y="133"/>
                        <a:pt x="68" y="133"/>
                      </a:cubicBezTo>
                      <a:cubicBezTo>
                        <a:pt x="73" y="121"/>
                        <a:pt x="79" y="109"/>
                        <a:pt x="84" y="97"/>
                      </a:cubicBezTo>
                      <a:cubicBezTo>
                        <a:pt x="86" y="98"/>
                        <a:pt x="86" y="100"/>
                        <a:pt x="84" y="101"/>
                      </a:cubicBezTo>
                      <a:cubicBezTo>
                        <a:pt x="85" y="101"/>
                        <a:pt x="85" y="101"/>
                        <a:pt x="86" y="101"/>
                      </a:cubicBezTo>
                      <a:cubicBezTo>
                        <a:pt x="87" y="101"/>
                        <a:pt x="89" y="101"/>
                        <a:pt x="90" y="101"/>
                      </a:cubicBezTo>
                      <a:cubicBezTo>
                        <a:pt x="86" y="112"/>
                        <a:pt x="81" y="122"/>
                        <a:pt x="77" y="133"/>
                      </a:cubicBezTo>
                      <a:close/>
                      <a:moveTo>
                        <a:pt x="102" y="126"/>
                      </a:moveTo>
                      <a:cubicBezTo>
                        <a:pt x="106" y="122"/>
                        <a:pt x="110" y="116"/>
                        <a:pt x="110" y="110"/>
                      </a:cubicBezTo>
                      <a:cubicBezTo>
                        <a:pt x="110" y="106"/>
                        <a:pt x="109" y="102"/>
                        <a:pt x="105" y="99"/>
                      </a:cubicBezTo>
                      <a:cubicBezTo>
                        <a:pt x="104" y="98"/>
                        <a:pt x="103" y="98"/>
                        <a:pt x="102" y="98"/>
                      </a:cubicBezTo>
                      <a:cubicBezTo>
                        <a:pt x="101" y="98"/>
                        <a:pt x="101" y="98"/>
                        <a:pt x="101" y="98"/>
                      </a:cubicBezTo>
                      <a:cubicBezTo>
                        <a:pt x="101" y="98"/>
                        <a:pt x="100" y="98"/>
                        <a:pt x="99" y="98"/>
                      </a:cubicBezTo>
                      <a:cubicBezTo>
                        <a:pt x="97" y="98"/>
                        <a:pt x="95" y="98"/>
                        <a:pt x="93" y="97"/>
                      </a:cubicBezTo>
                      <a:cubicBezTo>
                        <a:pt x="92" y="97"/>
                        <a:pt x="91" y="97"/>
                        <a:pt x="89" y="97"/>
                      </a:cubicBezTo>
                      <a:cubicBezTo>
                        <a:pt x="87" y="90"/>
                        <a:pt x="73" y="85"/>
                        <a:pt x="67" y="85"/>
                      </a:cubicBezTo>
                      <a:cubicBezTo>
                        <a:pt x="67" y="85"/>
                        <a:pt x="67" y="85"/>
                        <a:pt x="67" y="85"/>
                      </a:cubicBezTo>
                      <a:cubicBezTo>
                        <a:pt x="66" y="83"/>
                        <a:pt x="64" y="82"/>
                        <a:pt x="63" y="82"/>
                      </a:cubicBezTo>
                      <a:cubicBezTo>
                        <a:pt x="63" y="82"/>
                        <a:pt x="63" y="82"/>
                        <a:pt x="63" y="82"/>
                      </a:cubicBezTo>
                      <a:cubicBezTo>
                        <a:pt x="62" y="82"/>
                        <a:pt x="62" y="82"/>
                        <a:pt x="62" y="82"/>
                      </a:cubicBezTo>
                      <a:cubicBezTo>
                        <a:pt x="61" y="82"/>
                        <a:pt x="61" y="81"/>
                        <a:pt x="60" y="80"/>
                      </a:cubicBezTo>
                      <a:cubicBezTo>
                        <a:pt x="60" y="79"/>
                        <a:pt x="60" y="78"/>
                        <a:pt x="60" y="77"/>
                      </a:cubicBezTo>
                      <a:cubicBezTo>
                        <a:pt x="59" y="76"/>
                        <a:pt x="59" y="74"/>
                        <a:pt x="58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61" y="73"/>
                        <a:pt x="63" y="72"/>
                        <a:pt x="63" y="70"/>
                      </a:cubicBezTo>
                      <a:cubicBezTo>
                        <a:pt x="64" y="68"/>
                        <a:pt x="67" y="63"/>
                        <a:pt x="69" y="60"/>
                      </a:cubicBezTo>
                      <a:cubicBezTo>
                        <a:pt x="72" y="56"/>
                        <a:pt x="73" y="54"/>
                        <a:pt x="74" y="52"/>
                      </a:cubicBezTo>
                      <a:cubicBezTo>
                        <a:pt x="74" y="52"/>
                        <a:pt x="75" y="52"/>
                        <a:pt x="76" y="52"/>
                      </a:cubicBezTo>
                      <a:cubicBezTo>
                        <a:pt x="78" y="52"/>
                        <a:pt x="81" y="53"/>
                        <a:pt x="82" y="53"/>
                      </a:cubicBezTo>
                      <a:cubicBezTo>
                        <a:pt x="83" y="53"/>
                        <a:pt x="83" y="53"/>
                        <a:pt x="83" y="53"/>
                      </a:cubicBezTo>
                      <a:cubicBezTo>
                        <a:pt x="84" y="53"/>
                        <a:pt x="86" y="52"/>
                        <a:pt x="87" y="50"/>
                      </a:cubicBezTo>
                      <a:cubicBezTo>
                        <a:pt x="87" y="49"/>
                        <a:pt x="87" y="48"/>
                        <a:pt x="87" y="47"/>
                      </a:cubicBezTo>
                      <a:cubicBezTo>
                        <a:pt x="88" y="47"/>
                        <a:pt x="88" y="45"/>
                        <a:pt x="90" y="42"/>
                      </a:cubicBezTo>
                      <a:cubicBezTo>
                        <a:pt x="91" y="41"/>
                        <a:pt x="91" y="41"/>
                        <a:pt x="91" y="41"/>
                      </a:cubicBezTo>
                      <a:cubicBezTo>
                        <a:pt x="92" y="39"/>
                        <a:pt x="92" y="37"/>
                        <a:pt x="90" y="36"/>
                      </a:cubicBezTo>
                      <a:cubicBezTo>
                        <a:pt x="90" y="35"/>
                        <a:pt x="89" y="34"/>
                        <a:pt x="87" y="34"/>
                      </a:cubicBezTo>
                      <a:cubicBezTo>
                        <a:pt x="87" y="34"/>
                        <a:pt x="87" y="34"/>
                        <a:pt x="86" y="34"/>
                      </a:cubicBezTo>
                      <a:cubicBezTo>
                        <a:pt x="86" y="33"/>
                        <a:pt x="85" y="33"/>
                        <a:pt x="85" y="33"/>
                      </a:cubicBezTo>
                      <a:cubicBezTo>
                        <a:pt x="83" y="28"/>
                        <a:pt x="79" y="27"/>
                        <a:pt x="76" y="27"/>
                      </a:cubicBezTo>
                      <a:cubicBezTo>
                        <a:pt x="75" y="27"/>
                        <a:pt x="74" y="27"/>
                        <a:pt x="73" y="26"/>
                      </a:cubicBezTo>
                      <a:cubicBezTo>
                        <a:pt x="72" y="26"/>
                        <a:pt x="71" y="25"/>
                        <a:pt x="70" y="25"/>
                      </a:cubicBezTo>
                      <a:cubicBezTo>
                        <a:pt x="69" y="24"/>
                        <a:pt x="67" y="23"/>
                        <a:pt x="65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4" y="23"/>
                        <a:pt x="63" y="23"/>
                        <a:pt x="62" y="24"/>
                      </a:cubicBezTo>
                      <a:cubicBezTo>
                        <a:pt x="62" y="23"/>
                        <a:pt x="62" y="23"/>
                        <a:pt x="62" y="23"/>
                      </a:cubicBezTo>
                      <a:cubicBezTo>
                        <a:pt x="62" y="22"/>
                        <a:pt x="61" y="22"/>
                        <a:pt x="61" y="21"/>
                      </a:cubicBezTo>
                      <a:cubicBezTo>
                        <a:pt x="60" y="21"/>
                        <a:pt x="59" y="20"/>
                        <a:pt x="58" y="19"/>
                      </a:cubicBezTo>
                      <a:cubicBezTo>
                        <a:pt x="58" y="18"/>
                        <a:pt x="58" y="17"/>
                        <a:pt x="57" y="16"/>
                      </a:cubicBezTo>
                      <a:cubicBezTo>
                        <a:pt x="56" y="16"/>
                        <a:pt x="55" y="15"/>
                        <a:pt x="54" y="15"/>
                      </a:cubicBezTo>
                      <a:cubicBezTo>
                        <a:pt x="53" y="15"/>
                        <a:pt x="52" y="16"/>
                        <a:pt x="51" y="16"/>
                      </a:cubicBezTo>
                      <a:cubicBezTo>
                        <a:pt x="48" y="19"/>
                        <a:pt x="41" y="22"/>
                        <a:pt x="39" y="22"/>
                      </a:cubicBezTo>
                      <a:cubicBezTo>
                        <a:pt x="39" y="22"/>
                        <a:pt x="39" y="22"/>
                        <a:pt x="39" y="22"/>
                      </a:cubicBezTo>
                      <a:cubicBezTo>
                        <a:pt x="31" y="22"/>
                        <a:pt x="25" y="30"/>
                        <a:pt x="20" y="39"/>
                      </a:cubicBezTo>
                      <a:cubicBezTo>
                        <a:pt x="19" y="40"/>
                        <a:pt x="19" y="40"/>
                        <a:pt x="19" y="41"/>
                      </a:cubicBezTo>
                      <a:cubicBezTo>
                        <a:pt x="19" y="43"/>
                        <a:pt x="19" y="45"/>
                        <a:pt x="20" y="48"/>
                      </a:cubicBezTo>
                      <a:cubicBezTo>
                        <a:pt x="20" y="49"/>
                        <a:pt x="21" y="50"/>
                        <a:pt x="21" y="52"/>
                      </a:cubicBezTo>
                      <a:cubicBezTo>
                        <a:pt x="21" y="52"/>
                        <a:pt x="21" y="52"/>
                        <a:pt x="21" y="52"/>
                      </a:cubicBezTo>
                      <a:cubicBezTo>
                        <a:pt x="20" y="52"/>
                        <a:pt x="21" y="53"/>
                        <a:pt x="21" y="53"/>
                      </a:cubicBezTo>
                      <a:cubicBezTo>
                        <a:pt x="21" y="53"/>
                        <a:pt x="21" y="53"/>
                        <a:pt x="21" y="53"/>
                      </a:cubicBezTo>
                      <a:cubicBezTo>
                        <a:pt x="20" y="56"/>
                        <a:pt x="22" y="60"/>
                        <a:pt x="25" y="66"/>
                      </a:cubicBezTo>
                      <a:cubicBezTo>
                        <a:pt x="24" y="67"/>
                        <a:pt x="24" y="67"/>
                        <a:pt x="24" y="68"/>
                      </a:cubicBezTo>
                      <a:cubicBezTo>
                        <a:pt x="23" y="68"/>
                        <a:pt x="24" y="69"/>
                        <a:pt x="24" y="69"/>
                      </a:cubicBezTo>
                      <a:cubicBezTo>
                        <a:pt x="25" y="70"/>
                        <a:pt x="25" y="69"/>
                        <a:pt x="26" y="69"/>
                      </a:cubicBezTo>
                      <a:cubicBezTo>
                        <a:pt x="26" y="69"/>
                        <a:pt x="26" y="68"/>
                        <a:pt x="26" y="68"/>
                      </a:cubicBezTo>
                      <a:cubicBezTo>
                        <a:pt x="26" y="68"/>
                        <a:pt x="26" y="69"/>
                        <a:pt x="26" y="69"/>
                      </a:cubicBezTo>
                      <a:cubicBezTo>
                        <a:pt x="27" y="71"/>
                        <a:pt x="32" y="78"/>
                        <a:pt x="36" y="81"/>
                      </a:cubicBezTo>
                      <a:cubicBezTo>
                        <a:pt x="39" y="83"/>
                        <a:pt x="45" y="86"/>
                        <a:pt x="49" y="87"/>
                      </a:cubicBezTo>
                      <a:cubicBezTo>
                        <a:pt x="50" y="88"/>
                        <a:pt x="50" y="88"/>
                        <a:pt x="50" y="88"/>
                      </a:cubicBezTo>
                      <a:cubicBezTo>
                        <a:pt x="51" y="88"/>
                        <a:pt x="51" y="89"/>
                        <a:pt x="52" y="89"/>
                      </a:cubicBezTo>
                      <a:cubicBezTo>
                        <a:pt x="52" y="90"/>
                        <a:pt x="52" y="91"/>
                        <a:pt x="53" y="91"/>
                      </a:cubicBezTo>
                      <a:cubicBezTo>
                        <a:pt x="53" y="92"/>
                        <a:pt x="53" y="92"/>
                        <a:pt x="54" y="92"/>
                      </a:cubicBezTo>
                      <a:cubicBezTo>
                        <a:pt x="53" y="94"/>
                        <a:pt x="53" y="95"/>
                        <a:pt x="53" y="97"/>
                      </a:cubicBezTo>
                      <a:cubicBezTo>
                        <a:pt x="53" y="97"/>
                        <a:pt x="53" y="98"/>
                        <a:pt x="53" y="98"/>
                      </a:cubicBezTo>
                      <a:cubicBezTo>
                        <a:pt x="52" y="101"/>
                        <a:pt x="51" y="108"/>
                        <a:pt x="55" y="113"/>
                      </a:cubicBezTo>
                      <a:cubicBezTo>
                        <a:pt x="55" y="114"/>
                        <a:pt x="54" y="114"/>
                        <a:pt x="54" y="114"/>
                      </a:cubicBezTo>
                      <a:cubicBezTo>
                        <a:pt x="54" y="115"/>
                        <a:pt x="54" y="115"/>
                        <a:pt x="54" y="115"/>
                      </a:cubicBezTo>
                      <a:cubicBezTo>
                        <a:pt x="54" y="116"/>
                        <a:pt x="54" y="117"/>
                        <a:pt x="55" y="117"/>
                      </a:cubicBez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6" y="117"/>
                        <a:pt x="56" y="117"/>
                        <a:pt x="56" y="117"/>
                      </a:cubicBezTo>
                      <a:cubicBezTo>
                        <a:pt x="56" y="117"/>
                        <a:pt x="57" y="117"/>
                        <a:pt x="57" y="117"/>
                      </a:cubicBezTo>
                      <a:cubicBezTo>
                        <a:pt x="57" y="116"/>
                        <a:pt x="57" y="116"/>
                        <a:pt x="57" y="116"/>
                      </a:cubicBezTo>
                      <a:cubicBezTo>
                        <a:pt x="58" y="117"/>
                        <a:pt x="59" y="118"/>
                        <a:pt x="60" y="119"/>
                      </a:cubicBezTo>
                      <a:cubicBezTo>
                        <a:pt x="60" y="119"/>
                        <a:pt x="60" y="120"/>
                        <a:pt x="59" y="120"/>
                      </a:cubicBezTo>
                      <a:cubicBezTo>
                        <a:pt x="59" y="121"/>
                        <a:pt x="59" y="121"/>
                        <a:pt x="60" y="122"/>
                      </a:cubicBezTo>
                      <a:cubicBezTo>
                        <a:pt x="60" y="122"/>
                        <a:pt x="61" y="122"/>
                        <a:pt x="61" y="121"/>
                      </a:cubicBezTo>
                      <a:cubicBezTo>
                        <a:pt x="61" y="121"/>
                        <a:pt x="62" y="121"/>
                        <a:pt x="62" y="121"/>
                      </a:cubicBezTo>
                      <a:cubicBezTo>
                        <a:pt x="62" y="122"/>
                        <a:pt x="61" y="124"/>
                        <a:pt x="60" y="127"/>
                      </a:cubicBezTo>
                      <a:cubicBezTo>
                        <a:pt x="60" y="129"/>
                        <a:pt x="60" y="130"/>
                        <a:pt x="59" y="132"/>
                      </a:cubicBezTo>
                      <a:cubicBezTo>
                        <a:pt x="30" y="128"/>
                        <a:pt x="4" y="107"/>
                        <a:pt x="4" y="69"/>
                      </a:cubicBezTo>
                      <a:cubicBezTo>
                        <a:pt x="4" y="46"/>
                        <a:pt x="14" y="29"/>
                        <a:pt x="28" y="18"/>
                      </a:cubicBezTo>
                      <a:cubicBezTo>
                        <a:pt x="29" y="18"/>
                        <a:pt x="29" y="18"/>
                        <a:pt x="29" y="18"/>
                      </a:cubicBezTo>
                      <a:cubicBezTo>
                        <a:pt x="30" y="19"/>
                        <a:pt x="31" y="19"/>
                        <a:pt x="32" y="19"/>
                      </a:cubicBezTo>
                      <a:cubicBezTo>
                        <a:pt x="33" y="19"/>
                        <a:pt x="34" y="19"/>
                        <a:pt x="35" y="19"/>
                      </a:cubicBezTo>
                      <a:cubicBezTo>
                        <a:pt x="36" y="20"/>
                        <a:pt x="37" y="20"/>
                        <a:pt x="38" y="20"/>
                      </a:cubicBezTo>
                      <a:cubicBezTo>
                        <a:pt x="41" y="20"/>
                        <a:pt x="44" y="18"/>
                        <a:pt x="47" y="16"/>
                      </a:cubicBezTo>
                      <a:cubicBezTo>
                        <a:pt x="52" y="13"/>
                        <a:pt x="58" y="12"/>
                        <a:pt x="64" y="12"/>
                      </a:cubicBezTo>
                      <a:cubicBezTo>
                        <a:pt x="70" y="12"/>
                        <a:pt x="76" y="13"/>
                        <a:pt x="81" y="15"/>
                      </a:cubicBezTo>
                      <a:cubicBezTo>
                        <a:pt x="81" y="15"/>
                        <a:pt x="80" y="16"/>
                        <a:pt x="80" y="16"/>
                      </a:cubicBezTo>
                      <a:cubicBezTo>
                        <a:pt x="80" y="17"/>
                        <a:pt x="80" y="17"/>
                        <a:pt x="81" y="17"/>
                      </a:cubicBezTo>
                      <a:cubicBezTo>
                        <a:pt x="82" y="17"/>
                        <a:pt x="82" y="17"/>
                        <a:pt x="82" y="17"/>
                      </a:cubicBezTo>
                      <a:cubicBezTo>
                        <a:pt x="83" y="16"/>
                        <a:pt x="83" y="16"/>
                        <a:pt x="83" y="16"/>
                      </a:cubicBezTo>
                      <a:cubicBezTo>
                        <a:pt x="83" y="16"/>
                        <a:pt x="83" y="16"/>
                        <a:pt x="84" y="16"/>
                      </a:cubicBezTo>
                      <a:cubicBezTo>
                        <a:pt x="84" y="16"/>
                        <a:pt x="84" y="16"/>
                        <a:pt x="84" y="16"/>
                      </a:cubicBezTo>
                      <a:cubicBezTo>
                        <a:pt x="86" y="18"/>
                        <a:pt x="88" y="18"/>
                        <a:pt x="90" y="19"/>
                      </a:cubicBezTo>
                      <a:cubicBezTo>
                        <a:pt x="91" y="20"/>
                        <a:pt x="92" y="20"/>
                        <a:pt x="92" y="21"/>
                      </a:cubicBezTo>
                      <a:cubicBezTo>
                        <a:pt x="93" y="21"/>
                        <a:pt x="94" y="22"/>
                        <a:pt x="94" y="22"/>
                      </a:cubicBezTo>
                      <a:cubicBezTo>
                        <a:pt x="94" y="23"/>
                        <a:pt x="96" y="24"/>
                        <a:pt x="97" y="23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3"/>
                        <a:pt x="98" y="22"/>
                        <a:pt x="98" y="22"/>
                      </a:cubicBezTo>
                      <a:cubicBezTo>
                        <a:pt x="99" y="21"/>
                        <a:pt x="100" y="20"/>
                        <a:pt x="102" y="18"/>
                      </a:cubicBezTo>
                      <a:cubicBezTo>
                        <a:pt x="103" y="17"/>
                        <a:pt x="105" y="15"/>
                        <a:pt x="107" y="15"/>
                      </a:cubicBezTo>
                      <a:cubicBezTo>
                        <a:pt x="107" y="15"/>
                        <a:pt x="107" y="15"/>
                        <a:pt x="108" y="14"/>
                      </a:cubicBezTo>
                      <a:cubicBezTo>
                        <a:pt x="108" y="15"/>
                        <a:pt x="109" y="15"/>
                        <a:pt x="109" y="16"/>
                      </a:cubicBezTo>
                      <a:cubicBezTo>
                        <a:pt x="109" y="16"/>
                        <a:pt x="109" y="17"/>
                        <a:pt x="109" y="18"/>
                      </a:cubicBezTo>
                      <a:cubicBezTo>
                        <a:pt x="109" y="18"/>
                        <a:pt x="109" y="18"/>
                        <a:pt x="109" y="18"/>
                      </a:cubicBezTo>
                      <a:cubicBezTo>
                        <a:pt x="109" y="18"/>
                        <a:pt x="110" y="19"/>
                        <a:pt x="110" y="20"/>
                      </a:cubicBezTo>
                      <a:cubicBezTo>
                        <a:pt x="110" y="21"/>
                        <a:pt x="110" y="22"/>
                        <a:pt x="110" y="24"/>
                      </a:cubicBezTo>
                      <a:cubicBezTo>
                        <a:pt x="110" y="25"/>
                        <a:pt x="110" y="26"/>
                        <a:pt x="110" y="27"/>
                      </a:cubicBezTo>
                      <a:cubicBezTo>
                        <a:pt x="109" y="28"/>
                        <a:pt x="109" y="29"/>
                        <a:pt x="110" y="29"/>
                      </a:cubicBezTo>
                      <a:cubicBezTo>
                        <a:pt x="110" y="29"/>
                        <a:pt x="110" y="29"/>
                        <a:pt x="110" y="29"/>
                      </a:cubicBezTo>
                      <a:cubicBezTo>
                        <a:pt x="110" y="29"/>
                        <a:pt x="110" y="30"/>
                        <a:pt x="110" y="30"/>
                      </a:cubicBezTo>
                      <a:cubicBezTo>
                        <a:pt x="111" y="32"/>
                        <a:pt x="112" y="35"/>
                        <a:pt x="114" y="37"/>
                      </a:cubicBezTo>
                      <a:cubicBezTo>
                        <a:pt x="114" y="39"/>
                        <a:pt x="115" y="40"/>
                        <a:pt x="116" y="41"/>
                      </a:cubicBezTo>
                      <a:cubicBezTo>
                        <a:pt x="116" y="42"/>
                        <a:pt x="117" y="43"/>
                        <a:pt x="118" y="44"/>
                      </a:cubicBezTo>
                      <a:cubicBezTo>
                        <a:pt x="118" y="45"/>
                        <a:pt x="119" y="45"/>
                        <a:pt x="119" y="45"/>
                      </a:cubicBezTo>
                      <a:cubicBezTo>
                        <a:pt x="120" y="46"/>
                        <a:pt x="121" y="46"/>
                        <a:pt x="121" y="46"/>
                      </a:cubicBezTo>
                      <a:cubicBezTo>
                        <a:pt x="122" y="46"/>
                        <a:pt x="123" y="46"/>
                        <a:pt x="123" y="45"/>
                      </a:cubicBezTo>
                      <a:cubicBezTo>
                        <a:pt x="124" y="45"/>
                        <a:pt x="124" y="44"/>
                        <a:pt x="125" y="43"/>
                      </a:cubicBezTo>
                      <a:cubicBezTo>
                        <a:pt x="125" y="43"/>
                        <a:pt x="125" y="42"/>
                        <a:pt x="126" y="41"/>
                      </a:cubicBezTo>
                      <a:cubicBezTo>
                        <a:pt x="127" y="42"/>
                        <a:pt x="128" y="42"/>
                        <a:pt x="129" y="43"/>
                      </a:cubicBezTo>
                      <a:cubicBezTo>
                        <a:pt x="130" y="44"/>
                        <a:pt x="131" y="46"/>
                        <a:pt x="133" y="47"/>
                      </a:cubicBezTo>
                      <a:cubicBezTo>
                        <a:pt x="133" y="48"/>
                        <a:pt x="133" y="48"/>
                        <a:pt x="134" y="48"/>
                      </a:cubicBezTo>
                      <a:cubicBezTo>
                        <a:pt x="134" y="49"/>
                        <a:pt x="135" y="50"/>
                        <a:pt x="135" y="52"/>
                      </a:cubicBezTo>
                      <a:cubicBezTo>
                        <a:pt x="134" y="52"/>
                        <a:pt x="134" y="51"/>
                        <a:pt x="133" y="51"/>
                      </a:cubicBezTo>
                      <a:cubicBezTo>
                        <a:pt x="132" y="51"/>
                        <a:pt x="132" y="52"/>
                        <a:pt x="131" y="52"/>
                      </a:cubicBezTo>
                      <a:cubicBezTo>
                        <a:pt x="130" y="52"/>
                        <a:pt x="129" y="52"/>
                        <a:pt x="129" y="52"/>
                      </a:cubicBezTo>
                      <a:cubicBezTo>
                        <a:pt x="129" y="52"/>
                        <a:pt x="129" y="52"/>
                        <a:pt x="129" y="52"/>
                      </a:cubicBezTo>
                      <a:cubicBezTo>
                        <a:pt x="129" y="52"/>
                        <a:pt x="129" y="52"/>
                        <a:pt x="129" y="52"/>
                      </a:cubicBezTo>
                      <a:cubicBezTo>
                        <a:pt x="128" y="52"/>
                        <a:pt x="127" y="51"/>
                        <a:pt x="126" y="51"/>
                      </a:cubicBezTo>
                      <a:cubicBezTo>
                        <a:pt x="125" y="51"/>
                        <a:pt x="123" y="52"/>
                        <a:pt x="122" y="53"/>
                      </a:cubicBezTo>
                      <a:cubicBezTo>
                        <a:pt x="121" y="54"/>
                        <a:pt x="120" y="56"/>
                        <a:pt x="119" y="58"/>
                      </a:cubicBezTo>
                      <a:cubicBezTo>
                        <a:pt x="117" y="59"/>
                        <a:pt x="117" y="61"/>
                        <a:pt x="116" y="62"/>
                      </a:cubicBezTo>
                      <a:cubicBezTo>
                        <a:pt x="116" y="63"/>
                        <a:pt x="115" y="65"/>
                        <a:pt x="115" y="67"/>
                      </a:cubicBezTo>
                      <a:cubicBezTo>
                        <a:pt x="115" y="69"/>
                        <a:pt x="114" y="71"/>
                        <a:pt x="114" y="74"/>
                      </a:cubicBezTo>
                      <a:cubicBezTo>
                        <a:pt x="114" y="77"/>
                        <a:pt x="115" y="80"/>
                        <a:pt x="116" y="82"/>
                      </a:cubicBezTo>
                      <a:cubicBezTo>
                        <a:pt x="117" y="84"/>
                        <a:pt x="117" y="85"/>
                        <a:pt x="119" y="86"/>
                      </a:cubicBezTo>
                      <a:cubicBezTo>
                        <a:pt x="120" y="87"/>
                        <a:pt x="121" y="87"/>
                        <a:pt x="123" y="87"/>
                      </a:cubicBezTo>
                      <a:cubicBezTo>
                        <a:pt x="124" y="87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4" y="87"/>
                      </a:cubicBezTo>
                      <a:cubicBezTo>
                        <a:pt x="126" y="87"/>
                        <a:pt x="127" y="87"/>
                        <a:pt x="128" y="86"/>
                      </a:cubicBezTo>
                      <a:cubicBezTo>
                        <a:pt x="128" y="86"/>
                        <a:pt x="128" y="86"/>
                        <a:pt x="128" y="86"/>
                      </a:cubicBezTo>
                      <a:cubicBezTo>
                        <a:pt x="129" y="86"/>
                        <a:pt x="129" y="86"/>
                        <a:pt x="129" y="86"/>
                      </a:cubicBezTo>
                      <a:cubicBezTo>
                        <a:pt x="129" y="86"/>
                        <a:pt x="129" y="86"/>
                        <a:pt x="130" y="86"/>
                      </a:cubicBezTo>
                      <a:cubicBezTo>
                        <a:pt x="130" y="86"/>
                        <a:pt x="130" y="86"/>
                        <a:pt x="131" y="87"/>
                      </a:cubicBezTo>
                      <a:cubicBezTo>
                        <a:pt x="131" y="87"/>
                        <a:pt x="131" y="88"/>
                        <a:pt x="131" y="89"/>
                      </a:cubicBezTo>
                      <a:cubicBezTo>
                        <a:pt x="131" y="91"/>
                        <a:pt x="130" y="94"/>
                        <a:pt x="130" y="96"/>
                      </a:cubicBezTo>
                      <a:cubicBezTo>
                        <a:pt x="129" y="99"/>
                        <a:pt x="128" y="101"/>
                        <a:pt x="128" y="103"/>
                      </a:cubicBezTo>
                      <a:cubicBezTo>
                        <a:pt x="128" y="103"/>
                        <a:pt x="128" y="103"/>
                        <a:pt x="128" y="104"/>
                      </a:cubicBezTo>
                      <a:cubicBezTo>
                        <a:pt x="128" y="104"/>
                        <a:pt x="128" y="104"/>
                        <a:pt x="128" y="104"/>
                      </a:cubicBezTo>
                      <a:cubicBezTo>
                        <a:pt x="121" y="114"/>
                        <a:pt x="112" y="121"/>
                        <a:pt x="102" y="1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anchor="t" anchorCtr="0" bIns="45720" compatLnSpc="1" lIns="91440" numCol="1" rIns="91440" tIns="45720" vert="horz" wrap="square">
                  <a:prstTxWarp prst="textNoShape"/>
                </a:bodyPr>
                <a:p>
                  <a:endParaRPr altLang="en-US" lang="zh-CN">
                    <a:solidFill>
                      <a:prstClr val="black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1048859" name="Freeform 217"/>
                <p:cNvSpPr>
                  <a:spLocks noEditPoints="1"/>
                </p:cNvSpPr>
                <p:nvPr/>
              </p:nvSpPr>
              <p:spPr bwMode="auto">
                <a:xfrm>
                  <a:off x="3950407" y="1741350"/>
                  <a:ext cx="306614" cy="266672"/>
                </a:xfrm>
                <a:custGeom>
                  <a:avLst/>
                  <a:gdLst>
                    <a:gd name="T0" fmla="*/ 0 w 110"/>
                    <a:gd name="T1" fmla="*/ 6 h 96"/>
                    <a:gd name="T2" fmla="*/ 19 w 110"/>
                    <a:gd name="T3" fmla="*/ 44 h 96"/>
                    <a:gd name="T4" fmla="*/ 32 w 110"/>
                    <a:gd name="T5" fmla="*/ 68 h 96"/>
                    <a:gd name="T6" fmla="*/ 42 w 110"/>
                    <a:gd name="T7" fmla="*/ 85 h 96"/>
                    <a:gd name="T8" fmla="*/ 43 w 110"/>
                    <a:gd name="T9" fmla="*/ 86 h 96"/>
                    <a:gd name="T10" fmla="*/ 53 w 110"/>
                    <a:gd name="T11" fmla="*/ 82 h 96"/>
                    <a:gd name="T12" fmla="*/ 58 w 110"/>
                    <a:gd name="T13" fmla="*/ 77 h 96"/>
                    <a:gd name="T14" fmla="*/ 77 w 110"/>
                    <a:gd name="T15" fmla="*/ 95 h 96"/>
                    <a:gd name="T16" fmla="*/ 78 w 110"/>
                    <a:gd name="T17" fmla="*/ 96 h 96"/>
                    <a:gd name="T18" fmla="*/ 79 w 110"/>
                    <a:gd name="T19" fmla="*/ 96 h 96"/>
                    <a:gd name="T20" fmla="*/ 81 w 110"/>
                    <a:gd name="T21" fmla="*/ 95 h 96"/>
                    <a:gd name="T22" fmla="*/ 87 w 110"/>
                    <a:gd name="T23" fmla="*/ 58 h 96"/>
                    <a:gd name="T24" fmla="*/ 109 w 110"/>
                    <a:gd name="T25" fmla="*/ 45 h 96"/>
                    <a:gd name="T26" fmla="*/ 110 w 110"/>
                    <a:gd name="T27" fmla="*/ 43 h 96"/>
                    <a:gd name="T28" fmla="*/ 109 w 110"/>
                    <a:gd name="T29" fmla="*/ 42 h 96"/>
                    <a:gd name="T30" fmla="*/ 37 w 110"/>
                    <a:gd name="T31" fmla="*/ 12 h 96"/>
                    <a:gd name="T32" fmla="*/ 21 w 110"/>
                    <a:gd name="T33" fmla="*/ 5 h 96"/>
                    <a:gd name="T34" fmla="*/ 3 w 110"/>
                    <a:gd name="T35" fmla="*/ 0 h 96"/>
                    <a:gd name="T36" fmla="*/ 1 w 110"/>
                    <a:gd name="T37" fmla="*/ 2 h 96"/>
                    <a:gd name="T38" fmla="*/ 0 w 110"/>
                    <a:gd name="T39" fmla="*/ 2 h 96"/>
                    <a:gd name="T40" fmla="*/ 0 w 110"/>
                    <a:gd name="T41" fmla="*/ 2 h 96"/>
                    <a:gd name="T42" fmla="*/ 0 w 110"/>
                    <a:gd name="T43" fmla="*/ 2 h 96"/>
                    <a:gd name="T44" fmla="*/ 0 w 110"/>
                    <a:gd name="T45" fmla="*/ 2 h 96"/>
                    <a:gd name="T46" fmla="*/ 0 w 110"/>
                    <a:gd name="T47" fmla="*/ 2 h 96"/>
                    <a:gd name="T48" fmla="*/ 0 w 110"/>
                    <a:gd name="T49" fmla="*/ 3 h 96"/>
                    <a:gd name="T50" fmla="*/ 0 w 110"/>
                    <a:gd name="T51" fmla="*/ 4 h 96"/>
                    <a:gd name="T52" fmla="*/ 0 w 110"/>
                    <a:gd name="T53" fmla="*/ 4 h 96"/>
                    <a:gd name="T54" fmla="*/ 0 w 110"/>
                    <a:gd name="T55" fmla="*/ 6 h 96"/>
                    <a:gd name="T56" fmla="*/ 44 w 110"/>
                    <a:gd name="T57" fmla="*/ 82 h 96"/>
                    <a:gd name="T58" fmla="*/ 34 w 110"/>
                    <a:gd name="T59" fmla="*/ 65 h 96"/>
                    <a:gd name="T60" fmla="*/ 14 w 110"/>
                    <a:gd name="T61" fmla="*/ 25 h 96"/>
                    <a:gd name="T62" fmla="*/ 6 w 110"/>
                    <a:gd name="T63" fmla="*/ 10 h 96"/>
                    <a:gd name="T64" fmla="*/ 5 w 110"/>
                    <a:gd name="T65" fmla="*/ 7 h 96"/>
                    <a:gd name="T66" fmla="*/ 71 w 110"/>
                    <a:gd name="T67" fmla="*/ 62 h 96"/>
                    <a:gd name="T68" fmla="*/ 65 w 110"/>
                    <a:gd name="T69" fmla="*/ 66 h 96"/>
                    <a:gd name="T70" fmla="*/ 54 w 110"/>
                    <a:gd name="T71" fmla="*/ 76 h 96"/>
                    <a:gd name="T72" fmla="*/ 44 w 110"/>
                    <a:gd name="T73" fmla="*/ 82 h 96"/>
                    <a:gd name="T74" fmla="*/ 64 w 110"/>
                    <a:gd name="T75" fmla="*/ 72 h 96"/>
                    <a:gd name="T76" fmla="*/ 72 w 110"/>
                    <a:gd name="T77" fmla="*/ 65 h 96"/>
                    <a:gd name="T78" fmla="*/ 77 w 110"/>
                    <a:gd name="T79" fmla="*/ 90 h 96"/>
                    <a:gd name="T80" fmla="*/ 61 w 110"/>
                    <a:gd name="T81" fmla="*/ 74 h 96"/>
                    <a:gd name="T82" fmla="*/ 64 w 110"/>
                    <a:gd name="T83" fmla="*/ 72 h 96"/>
                    <a:gd name="T84" fmla="*/ 79 w 110"/>
                    <a:gd name="T85" fmla="*/ 83 h 96"/>
                    <a:gd name="T86" fmla="*/ 76 w 110"/>
                    <a:gd name="T87" fmla="*/ 64 h 96"/>
                    <a:gd name="T88" fmla="*/ 76 w 110"/>
                    <a:gd name="T89" fmla="*/ 64 h 96"/>
                    <a:gd name="T90" fmla="*/ 75 w 110"/>
                    <a:gd name="T91" fmla="*/ 62 h 96"/>
                    <a:gd name="T92" fmla="*/ 31 w 110"/>
                    <a:gd name="T93" fmla="*/ 23 h 96"/>
                    <a:gd name="T94" fmla="*/ 55 w 110"/>
                    <a:gd name="T95" fmla="*/ 39 h 96"/>
                    <a:gd name="T96" fmla="*/ 83 w 110"/>
                    <a:gd name="T97" fmla="*/ 57 h 96"/>
                    <a:gd name="T98" fmla="*/ 79 w 110"/>
                    <a:gd name="T99" fmla="*/ 83 h 96"/>
                    <a:gd name="T100" fmla="*/ 35 w 110"/>
                    <a:gd name="T101" fmla="*/ 15 h 96"/>
                    <a:gd name="T102" fmla="*/ 104 w 110"/>
                    <a:gd name="T103" fmla="*/ 44 h 96"/>
                    <a:gd name="T104" fmla="*/ 85 w 110"/>
                    <a:gd name="T105" fmla="*/ 54 h 96"/>
                    <a:gd name="T106" fmla="*/ 57 w 110"/>
                    <a:gd name="T107" fmla="*/ 36 h 96"/>
                    <a:gd name="T108" fmla="*/ 30 w 110"/>
                    <a:gd name="T109" fmla="*/ 18 h 96"/>
                    <a:gd name="T110" fmla="*/ 14 w 110"/>
                    <a:gd name="T111" fmla="*/ 7 h 96"/>
                    <a:gd name="T112" fmla="*/ 20 w 110"/>
                    <a:gd name="T113" fmla="*/ 9 h 96"/>
                    <a:gd name="T114" fmla="*/ 35 w 110"/>
                    <a:gd name="T115" fmla="*/ 15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10" h="96">
                      <a:moveTo>
                        <a:pt x="0" y="6"/>
                      </a:moveTo>
                      <a:cubicBezTo>
                        <a:pt x="3" y="11"/>
                        <a:pt x="11" y="27"/>
                        <a:pt x="19" y="44"/>
                      </a:cubicBezTo>
                      <a:cubicBezTo>
                        <a:pt x="24" y="53"/>
                        <a:pt x="28" y="61"/>
                        <a:pt x="32" y="68"/>
                      </a:cubicBezTo>
                      <a:cubicBezTo>
                        <a:pt x="36" y="76"/>
                        <a:pt x="39" y="82"/>
                        <a:pt x="42" y="85"/>
                      </a:cubicBezTo>
                      <a:cubicBezTo>
                        <a:pt x="42" y="85"/>
                        <a:pt x="43" y="86"/>
                        <a:pt x="43" y="86"/>
                      </a:cubicBezTo>
                      <a:cubicBezTo>
                        <a:pt x="47" y="85"/>
                        <a:pt x="50" y="84"/>
                        <a:pt x="53" y="82"/>
                      </a:cubicBezTo>
                      <a:cubicBezTo>
                        <a:pt x="55" y="81"/>
                        <a:pt x="57" y="79"/>
                        <a:pt x="58" y="77"/>
                      </a:cubicBezTo>
                      <a:cubicBezTo>
                        <a:pt x="65" y="83"/>
                        <a:pt x="70" y="88"/>
                        <a:pt x="77" y="95"/>
                      </a:cubicBezTo>
                      <a:cubicBezTo>
                        <a:pt x="77" y="95"/>
                        <a:pt x="78" y="96"/>
                        <a:pt x="78" y="96"/>
                      </a:cubicBezTo>
                      <a:cubicBezTo>
                        <a:pt x="79" y="96"/>
                        <a:pt x="79" y="96"/>
                        <a:pt x="79" y="96"/>
                      </a:cubicBezTo>
                      <a:cubicBezTo>
                        <a:pt x="80" y="96"/>
                        <a:pt x="81" y="96"/>
                        <a:pt x="81" y="95"/>
                      </a:cubicBezTo>
                      <a:cubicBezTo>
                        <a:pt x="83" y="82"/>
                        <a:pt x="85" y="70"/>
                        <a:pt x="87" y="58"/>
                      </a:cubicBezTo>
                      <a:cubicBezTo>
                        <a:pt x="94" y="52"/>
                        <a:pt x="101" y="49"/>
                        <a:pt x="109" y="45"/>
                      </a:cubicBezTo>
                      <a:cubicBezTo>
                        <a:pt x="110" y="45"/>
                        <a:pt x="110" y="44"/>
                        <a:pt x="110" y="43"/>
                      </a:cubicBezTo>
                      <a:cubicBezTo>
                        <a:pt x="110" y="43"/>
                        <a:pt x="110" y="42"/>
                        <a:pt x="109" y="42"/>
                      </a:cubicBezTo>
                      <a:cubicBezTo>
                        <a:pt x="88" y="33"/>
                        <a:pt x="61" y="21"/>
                        <a:pt x="37" y="12"/>
                      </a:cubicBezTo>
                      <a:cubicBezTo>
                        <a:pt x="29" y="9"/>
                        <a:pt x="25" y="7"/>
                        <a:pt x="21" y="5"/>
                      </a:cubicBezTo>
                      <a:cubicBezTo>
                        <a:pt x="16" y="4"/>
                        <a:pt x="12" y="2"/>
                        <a:pt x="3" y="0"/>
                      </a:cubicBezTo>
                      <a:cubicBezTo>
                        <a:pt x="2" y="0"/>
                        <a:pt x="1" y="1"/>
                        <a:pt x="1" y="2"/>
                      </a:cubicBezTo>
                      <a:cubicBezTo>
                        <a:pt x="1" y="2"/>
                        <a:pt x="1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5"/>
                        <a:pt x="0" y="5"/>
                        <a:pt x="0" y="6"/>
                      </a:cubicBezTo>
                      <a:close/>
                      <a:moveTo>
                        <a:pt x="44" y="82"/>
                      </a:moveTo>
                      <a:cubicBezTo>
                        <a:pt x="42" y="78"/>
                        <a:pt x="38" y="72"/>
                        <a:pt x="34" y="65"/>
                      </a:cubicBezTo>
                      <a:cubicBezTo>
                        <a:pt x="28" y="53"/>
                        <a:pt x="20" y="38"/>
                        <a:pt x="14" y="25"/>
                      </a:cubicBezTo>
                      <a:cubicBezTo>
                        <a:pt x="11" y="19"/>
                        <a:pt x="8" y="14"/>
                        <a:pt x="6" y="10"/>
                      </a:cubicBezTo>
                      <a:cubicBezTo>
                        <a:pt x="6" y="9"/>
                        <a:pt x="5" y="8"/>
                        <a:pt x="5" y="7"/>
                      </a:cubicBezTo>
                      <a:cubicBezTo>
                        <a:pt x="31" y="26"/>
                        <a:pt x="46" y="41"/>
                        <a:pt x="71" y="62"/>
                      </a:cubicBezTo>
                      <a:cubicBezTo>
                        <a:pt x="69" y="63"/>
                        <a:pt x="67" y="64"/>
                        <a:pt x="65" y="66"/>
                      </a:cubicBezTo>
                      <a:cubicBezTo>
                        <a:pt x="61" y="69"/>
                        <a:pt x="57" y="73"/>
                        <a:pt x="54" y="76"/>
                      </a:cubicBezTo>
                      <a:cubicBezTo>
                        <a:pt x="51" y="79"/>
                        <a:pt x="48" y="81"/>
                        <a:pt x="44" y="82"/>
                      </a:cubicBezTo>
                      <a:close/>
                      <a:moveTo>
                        <a:pt x="64" y="72"/>
                      </a:moveTo>
                      <a:cubicBezTo>
                        <a:pt x="66" y="69"/>
                        <a:pt x="69" y="67"/>
                        <a:pt x="72" y="65"/>
                      </a:cubicBezTo>
                      <a:cubicBezTo>
                        <a:pt x="74" y="72"/>
                        <a:pt x="75" y="79"/>
                        <a:pt x="77" y="90"/>
                      </a:cubicBezTo>
                      <a:cubicBezTo>
                        <a:pt x="71" y="84"/>
                        <a:pt x="66" y="80"/>
                        <a:pt x="61" y="74"/>
                      </a:cubicBezTo>
                      <a:cubicBezTo>
                        <a:pt x="62" y="73"/>
                        <a:pt x="63" y="72"/>
                        <a:pt x="64" y="72"/>
                      </a:cubicBezTo>
                      <a:close/>
                      <a:moveTo>
                        <a:pt x="79" y="83"/>
                      </a:moveTo>
                      <a:cubicBezTo>
                        <a:pt x="78" y="75"/>
                        <a:pt x="77" y="69"/>
                        <a:pt x="76" y="64"/>
                      </a:cubicBezTo>
                      <a:cubicBezTo>
                        <a:pt x="76" y="64"/>
                        <a:pt x="76" y="64"/>
                        <a:pt x="76" y="64"/>
                      </a:cubicBezTo>
                      <a:cubicBezTo>
                        <a:pt x="76" y="63"/>
                        <a:pt x="76" y="62"/>
                        <a:pt x="75" y="62"/>
                      </a:cubicBezTo>
                      <a:cubicBezTo>
                        <a:pt x="58" y="47"/>
                        <a:pt x="45" y="35"/>
                        <a:pt x="31" y="23"/>
                      </a:cubicBezTo>
                      <a:cubicBezTo>
                        <a:pt x="37" y="28"/>
                        <a:pt x="45" y="33"/>
                        <a:pt x="55" y="39"/>
                      </a:cubicBezTo>
                      <a:cubicBezTo>
                        <a:pt x="65" y="44"/>
                        <a:pt x="75" y="51"/>
                        <a:pt x="83" y="57"/>
                      </a:cubicBezTo>
                      <a:cubicBezTo>
                        <a:pt x="82" y="66"/>
                        <a:pt x="81" y="74"/>
                        <a:pt x="79" y="83"/>
                      </a:cubicBezTo>
                      <a:close/>
                      <a:moveTo>
                        <a:pt x="35" y="15"/>
                      </a:moveTo>
                      <a:cubicBezTo>
                        <a:pt x="59" y="24"/>
                        <a:pt x="84" y="35"/>
                        <a:pt x="104" y="44"/>
                      </a:cubicBezTo>
                      <a:cubicBezTo>
                        <a:pt x="97" y="47"/>
                        <a:pt x="92" y="50"/>
                        <a:pt x="85" y="54"/>
                      </a:cubicBezTo>
                      <a:cubicBezTo>
                        <a:pt x="77" y="48"/>
                        <a:pt x="66" y="41"/>
                        <a:pt x="57" y="36"/>
                      </a:cubicBezTo>
                      <a:cubicBezTo>
                        <a:pt x="45" y="29"/>
                        <a:pt x="37" y="23"/>
                        <a:pt x="30" y="18"/>
                      </a:cubicBezTo>
                      <a:cubicBezTo>
                        <a:pt x="25" y="14"/>
                        <a:pt x="20" y="11"/>
                        <a:pt x="14" y="7"/>
                      </a:cubicBezTo>
                      <a:cubicBezTo>
                        <a:pt x="16" y="7"/>
                        <a:pt x="18" y="8"/>
                        <a:pt x="20" y="9"/>
                      </a:cubicBezTo>
                      <a:cubicBezTo>
                        <a:pt x="24" y="10"/>
                        <a:pt x="28" y="12"/>
                        <a:pt x="35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anchor="t" anchorCtr="0" bIns="45720" compatLnSpc="1" lIns="91440" numCol="1" rIns="91440" tIns="45720" vert="horz" wrap="square">
                  <a:prstTxWarp prst="textNoShape"/>
                </a:bodyPr>
                <a:p>
                  <a:endParaRPr altLang="en-US" lang="zh-CN">
                    <a:solidFill>
                      <a:prstClr val="black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1048860" name="Freeform 283"/>
                <p:cNvSpPr>
                  <a:spLocks noEditPoints="1"/>
                </p:cNvSpPr>
                <p:nvPr/>
              </p:nvSpPr>
              <p:spPr bwMode="auto">
                <a:xfrm>
                  <a:off x="3139195" y="2053382"/>
                  <a:ext cx="300740" cy="964484"/>
                </a:xfrm>
                <a:custGeom>
                  <a:avLst/>
                  <a:gdLst>
                    <a:gd name="T0" fmla="*/ 39 w 108"/>
                    <a:gd name="T1" fmla="*/ 130 h 347"/>
                    <a:gd name="T2" fmla="*/ 3 w 108"/>
                    <a:gd name="T3" fmla="*/ 175 h 347"/>
                    <a:gd name="T4" fmla="*/ 26 w 108"/>
                    <a:gd name="T5" fmla="*/ 253 h 347"/>
                    <a:gd name="T6" fmla="*/ 25 w 108"/>
                    <a:gd name="T7" fmla="*/ 303 h 347"/>
                    <a:gd name="T8" fmla="*/ 33 w 108"/>
                    <a:gd name="T9" fmla="*/ 311 h 347"/>
                    <a:gd name="T10" fmla="*/ 78 w 108"/>
                    <a:gd name="T11" fmla="*/ 318 h 347"/>
                    <a:gd name="T12" fmla="*/ 102 w 108"/>
                    <a:gd name="T13" fmla="*/ 306 h 347"/>
                    <a:gd name="T14" fmla="*/ 85 w 108"/>
                    <a:gd name="T15" fmla="*/ 331 h 347"/>
                    <a:gd name="T16" fmla="*/ 102 w 108"/>
                    <a:gd name="T17" fmla="*/ 341 h 347"/>
                    <a:gd name="T18" fmla="*/ 102 w 108"/>
                    <a:gd name="T19" fmla="*/ 295 h 347"/>
                    <a:gd name="T20" fmla="*/ 92 w 108"/>
                    <a:gd name="T21" fmla="*/ 196 h 347"/>
                    <a:gd name="T22" fmla="*/ 82 w 108"/>
                    <a:gd name="T23" fmla="*/ 144 h 347"/>
                    <a:gd name="T24" fmla="*/ 82 w 108"/>
                    <a:gd name="T25" fmla="*/ 133 h 347"/>
                    <a:gd name="T26" fmla="*/ 82 w 108"/>
                    <a:gd name="T27" fmla="*/ 125 h 347"/>
                    <a:gd name="T28" fmla="*/ 61 w 108"/>
                    <a:gd name="T29" fmla="*/ 0 h 347"/>
                    <a:gd name="T30" fmla="*/ 29 w 108"/>
                    <a:gd name="T31" fmla="*/ 303 h 347"/>
                    <a:gd name="T32" fmla="*/ 102 w 108"/>
                    <a:gd name="T33" fmla="*/ 299 h 347"/>
                    <a:gd name="T34" fmla="*/ 60 w 108"/>
                    <a:gd name="T35" fmla="*/ 160 h 347"/>
                    <a:gd name="T36" fmla="*/ 42 w 108"/>
                    <a:gd name="T37" fmla="*/ 180 h 347"/>
                    <a:gd name="T38" fmla="*/ 36 w 108"/>
                    <a:gd name="T39" fmla="*/ 174 h 347"/>
                    <a:gd name="T40" fmla="*/ 29 w 108"/>
                    <a:gd name="T41" fmla="*/ 180 h 347"/>
                    <a:gd name="T42" fmla="*/ 72 w 108"/>
                    <a:gd name="T43" fmla="*/ 118 h 347"/>
                    <a:gd name="T44" fmla="*/ 42 w 108"/>
                    <a:gd name="T45" fmla="*/ 117 h 347"/>
                    <a:gd name="T46" fmla="*/ 57 w 108"/>
                    <a:gd name="T47" fmla="*/ 76 h 347"/>
                    <a:gd name="T48" fmla="*/ 66 w 108"/>
                    <a:gd name="T49" fmla="*/ 40 h 347"/>
                    <a:gd name="T50" fmla="*/ 59 w 108"/>
                    <a:gd name="T51" fmla="*/ 114 h 347"/>
                    <a:gd name="T52" fmla="*/ 70 w 108"/>
                    <a:gd name="T53" fmla="*/ 115 h 347"/>
                    <a:gd name="T54" fmla="*/ 47 w 108"/>
                    <a:gd name="T55" fmla="*/ 125 h 347"/>
                    <a:gd name="T56" fmla="*/ 77 w 108"/>
                    <a:gd name="T57" fmla="*/ 132 h 347"/>
                    <a:gd name="T58" fmla="*/ 44 w 108"/>
                    <a:gd name="T59" fmla="*/ 133 h 347"/>
                    <a:gd name="T60" fmla="*/ 43 w 108"/>
                    <a:gd name="T61" fmla="*/ 141 h 347"/>
                    <a:gd name="T62" fmla="*/ 52 w 108"/>
                    <a:gd name="T63" fmla="*/ 204 h 347"/>
                    <a:gd name="T64" fmla="*/ 49 w 108"/>
                    <a:gd name="T65" fmla="*/ 207 h 347"/>
                    <a:gd name="T66" fmla="*/ 48 w 108"/>
                    <a:gd name="T67" fmla="*/ 204 h 347"/>
                    <a:gd name="T68" fmla="*/ 48 w 108"/>
                    <a:gd name="T69" fmla="*/ 202 h 347"/>
                    <a:gd name="T70" fmla="*/ 64 w 108"/>
                    <a:gd name="T71" fmla="*/ 185 h 347"/>
                    <a:gd name="T72" fmla="*/ 59 w 108"/>
                    <a:gd name="T73" fmla="*/ 310 h 347"/>
                    <a:gd name="T74" fmla="*/ 78 w 108"/>
                    <a:gd name="T75" fmla="*/ 157 h 347"/>
                    <a:gd name="T76" fmla="*/ 91 w 108"/>
                    <a:gd name="T77" fmla="*/ 272 h 347"/>
                    <a:gd name="T78" fmla="*/ 98 w 108"/>
                    <a:gd name="T79" fmla="*/ 292 h 347"/>
                    <a:gd name="T80" fmla="*/ 36 w 108"/>
                    <a:gd name="T81" fmla="*/ 287 h 347"/>
                    <a:gd name="T82" fmla="*/ 42 w 108"/>
                    <a:gd name="T83" fmla="*/ 271 h 347"/>
                    <a:gd name="T84" fmla="*/ 23 w 108"/>
                    <a:gd name="T85" fmla="*/ 233 h 347"/>
                    <a:gd name="T86" fmla="*/ 4 w 108"/>
                    <a:gd name="T87" fmla="*/ 189 h 347"/>
                    <a:gd name="T88" fmla="*/ 32 w 108"/>
                    <a:gd name="T89" fmla="*/ 134 h 347"/>
                    <a:gd name="T90" fmla="*/ 29 w 108"/>
                    <a:gd name="T91" fmla="*/ 195 h 347"/>
                    <a:gd name="T92" fmla="*/ 72 w 108"/>
                    <a:gd name="T93" fmla="*/ 204 h 347"/>
                    <a:gd name="T94" fmla="*/ 60 w 108"/>
                    <a:gd name="T95" fmla="*/ 156 h 347"/>
                    <a:gd name="T96" fmla="*/ 76 w 108"/>
                    <a:gd name="T97" fmla="*/ 143 h 347"/>
                    <a:gd name="T98" fmla="*/ 95 w 108"/>
                    <a:gd name="T99" fmla="*/ 18 h 347"/>
                    <a:gd name="T100" fmla="*/ 69 w 108"/>
                    <a:gd name="T101" fmla="*/ 103 h 347"/>
                    <a:gd name="T102" fmla="*/ 76 w 108"/>
                    <a:gd name="T103" fmla="*/ 46 h 347"/>
                    <a:gd name="T104" fmla="*/ 65 w 108"/>
                    <a:gd name="T105" fmla="*/ 37 h 347"/>
                    <a:gd name="T106" fmla="*/ 50 w 108"/>
                    <a:gd name="T107" fmla="*/ 48 h 347"/>
                    <a:gd name="T108" fmla="*/ 42 w 108"/>
                    <a:gd name="T109" fmla="*/ 114 h 347"/>
                    <a:gd name="T110" fmla="*/ 17 w 108"/>
                    <a:gd name="T111" fmla="*/ 51 h 347"/>
                    <a:gd name="T112" fmla="*/ 73 w 108"/>
                    <a:gd name="T113" fmla="*/ 69 h 347"/>
                    <a:gd name="T114" fmla="*/ 43 w 108"/>
                    <a:gd name="T115" fmla="*/ 43 h 3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08" h="347">
                      <a:moveTo>
                        <a:pt x="19" y="75"/>
                      </a:moveTo>
                      <a:cubicBezTo>
                        <a:pt x="21" y="79"/>
                        <a:pt x="24" y="83"/>
                        <a:pt x="27" y="87"/>
                      </a:cubicBezTo>
                      <a:cubicBezTo>
                        <a:pt x="29" y="91"/>
                        <a:pt x="31" y="95"/>
                        <a:pt x="32" y="99"/>
                      </a:cubicBezTo>
                      <a:cubicBezTo>
                        <a:pt x="32" y="100"/>
                        <a:pt x="32" y="102"/>
                        <a:pt x="32" y="104"/>
                      </a:cubicBezTo>
                      <a:cubicBezTo>
                        <a:pt x="33" y="108"/>
                        <a:pt x="35" y="111"/>
                        <a:pt x="37" y="115"/>
                      </a:cubicBezTo>
                      <a:cubicBezTo>
                        <a:pt x="38" y="116"/>
                        <a:pt x="38" y="118"/>
                        <a:pt x="38" y="120"/>
                      </a:cubicBezTo>
                      <a:cubicBezTo>
                        <a:pt x="38" y="120"/>
                        <a:pt x="38" y="121"/>
                        <a:pt x="38" y="122"/>
                      </a:cubicBezTo>
                      <a:cubicBezTo>
                        <a:pt x="38" y="123"/>
                        <a:pt x="38" y="124"/>
                        <a:pt x="38" y="125"/>
                      </a:cubicBezTo>
                      <a:cubicBezTo>
                        <a:pt x="38" y="126"/>
                        <a:pt x="38" y="127"/>
                        <a:pt x="39" y="128"/>
                      </a:cubicBezTo>
                      <a:cubicBezTo>
                        <a:pt x="39" y="128"/>
                        <a:pt x="39" y="129"/>
                        <a:pt x="39" y="130"/>
                      </a:cubicBezTo>
                      <a:cubicBezTo>
                        <a:pt x="39" y="130"/>
                        <a:pt x="39" y="131"/>
                        <a:pt x="39" y="131"/>
                      </a:cubicBezTo>
                      <a:cubicBezTo>
                        <a:pt x="39" y="132"/>
                        <a:pt x="39" y="134"/>
                        <a:pt x="39" y="135"/>
                      </a:cubicBezTo>
                      <a:cubicBezTo>
                        <a:pt x="39" y="136"/>
                        <a:pt x="39" y="136"/>
                        <a:pt x="39" y="136"/>
                      </a:cubicBezTo>
                      <a:cubicBezTo>
                        <a:pt x="38" y="136"/>
                        <a:pt x="38" y="135"/>
                        <a:pt x="38" y="135"/>
                      </a:cubicBezTo>
                      <a:cubicBezTo>
                        <a:pt x="37" y="133"/>
                        <a:pt x="35" y="131"/>
                        <a:pt x="33" y="130"/>
                      </a:cubicBezTo>
                      <a:cubicBezTo>
                        <a:pt x="33" y="130"/>
                        <a:pt x="32" y="130"/>
                        <a:pt x="31" y="130"/>
                      </a:cubicBezTo>
                      <a:cubicBezTo>
                        <a:pt x="31" y="130"/>
                        <a:pt x="31" y="130"/>
                        <a:pt x="31" y="130"/>
                      </a:cubicBezTo>
                      <a:cubicBezTo>
                        <a:pt x="29" y="130"/>
                        <a:pt x="27" y="131"/>
                        <a:pt x="25" y="132"/>
                      </a:cubicBezTo>
                      <a:cubicBezTo>
                        <a:pt x="23" y="133"/>
                        <a:pt x="22" y="135"/>
                        <a:pt x="21" y="136"/>
                      </a:cubicBezTo>
                      <a:cubicBezTo>
                        <a:pt x="14" y="150"/>
                        <a:pt x="10" y="161"/>
                        <a:pt x="3" y="175"/>
                      </a:cubicBezTo>
                      <a:cubicBezTo>
                        <a:pt x="3" y="176"/>
                        <a:pt x="2" y="177"/>
                        <a:pt x="1" y="178"/>
                      </a:cubicBezTo>
                      <a:cubicBezTo>
                        <a:pt x="1" y="179"/>
                        <a:pt x="0" y="181"/>
                        <a:pt x="0" y="182"/>
                      </a:cubicBezTo>
                      <a:cubicBezTo>
                        <a:pt x="0" y="183"/>
                        <a:pt x="0" y="183"/>
                        <a:pt x="0" y="184"/>
                      </a:cubicBezTo>
                      <a:cubicBezTo>
                        <a:pt x="0" y="186"/>
                        <a:pt x="0" y="189"/>
                        <a:pt x="1" y="190"/>
                      </a:cubicBezTo>
                      <a:cubicBezTo>
                        <a:pt x="2" y="195"/>
                        <a:pt x="4" y="199"/>
                        <a:pt x="6" y="204"/>
                      </a:cubicBezTo>
                      <a:cubicBezTo>
                        <a:pt x="8" y="207"/>
                        <a:pt x="10" y="211"/>
                        <a:pt x="11" y="215"/>
                      </a:cubicBezTo>
                      <a:cubicBezTo>
                        <a:pt x="12" y="217"/>
                        <a:pt x="12" y="219"/>
                        <a:pt x="13" y="222"/>
                      </a:cubicBezTo>
                      <a:cubicBezTo>
                        <a:pt x="14" y="225"/>
                        <a:pt x="15" y="228"/>
                        <a:pt x="15" y="230"/>
                      </a:cubicBezTo>
                      <a:cubicBezTo>
                        <a:pt x="16" y="233"/>
                        <a:pt x="17" y="237"/>
                        <a:pt x="19" y="241"/>
                      </a:cubicBezTo>
                      <a:cubicBezTo>
                        <a:pt x="20" y="242"/>
                        <a:pt x="23" y="247"/>
                        <a:pt x="26" y="253"/>
                      </a:cubicBezTo>
                      <a:cubicBezTo>
                        <a:pt x="30" y="258"/>
                        <a:pt x="34" y="265"/>
                        <a:pt x="39" y="272"/>
                      </a:cubicBezTo>
                      <a:cubicBezTo>
                        <a:pt x="39" y="275"/>
                        <a:pt x="39" y="278"/>
                        <a:pt x="40" y="281"/>
                      </a:cubicBezTo>
                      <a:cubicBezTo>
                        <a:pt x="36" y="282"/>
                        <a:pt x="34" y="283"/>
                        <a:pt x="33" y="284"/>
                      </a:cubicBezTo>
                      <a:cubicBezTo>
                        <a:pt x="31" y="286"/>
                        <a:pt x="31" y="288"/>
                        <a:pt x="31" y="289"/>
                      </a:cubicBezTo>
                      <a:cubicBezTo>
                        <a:pt x="31" y="289"/>
                        <a:pt x="31" y="289"/>
                        <a:pt x="31" y="289"/>
                      </a:cubicBezTo>
                      <a:cubicBezTo>
                        <a:pt x="31" y="290"/>
                        <a:pt x="31" y="290"/>
                        <a:pt x="31" y="290"/>
                      </a:cubicBezTo>
                      <a:cubicBezTo>
                        <a:pt x="31" y="290"/>
                        <a:pt x="31" y="290"/>
                        <a:pt x="31" y="291"/>
                      </a:cubicBezTo>
                      <a:cubicBezTo>
                        <a:pt x="31" y="293"/>
                        <a:pt x="31" y="295"/>
                        <a:pt x="31" y="297"/>
                      </a:cubicBezTo>
                      <a:cubicBezTo>
                        <a:pt x="30" y="297"/>
                        <a:pt x="29" y="298"/>
                        <a:pt x="27" y="299"/>
                      </a:cubicBezTo>
                      <a:cubicBezTo>
                        <a:pt x="26" y="300"/>
                        <a:pt x="25" y="301"/>
                        <a:pt x="25" y="303"/>
                      </a:cubicBezTo>
                      <a:cubicBezTo>
                        <a:pt x="25" y="304"/>
                        <a:pt x="25" y="304"/>
                        <a:pt x="25" y="305"/>
                      </a:cubicBezTo>
                      <a:cubicBezTo>
                        <a:pt x="25" y="305"/>
                        <a:pt x="25" y="305"/>
                        <a:pt x="25" y="305"/>
                      </a:cubicBezTo>
                      <a:cubicBezTo>
                        <a:pt x="25" y="316"/>
                        <a:pt x="24" y="326"/>
                        <a:pt x="24" y="337"/>
                      </a:cubicBezTo>
                      <a:cubicBezTo>
                        <a:pt x="23" y="338"/>
                        <a:pt x="24" y="339"/>
                        <a:pt x="25" y="339"/>
                      </a:cubicBezTo>
                      <a:cubicBezTo>
                        <a:pt x="25" y="339"/>
                        <a:pt x="25" y="339"/>
                        <a:pt x="25" y="339"/>
                      </a:cubicBezTo>
                      <a:cubicBezTo>
                        <a:pt x="26" y="339"/>
                        <a:pt x="27" y="338"/>
                        <a:pt x="27" y="337"/>
                      </a:cubicBezTo>
                      <a:cubicBezTo>
                        <a:pt x="27" y="327"/>
                        <a:pt x="28" y="318"/>
                        <a:pt x="29" y="308"/>
                      </a:cubicBezTo>
                      <a:cubicBezTo>
                        <a:pt x="30" y="308"/>
                        <a:pt x="30" y="309"/>
                        <a:pt x="31" y="309"/>
                      </a:cubicBezTo>
                      <a:cubicBezTo>
                        <a:pt x="31" y="309"/>
                        <a:pt x="31" y="309"/>
                        <a:pt x="31" y="309"/>
                      </a:cubicBezTo>
                      <a:cubicBezTo>
                        <a:pt x="31" y="310"/>
                        <a:pt x="32" y="311"/>
                        <a:pt x="33" y="311"/>
                      </a:cubicBezTo>
                      <a:cubicBezTo>
                        <a:pt x="33" y="311"/>
                        <a:pt x="33" y="311"/>
                        <a:pt x="33" y="311"/>
                      </a:cubicBezTo>
                      <a:cubicBezTo>
                        <a:pt x="34" y="311"/>
                        <a:pt x="34" y="311"/>
                        <a:pt x="35" y="310"/>
                      </a:cubicBezTo>
                      <a:cubicBezTo>
                        <a:pt x="42" y="313"/>
                        <a:pt x="51" y="314"/>
                        <a:pt x="59" y="314"/>
                      </a:cubicBezTo>
                      <a:cubicBezTo>
                        <a:pt x="64" y="314"/>
                        <a:pt x="68" y="313"/>
                        <a:pt x="73" y="313"/>
                      </a:cubicBezTo>
                      <a:cubicBezTo>
                        <a:pt x="74" y="313"/>
                        <a:pt x="75" y="313"/>
                        <a:pt x="77" y="313"/>
                      </a:cubicBezTo>
                      <a:cubicBezTo>
                        <a:pt x="76" y="314"/>
                        <a:pt x="75" y="315"/>
                        <a:pt x="74" y="316"/>
                      </a:cubicBezTo>
                      <a:cubicBezTo>
                        <a:pt x="76" y="317"/>
                        <a:pt x="76" y="317"/>
                        <a:pt x="76" y="317"/>
                      </a:cubicBezTo>
                      <a:cubicBezTo>
                        <a:pt x="77" y="315"/>
                        <a:pt x="78" y="314"/>
                        <a:pt x="79" y="313"/>
                      </a:cubicBezTo>
                      <a:cubicBezTo>
                        <a:pt x="81" y="312"/>
                        <a:pt x="82" y="312"/>
                        <a:pt x="83" y="312"/>
                      </a:cubicBezTo>
                      <a:cubicBezTo>
                        <a:pt x="82" y="314"/>
                        <a:pt x="80" y="316"/>
                        <a:pt x="78" y="318"/>
                      </a:cubicBezTo>
                      <a:cubicBezTo>
                        <a:pt x="80" y="319"/>
                        <a:pt x="80" y="319"/>
                        <a:pt x="80" y="319"/>
                      </a:cubicBezTo>
                      <a:cubicBezTo>
                        <a:pt x="82" y="317"/>
                        <a:pt x="84" y="314"/>
                        <a:pt x="86" y="312"/>
                      </a:cubicBezTo>
                      <a:cubicBezTo>
                        <a:pt x="89" y="311"/>
                        <a:pt x="92" y="310"/>
                        <a:pt x="94" y="310"/>
                      </a:cubicBezTo>
                      <a:cubicBezTo>
                        <a:pt x="89" y="315"/>
                        <a:pt x="85" y="321"/>
                        <a:pt x="80" y="326"/>
                      </a:cubicBezTo>
                      <a:cubicBezTo>
                        <a:pt x="82" y="327"/>
                        <a:pt x="82" y="327"/>
                        <a:pt x="82" y="327"/>
                      </a:cubicBezTo>
                      <a:cubicBezTo>
                        <a:pt x="87" y="321"/>
                        <a:pt x="92" y="314"/>
                        <a:pt x="98" y="308"/>
                      </a:cubicBezTo>
                      <a:cubicBezTo>
                        <a:pt x="99" y="308"/>
                        <a:pt x="99" y="307"/>
                        <a:pt x="100" y="307"/>
                      </a:cubicBezTo>
                      <a:cubicBezTo>
                        <a:pt x="100" y="307"/>
                        <a:pt x="100" y="307"/>
                        <a:pt x="100" y="307"/>
                      </a:cubicBezTo>
                      <a:cubicBezTo>
                        <a:pt x="100" y="307"/>
                        <a:pt x="100" y="307"/>
                        <a:pt x="100" y="307"/>
                      </a:cubicBezTo>
                      <a:cubicBezTo>
                        <a:pt x="101" y="307"/>
                        <a:pt x="101" y="306"/>
                        <a:pt x="102" y="306"/>
                      </a:cubicBezTo>
                      <a:cubicBezTo>
                        <a:pt x="102" y="306"/>
                        <a:pt x="102" y="306"/>
                        <a:pt x="102" y="306"/>
                      </a:cubicBezTo>
                      <a:cubicBezTo>
                        <a:pt x="102" y="306"/>
                        <a:pt x="102" y="307"/>
                        <a:pt x="102" y="308"/>
                      </a:cubicBezTo>
                      <a:cubicBezTo>
                        <a:pt x="102" y="308"/>
                        <a:pt x="102" y="308"/>
                        <a:pt x="102" y="308"/>
                      </a:cubicBezTo>
                      <a:cubicBezTo>
                        <a:pt x="96" y="315"/>
                        <a:pt x="90" y="322"/>
                        <a:pt x="84" y="329"/>
                      </a:cubicBezTo>
                      <a:cubicBezTo>
                        <a:pt x="84" y="329"/>
                        <a:pt x="84" y="329"/>
                        <a:pt x="84" y="329"/>
                      </a:cubicBezTo>
                      <a:cubicBezTo>
                        <a:pt x="83" y="330"/>
                        <a:pt x="83" y="330"/>
                        <a:pt x="83" y="330"/>
                      </a:cubicBezTo>
                      <a:cubicBezTo>
                        <a:pt x="83" y="331"/>
                        <a:pt x="83" y="331"/>
                        <a:pt x="83" y="331"/>
                      </a:cubicBezTo>
                      <a:cubicBezTo>
                        <a:pt x="85" y="331"/>
                        <a:pt x="85" y="331"/>
                        <a:pt x="85" y="331"/>
                      </a:cubicBezTo>
                      <a:cubicBezTo>
                        <a:pt x="85" y="330"/>
                        <a:pt x="85" y="330"/>
                        <a:pt x="85" y="330"/>
                      </a:cubicBezTo>
                      <a:cubicBezTo>
                        <a:pt x="85" y="331"/>
                        <a:pt x="85" y="331"/>
                        <a:pt x="85" y="331"/>
                      </a:cubicBezTo>
                      <a:cubicBezTo>
                        <a:pt x="85" y="330"/>
                        <a:pt x="85" y="330"/>
                        <a:pt x="85" y="330"/>
                      </a:cubicBezTo>
                      <a:cubicBezTo>
                        <a:pt x="91" y="323"/>
                        <a:pt x="96" y="317"/>
                        <a:pt x="102" y="310"/>
                      </a:cubicBezTo>
                      <a:cubicBezTo>
                        <a:pt x="102" y="318"/>
                        <a:pt x="102" y="326"/>
                        <a:pt x="102" y="333"/>
                      </a:cubicBezTo>
                      <a:cubicBezTo>
                        <a:pt x="102" y="335"/>
                        <a:pt x="102" y="337"/>
                        <a:pt x="102" y="338"/>
                      </a:cubicBezTo>
                      <a:cubicBezTo>
                        <a:pt x="101" y="337"/>
                        <a:pt x="101" y="337"/>
                        <a:pt x="101" y="337"/>
                      </a:cubicBezTo>
                      <a:cubicBezTo>
                        <a:pt x="101" y="337"/>
                        <a:pt x="101" y="337"/>
                        <a:pt x="101" y="337"/>
                      </a:cubicBezTo>
                      <a:cubicBezTo>
                        <a:pt x="99" y="340"/>
                        <a:pt x="97" y="343"/>
                        <a:pt x="95" y="346"/>
                      </a:cubicBezTo>
                      <a:cubicBezTo>
                        <a:pt x="97" y="347"/>
                        <a:pt x="97" y="347"/>
                        <a:pt x="97" y="347"/>
                      </a:cubicBezTo>
                      <a:cubicBezTo>
                        <a:pt x="98" y="344"/>
                        <a:pt x="100" y="341"/>
                        <a:pt x="102" y="339"/>
                      </a:cubicBezTo>
                      <a:cubicBezTo>
                        <a:pt x="102" y="340"/>
                        <a:pt x="102" y="340"/>
                        <a:pt x="102" y="341"/>
                      </a:cubicBezTo>
                      <a:cubicBezTo>
                        <a:pt x="102" y="342"/>
                        <a:pt x="103" y="343"/>
                        <a:pt x="104" y="343"/>
                      </a:cubicBezTo>
                      <a:cubicBezTo>
                        <a:pt x="104" y="343"/>
                        <a:pt x="104" y="343"/>
                        <a:pt x="104" y="343"/>
                      </a:cubicBezTo>
                      <a:cubicBezTo>
                        <a:pt x="105" y="343"/>
                        <a:pt x="106" y="342"/>
                        <a:pt x="106" y="341"/>
                      </a:cubicBezTo>
                      <a:cubicBezTo>
                        <a:pt x="106" y="339"/>
                        <a:pt x="106" y="336"/>
                        <a:pt x="106" y="333"/>
                      </a:cubicBezTo>
                      <a:cubicBezTo>
                        <a:pt x="106" y="325"/>
                        <a:pt x="106" y="317"/>
                        <a:pt x="106" y="310"/>
                      </a:cubicBezTo>
                      <a:cubicBezTo>
                        <a:pt x="106" y="307"/>
                        <a:pt x="106" y="305"/>
                        <a:pt x="106" y="302"/>
                      </a:cubicBezTo>
                      <a:cubicBezTo>
                        <a:pt x="106" y="301"/>
                        <a:pt x="106" y="301"/>
                        <a:pt x="106" y="300"/>
                      </a:cubicBezTo>
                      <a:cubicBezTo>
                        <a:pt x="106" y="299"/>
                        <a:pt x="106" y="299"/>
                        <a:pt x="106" y="298"/>
                      </a:cubicBezTo>
                      <a:cubicBezTo>
                        <a:pt x="105" y="297"/>
                        <a:pt x="105" y="297"/>
                        <a:pt x="104" y="296"/>
                      </a:cubicBezTo>
                      <a:cubicBezTo>
                        <a:pt x="104" y="296"/>
                        <a:pt x="103" y="295"/>
                        <a:pt x="102" y="295"/>
                      </a:cubicBezTo>
                      <a:cubicBezTo>
                        <a:pt x="103" y="293"/>
                        <a:pt x="103" y="291"/>
                        <a:pt x="103" y="289"/>
                      </a:cubicBezTo>
                      <a:cubicBezTo>
                        <a:pt x="103" y="289"/>
                        <a:pt x="103" y="289"/>
                        <a:pt x="103" y="288"/>
                      </a:cubicBezTo>
                      <a:cubicBezTo>
                        <a:pt x="103" y="287"/>
                        <a:pt x="102" y="285"/>
                        <a:pt x="101" y="284"/>
                      </a:cubicBezTo>
                      <a:cubicBezTo>
                        <a:pt x="100" y="281"/>
                        <a:pt x="97" y="280"/>
                        <a:pt x="95" y="280"/>
                      </a:cubicBezTo>
                      <a:cubicBezTo>
                        <a:pt x="95" y="277"/>
                        <a:pt x="95" y="274"/>
                        <a:pt x="95" y="272"/>
                      </a:cubicBezTo>
                      <a:cubicBezTo>
                        <a:pt x="95" y="272"/>
                        <a:pt x="95" y="272"/>
                        <a:pt x="95" y="272"/>
                      </a:cubicBezTo>
                      <a:cubicBezTo>
                        <a:pt x="96" y="268"/>
                        <a:pt x="99" y="264"/>
                        <a:pt x="101" y="260"/>
                      </a:cubicBezTo>
                      <a:cubicBezTo>
                        <a:pt x="103" y="256"/>
                        <a:pt x="105" y="251"/>
                        <a:pt x="105" y="243"/>
                      </a:cubicBezTo>
                      <a:cubicBezTo>
                        <a:pt x="105" y="241"/>
                        <a:pt x="105" y="238"/>
                        <a:pt x="104" y="234"/>
                      </a:cubicBezTo>
                      <a:cubicBezTo>
                        <a:pt x="101" y="219"/>
                        <a:pt x="97" y="211"/>
                        <a:pt x="92" y="196"/>
                      </a:cubicBezTo>
                      <a:cubicBezTo>
                        <a:pt x="89" y="187"/>
                        <a:pt x="87" y="178"/>
                        <a:pt x="87" y="168"/>
                      </a:cubicBezTo>
                      <a:cubicBezTo>
                        <a:pt x="87" y="166"/>
                        <a:pt x="87" y="164"/>
                        <a:pt x="88" y="162"/>
                      </a:cubicBezTo>
                      <a:cubicBezTo>
                        <a:pt x="88" y="161"/>
                        <a:pt x="88" y="161"/>
                        <a:pt x="88" y="161"/>
                      </a:cubicBezTo>
                      <a:cubicBezTo>
                        <a:pt x="88" y="159"/>
                        <a:pt x="86" y="157"/>
                        <a:pt x="85" y="156"/>
                      </a:cubicBezTo>
                      <a:cubicBezTo>
                        <a:pt x="83" y="155"/>
                        <a:pt x="81" y="154"/>
                        <a:pt x="78" y="154"/>
                      </a:cubicBezTo>
                      <a:cubicBezTo>
                        <a:pt x="78" y="154"/>
                        <a:pt x="78" y="154"/>
                        <a:pt x="78" y="154"/>
                      </a:cubicBezTo>
                      <a:cubicBezTo>
                        <a:pt x="77" y="154"/>
                        <a:pt x="77" y="154"/>
                        <a:pt x="76" y="154"/>
                      </a:cubicBezTo>
                      <a:cubicBezTo>
                        <a:pt x="77" y="153"/>
                        <a:pt x="78" y="152"/>
                        <a:pt x="79" y="151"/>
                      </a:cubicBezTo>
                      <a:cubicBezTo>
                        <a:pt x="80" y="150"/>
                        <a:pt x="80" y="148"/>
                        <a:pt x="81" y="147"/>
                      </a:cubicBezTo>
                      <a:cubicBezTo>
                        <a:pt x="82" y="146"/>
                        <a:pt x="82" y="145"/>
                        <a:pt x="82" y="144"/>
                      </a:cubicBezTo>
                      <a:cubicBezTo>
                        <a:pt x="82" y="144"/>
                        <a:pt x="82" y="144"/>
                        <a:pt x="82" y="144"/>
                      </a:cubicBezTo>
                      <a:cubicBezTo>
                        <a:pt x="82" y="143"/>
                        <a:pt x="82" y="143"/>
                        <a:pt x="82" y="143"/>
                      </a:cubicBezTo>
                      <a:cubicBezTo>
                        <a:pt x="83" y="143"/>
                        <a:pt x="83" y="142"/>
                        <a:pt x="83" y="142"/>
                      </a:cubicBezTo>
                      <a:cubicBezTo>
                        <a:pt x="83" y="141"/>
                        <a:pt x="83" y="140"/>
                        <a:pt x="82" y="140"/>
                      </a:cubicBezTo>
                      <a:cubicBezTo>
                        <a:pt x="83" y="139"/>
                        <a:pt x="84" y="138"/>
                        <a:pt x="84" y="137"/>
                      </a:cubicBezTo>
                      <a:cubicBezTo>
                        <a:pt x="83" y="137"/>
                        <a:pt x="83" y="137"/>
                        <a:pt x="83" y="136"/>
                      </a:cubicBezTo>
                      <a:cubicBezTo>
                        <a:pt x="83" y="136"/>
                        <a:pt x="83" y="136"/>
                        <a:pt x="83" y="135"/>
                      </a:cubicBezTo>
                      <a:cubicBezTo>
                        <a:pt x="83" y="135"/>
                        <a:pt x="83" y="135"/>
                        <a:pt x="83" y="135"/>
                      </a:cubicBezTo>
                      <a:cubicBezTo>
                        <a:pt x="83" y="134"/>
                        <a:pt x="82" y="133"/>
                        <a:pt x="82" y="133"/>
                      </a:cubicBezTo>
                      <a:cubicBezTo>
                        <a:pt x="82" y="133"/>
                        <a:pt x="82" y="133"/>
                        <a:pt x="82" y="133"/>
                      </a:cubicBezTo>
                      <a:cubicBezTo>
                        <a:pt x="82" y="133"/>
                        <a:pt x="82" y="133"/>
                        <a:pt x="82" y="133"/>
                      </a:cubicBezTo>
                      <a:cubicBezTo>
                        <a:pt x="81" y="133"/>
                        <a:pt x="81" y="133"/>
                        <a:pt x="81" y="133"/>
                      </a:cubicBezTo>
                      <a:cubicBezTo>
                        <a:pt x="81" y="132"/>
                        <a:pt x="81" y="132"/>
                        <a:pt x="81" y="132"/>
                      </a:cubicBezTo>
                      <a:cubicBezTo>
                        <a:pt x="81" y="132"/>
                        <a:pt x="81" y="132"/>
                        <a:pt x="81" y="132"/>
                      </a:cubicBezTo>
                      <a:cubicBezTo>
                        <a:pt x="81" y="131"/>
                        <a:pt x="81" y="131"/>
                        <a:pt x="81" y="131"/>
                      </a:cubicBezTo>
                      <a:cubicBezTo>
                        <a:pt x="82" y="131"/>
                        <a:pt x="83" y="131"/>
                        <a:pt x="83" y="130"/>
                      </a:cubicBezTo>
                      <a:cubicBezTo>
                        <a:pt x="83" y="129"/>
                        <a:pt x="83" y="129"/>
                        <a:pt x="83" y="129"/>
                      </a:cubicBezTo>
                      <a:cubicBezTo>
                        <a:pt x="83" y="128"/>
                        <a:pt x="83" y="127"/>
                        <a:pt x="82" y="126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6"/>
                        <a:pt x="82" y="125"/>
                        <a:pt x="82" y="125"/>
                      </a:cubicBezTo>
                      <a:cubicBezTo>
                        <a:pt x="82" y="124"/>
                        <a:pt x="83" y="123"/>
                        <a:pt x="83" y="123"/>
                      </a:cubicBezTo>
                      <a:cubicBezTo>
                        <a:pt x="82" y="122"/>
                        <a:pt x="82" y="122"/>
                        <a:pt x="82" y="122"/>
                      </a:cubicBezTo>
                      <a:cubicBezTo>
                        <a:pt x="82" y="121"/>
                        <a:pt x="82" y="119"/>
                        <a:pt x="82" y="117"/>
                      </a:cubicBezTo>
                      <a:cubicBezTo>
                        <a:pt x="83" y="117"/>
                        <a:pt x="83" y="117"/>
                        <a:pt x="83" y="117"/>
                      </a:cubicBezTo>
                      <a:cubicBezTo>
                        <a:pt x="85" y="114"/>
                        <a:pt x="87" y="110"/>
                        <a:pt x="88" y="107"/>
                      </a:cubicBezTo>
                      <a:cubicBezTo>
                        <a:pt x="89" y="103"/>
                        <a:pt x="89" y="100"/>
                        <a:pt x="90" y="97"/>
                      </a:cubicBezTo>
                      <a:cubicBezTo>
                        <a:pt x="92" y="92"/>
                        <a:pt x="93" y="87"/>
                        <a:pt x="99" y="80"/>
                      </a:cubicBezTo>
                      <a:cubicBezTo>
                        <a:pt x="104" y="72"/>
                        <a:pt x="108" y="60"/>
                        <a:pt x="108" y="47"/>
                      </a:cubicBezTo>
                      <a:cubicBezTo>
                        <a:pt x="108" y="36"/>
                        <a:pt x="105" y="25"/>
                        <a:pt x="98" y="16"/>
                      </a:cubicBezTo>
                      <a:cubicBezTo>
                        <a:pt x="91" y="7"/>
                        <a:pt x="79" y="1"/>
                        <a:pt x="61" y="0"/>
                      </a:cubicBezTo>
                      <a:cubicBezTo>
                        <a:pt x="61" y="0"/>
                        <a:pt x="60" y="0"/>
                        <a:pt x="59" y="0"/>
                      </a:cubicBezTo>
                      <a:cubicBezTo>
                        <a:pt x="59" y="0"/>
                        <a:pt x="59" y="0"/>
                        <a:pt x="59" y="0"/>
                      </a:cubicBezTo>
                      <a:cubicBezTo>
                        <a:pt x="45" y="0"/>
                        <a:pt x="34" y="6"/>
                        <a:pt x="26" y="16"/>
                      </a:cubicBezTo>
                      <a:cubicBezTo>
                        <a:pt x="18" y="25"/>
                        <a:pt x="14" y="38"/>
                        <a:pt x="14" y="51"/>
                      </a:cubicBezTo>
                      <a:cubicBezTo>
                        <a:pt x="14" y="59"/>
                        <a:pt x="15" y="67"/>
                        <a:pt x="19" y="75"/>
                      </a:cubicBezTo>
                      <a:close/>
                      <a:moveTo>
                        <a:pt x="31" y="305"/>
                      </a:moveTo>
                      <a:cubicBezTo>
                        <a:pt x="31" y="305"/>
                        <a:pt x="31" y="305"/>
                        <a:pt x="31" y="305"/>
                      </a:cubicBezTo>
                      <a:cubicBezTo>
                        <a:pt x="31" y="305"/>
                        <a:pt x="30" y="304"/>
                        <a:pt x="29" y="304"/>
                      </a:cubicBezTo>
                      <a:cubicBezTo>
                        <a:pt x="29" y="304"/>
                        <a:pt x="29" y="304"/>
                        <a:pt x="29" y="304"/>
                      </a:cubicBezTo>
                      <a:cubicBezTo>
                        <a:pt x="29" y="303"/>
                        <a:pt x="29" y="303"/>
                        <a:pt x="29" y="303"/>
                      </a:cubicBezTo>
                      <a:cubicBezTo>
                        <a:pt x="28" y="303"/>
                        <a:pt x="29" y="302"/>
                        <a:pt x="29" y="302"/>
                      </a:cubicBezTo>
                      <a:cubicBezTo>
                        <a:pt x="30" y="301"/>
                        <a:pt x="31" y="301"/>
                        <a:pt x="31" y="301"/>
                      </a:cubicBezTo>
                      <a:cubicBezTo>
                        <a:pt x="31" y="302"/>
                        <a:pt x="31" y="303"/>
                        <a:pt x="31" y="305"/>
                      </a:cubicBezTo>
                      <a:close/>
                      <a:moveTo>
                        <a:pt x="102" y="299"/>
                      </a:moveTo>
                      <a:cubicBezTo>
                        <a:pt x="102" y="299"/>
                        <a:pt x="102" y="299"/>
                        <a:pt x="102" y="299"/>
                      </a:cubicBezTo>
                      <a:cubicBezTo>
                        <a:pt x="102" y="299"/>
                        <a:pt x="102" y="299"/>
                        <a:pt x="102" y="299"/>
                      </a:cubicBezTo>
                      <a:cubicBezTo>
                        <a:pt x="102" y="300"/>
                        <a:pt x="102" y="300"/>
                        <a:pt x="102" y="300"/>
                      </a:cubicBezTo>
                      <a:cubicBezTo>
                        <a:pt x="102" y="300"/>
                        <a:pt x="102" y="300"/>
                        <a:pt x="102" y="301"/>
                      </a:cubicBezTo>
                      <a:cubicBezTo>
                        <a:pt x="102" y="301"/>
                        <a:pt x="102" y="301"/>
                        <a:pt x="102" y="301"/>
                      </a:cubicBezTo>
                      <a:cubicBezTo>
                        <a:pt x="102" y="300"/>
                        <a:pt x="102" y="300"/>
                        <a:pt x="102" y="299"/>
                      </a:cubicBezTo>
                      <a:close/>
                      <a:moveTo>
                        <a:pt x="39" y="137"/>
                      </a:moveTo>
                      <a:cubicBezTo>
                        <a:pt x="39" y="137"/>
                        <a:pt x="39" y="137"/>
                        <a:pt x="39" y="137"/>
                      </a:cubicBezTo>
                      <a:cubicBezTo>
                        <a:pt x="39" y="137"/>
                        <a:pt x="39" y="137"/>
                        <a:pt x="39" y="137"/>
                      </a:cubicBezTo>
                      <a:close/>
                      <a:moveTo>
                        <a:pt x="39" y="148"/>
                      </a:moveTo>
                      <a:cubicBezTo>
                        <a:pt x="39" y="146"/>
                        <a:pt x="40" y="145"/>
                        <a:pt x="40" y="144"/>
                      </a:cubicBezTo>
                      <a:cubicBezTo>
                        <a:pt x="40" y="144"/>
                        <a:pt x="40" y="144"/>
                        <a:pt x="40" y="144"/>
                      </a:cubicBezTo>
                      <a:cubicBezTo>
                        <a:pt x="40" y="144"/>
                        <a:pt x="40" y="144"/>
                        <a:pt x="40" y="144"/>
                      </a:cubicBezTo>
                      <a:cubicBezTo>
                        <a:pt x="40" y="145"/>
                        <a:pt x="40" y="145"/>
                        <a:pt x="40" y="145"/>
                      </a:cubicBezTo>
                      <a:cubicBezTo>
                        <a:pt x="41" y="149"/>
                        <a:pt x="44" y="153"/>
                        <a:pt x="48" y="155"/>
                      </a:cubicBezTo>
                      <a:cubicBezTo>
                        <a:pt x="51" y="157"/>
                        <a:pt x="55" y="159"/>
                        <a:pt x="60" y="160"/>
                      </a:cubicBezTo>
                      <a:cubicBezTo>
                        <a:pt x="60" y="160"/>
                        <a:pt x="61" y="160"/>
                        <a:pt x="62" y="160"/>
                      </a:cubicBezTo>
                      <a:cubicBezTo>
                        <a:pt x="64" y="160"/>
                        <a:pt x="67" y="159"/>
                        <a:pt x="69" y="159"/>
                      </a:cubicBezTo>
                      <a:cubicBezTo>
                        <a:pt x="67" y="161"/>
                        <a:pt x="66" y="164"/>
                        <a:pt x="64" y="168"/>
                      </a:cubicBezTo>
                      <a:cubicBezTo>
                        <a:pt x="64" y="170"/>
                        <a:pt x="64" y="171"/>
                        <a:pt x="63" y="173"/>
                      </a:cubicBezTo>
                      <a:cubicBezTo>
                        <a:pt x="63" y="173"/>
                        <a:pt x="63" y="173"/>
                        <a:pt x="63" y="173"/>
                      </a:cubicBezTo>
                      <a:cubicBezTo>
                        <a:pt x="58" y="175"/>
                        <a:pt x="53" y="177"/>
                        <a:pt x="47" y="179"/>
                      </a:cubicBezTo>
                      <a:cubicBezTo>
                        <a:pt x="46" y="180"/>
                        <a:pt x="45" y="180"/>
                        <a:pt x="44" y="180"/>
                      </a:cubicBezTo>
                      <a:cubicBezTo>
                        <a:pt x="44" y="180"/>
                        <a:pt x="44" y="180"/>
                        <a:pt x="44" y="180"/>
                      </a:cubicBezTo>
                      <a:cubicBezTo>
                        <a:pt x="44" y="180"/>
                        <a:pt x="44" y="180"/>
                        <a:pt x="44" y="180"/>
                      </a:cubicBezTo>
                      <a:cubicBezTo>
                        <a:pt x="42" y="180"/>
                        <a:pt x="42" y="180"/>
                        <a:pt x="42" y="180"/>
                      </a:cubicBezTo>
                      <a:cubicBezTo>
                        <a:pt x="42" y="181"/>
                        <a:pt x="42" y="181"/>
                        <a:pt x="42" y="181"/>
                      </a:cubicBezTo>
                      <a:cubicBezTo>
                        <a:pt x="40" y="187"/>
                        <a:pt x="38" y="192"/>
                        <a:pt x="37" y="198"/>
                      </a:cubicBezTo>
                      <a:cubicBezTo>
                        <a:pt x="37" y="198"/>
                        <a:pt x="37" y="198"/>
                        <a:pt x="37" y="198"/>
                      </a:cubicBezTo>
                      <a:cubicBezTo>
                        <a:pt x="35" y="197"/>
                        <a:pt x="34" y="197"/>
                        <a:pt x="34" y="197"/>
                      </a:cubicBezTo>
                      <a:cubicBezTo>
                        <a:pt x="33" y="196"/>
                        <a:pt x="33" y="195"/>
                        <a:pt x="33" y="194"/>
                      </a:cubicBezTo>
                      <a:cubicBezTo>
                        <a:pt x="32" y="191"/>
                        <a:pt x="32" y="188"/>
                        <a:pt x="31" y="186"/>
                      </a:cubicBezTo>
                      <a:cubicBezTo>
                        <a:pt x="31" y="185"/>
                        <a:pt x="31" y="185"/>
                        <a:pt x="31" y="185"/>
                      </a:cubicBezTo>
                      <a:cubicBezTo>
                        <a:pt x="31" y="185"/>
                        <a:pt x="31" y="185"/>
                        <a:pt x="31" y="185"/>
                      </a:cubicBezTo>
                      <a:cubicBezTo>
                        <a:pt x="31" y="185"/>
                        <a:pt x="31" y="185"/>
                        <a:pt x="31" y="185"/>
                      </a:cubicBezTo>
                      <a:cubicBezTo>
                        <a:pt x="32" y="182"/>
                        <a:pt x="35" y="176"/>
                        <a:pt x="36" y="174"/>
                      </a:cubicBezTo>
                      <a:cubicBezTo>
                        <a:pt x="36" y="173"/>
                        <a:pt x="37" y="173"/>
                        <a:pt x="37" y="173"/>
                      </a:cubicBezTo>
                      <a:cubicBezTo>
                        <a:pt x="37" y="172"/>
                        <a:pt x="37" y="172"/>
                        <a:pt x="38" y="172"/>
                      </a:cubicBezTo>
                      <a:cubicBezTo>
                        <a:pt x="41" y="170"/>
                        <a:pt x="44" y="168"/>
                        <a:pt x="47" y="167"/>
                      </a:cubicBezTo>
                      <a:cubicBezTo>
                        <a:pt x="50" y="165"/>
                        <a:pt x="52" y="164"/>
                        <a:pt x="56" y="161"/>
                      </a:cubicBezTo>
                      <a:cubicBezTo>
                        <a:pt x="53" y="159"/>
                        <a:pt x="53" y="159"/>
                        <a:pt x="53" y="159"/>
                      </a:cubicBezTo>
                      <a:cubicBezTo>
                        <a:pt x="50" y="161"/>
                        <a:pt x="48" y="162"/>
                        <a:pt x="45" y="164"/>
                      </a:cubicBezTo>
                      <a:cubicBezTo>
                        <a:pt x="42" y="165"/>
                        <a:pt x="39" y="166"/>
                        <a:pt x="36" y="169"/>
                      </a:cubicBezTo>
                      <a:cubicBezTo>
                        <a:pt x="35" y="169"/>
                        <a:pt x="35" y="169"/>
                        <a:pt x="34" y="170"/>
                      </a:cubicBezTo>
                      <a:cubicBezTo>
                        <a:pt x="33" y="171"/>
                        <a:pt x="33" y="172"/>
                        <a:pt x="33" y="172"/>
                      </a:cubicBezTo>
                      <a:cubicBezTo>
                        <a:pt x="32" y="174"/>
                        <a:pt x="31" y="177"/>
                        <a:pt x="29" y="180"/>
                      </a:cubicBezTo>
                      <a:cubicBezTo>
                        <a:pt x="29" y="180"/>
                        <a:pt x="29" y="179"/>
                        <a:pt x="28" y="178"/>
                      </a:cubicBezTo>
                      <a:cubicBezTo>
                        <a:pt x="31" y="174"/>
                        <a:pt x="34" y="166"/>
                        <a:pt x="36" y="159"/>
                      </a:cubicBezTo>
                      <a:cubicBezTo>
                        <a:pt x="37" y="155"/>
                        <a:pt x="38" y="151"/>
                        <a:pt x="39" y="148"/>
                      </a:cubicBezTo>
                      <a:close/>
                      <a:moveTo>
                        <a:pt x="56" y="115"/>
                      </a:moveTo>
                      <a:cubicBezTo>
                        <a:pt x="54" y="115"/>
                        <a:pt x="52" y="115"/>
                        <a:pt x="50" y="114"/>
                      </a:cubicBezTo>
                      <a:cubicBezTo>
                        <a:pt x="52" y="114"/>
                        <a:pt x="54" y="114"/>
                        <a:pt x="56" y="114"/>
                      </a:cubicBezTo>
                      <a:cubicBezTo>
                        <a:pt x="56" y="114"/>
                        <a:pt x="56" y="114"/>
                        <a:pt x="56" y="114"/>
                      </a:cubicBezTo>
                      <a:lnTo>
                        <a:pt x="56" y="115"/>
                      </a:lnTo>
                      <a:close/>
                      <a:moveTo>
                        <a:pt x="62" y="118"/>
                      </a:moveTo>
                      <a:cubicBezTo>
                        <a:pt x="65" y="118"/>
                        <a:pt x="69" y="118"/>
                        <a:pt x="72" y="118"/>
                      </a:cubicBezTo>
                      <a:cubicBezTo>
                        <a:pt x="74" y="118"/>
                        <a:pt x="76" y="118"/>
                        <a:pt x="79" y="117"/>
                      </a:cubicBezTo>
                      <a:cubicBezTo>
                        <a:pt x="79" y="118"/>
                        <a:pt x="79" y="119"/>
                        <a:pt x="79" y="120"/>
                      </a:cubicBezTo>
                      <a:cubicBezTo>
                        <a:pt x="79" y="120"/>
                        <a:pt x="79" y="120"/>
                        <a:pt x="79" y="120"/>
                      </a:cubicBezTo>
                      <a:cubicBezTo>
                        <a:pt x="69" y="121"/>
                        <a:pt x="60" y="121"/>
                        <a:pt x="50" y="122"/>
                      </a:cubicBezTo>
                      <a:cubicBezTo>
                        <a:pt x="49" y="122"/>
                        <a:pt x="48" y="122"/>
                        <a:pt x="47" y="122"/>
                      </a:cubicBezTo>
                      <a:cubicBezTo>
                        <a:pt x="47" y="122"/>
                        <a:pt x="47" y="122"/>
                        <a:pt x="47" y="122"/>
                      </a:cubicBezTo>
                      <a:cubicBezTo>
                        <a:pt x="45" y="122"/>
                        <a:pt x="43" y="121"/>
                        <a:pt x="42" y="121"/>
                      </a:cubicBezTo>
                      <a:cubicBezTo>
                        <a:pt x="42" y="120"/>
                        <a:pt x="42" y="120"/>
                        <a:pt x="42" y="120"/>
                      </a:cubicBezTo>
                      <a:cubicBezTo>
                        <a:pt x="42" y="119"/>
                        <a:pt x="42" y="118"/>
                        <a:pt x="42" y="117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9" y="118"/>
                        <a:pt x="55" y="118"/>
                        <a:pt x="62" y="118"/>
                      </a:cubicBezTo>
                      <a:close/>
                      <a:moveTo>
                        <a:pt x="63" y="72"/>
                      </a:moveTo>
                      <a:cubicBezTo>
                        <a:pt x="63" y="72"/>
                        <a:pt x="63" y="72"/>
                        <a:pt x="63" y="72"/>
                      </a:cubicBezTo>
                      <a:cubicBezTo>
                        <a:pt x="65" y="73"/>
                        <a:pt x="66" y="74"/>
                        <a:pt x="68" y="74"/>
                      </a:cubicBezTo>
                      <a:cubicBezTo>
                        <a:pt x="67" y="84"/>
                        <a:pt x="66" y="93"/>
                        <a:pt x="66" y="103"/>
                      </a:cubicBezTo>
                      <a:cubicBezTo>
                        <a:pt x="66" y="105"/>
                        <a:pt x="66" y="107"/>
                        <a:pt x="66" y="110"/>
                      </a:cubicBezTo>
                      <a:cubicBezTo>
                        <a:pt x="65" y="110"/>
                        <a:pt x="64" y="110"/>
                        <a:pt x="63" y="110"/>
                      </a:cubicBezTo>
                      <a:cubicBezTo>
                        <a:pt x="62" y="110"/>
                        <a:pt x="61" y="110"/>
                        <a:pt x="60" y="110"/>
                      </a:cubicBezTo>
                      <a:cubicBezTo>
                        <a:pt x="59" y="99"/>
                        <a:pt x="59" y="87"/>
                        <a:pt x="57" y="76"/>
                      </a:cubicBezTo>
                      <a:cubicBezTo>
                        <a:pt x="57" y="76"/>
                        <a:pt x="57" y="76"/>
                        <a:pt x="57" y="76"/>
                      </a:cubicBezTo>
                      <a:cubicBezTo>
                        <a:pt x="57" y="76"/>
                        <a:pt x="57" y="76"/>
                        <a:pt x="57" y="76"/>
                      </a:cubicBezTo>
                      <a:cubicBezTo>
                        <a:pt x="59" y="76"/>
                        <a:pt x="61" y="75"/>
                        <a:pt x="62" y="74"/>
                      </a:cubicBezTo>
                      <a:cubicBezTo>
                        <a:pt x="62" y="73"/>
                        <a:pt x="63" y="73"/>
                        <a:pt x="63" y="72"/>
                      </a:cubicBezTo>
                      <a:close/>
                      <a:moveTo>
                        <a:pt x="62" y="54"/>
                      </a:moveTo>
                      <a:cubicBezTo>
                        <a:pt x="62" y="50"/>
                        <a:pt x="63" y="47"/>
                        <a:pt x="64" y="43"/>
                      </a:cubicBezTo>
                      <a:cubicBezTo>
                        <a:pt x="64" y="42"/>
                        <a:pt x="64" y="42"/>
                        <a:pt x="64" y="41"/>
                      </a:cubicBezTo>
                      <a:cubicBezTo>
                        <a:pt x="65" y="41"/>
                        <a:pt x="65" y="40"/>
                        <a:pt x="65" y="40"/>
                      </a:cubicBezTo>
                      <a:cubicBezTo>
                        <a:pt x="65" y="40"/>
                        <a:pt x="65" y="40"/>
                        <a:pt x="65" y="40"/>
                      </a:cubicBezTo>
                      <a:cubicBezTo>
                        <a:pt x="66" y="40"/>
                        <a:pt x="66" y="40"/>
                        <a:pt x="66" y="40"/>
                      </a:cubicBezTo>
                      <a:cubicBezTo>
                        <a:pt x="66" y="40"/>
                        <a:pt x="67" y="41"/>
                        <a:pt x="67" y="42"/>
                      </a:cubicBezTo>
                      <a:cubicBezTo>
                        <a:pt x="68" y="42"/>
                        <a:pt x="68" y="43"/>
                        <a:pt x="68" y="44"/>
                      </a:cubicBezTo>
                      <a:cubicBezTo>
                        <a:pt x="68" y="45"/>
                        <a:pt x="68" y="46"/>
                        <a:pt x="68" y="46"/>
                      </a:cubicBezTo>
                      <a:cubicBezTo>
                        <a:pt x="67" y="52"/>
                        <a:pt x="65" y="58"/>
                        <a:pt x="63" y="63"/>
                      </a:cubicBezTo>
                      <a:cubicBezTo>
                        <a:pt x="63" y="60"/>
                        <a:pt x="62" y="57"/>
                        <a:pt x="62" y="54"/>
                      </a:cubicBezTo>
                      <a:close/>
                      <a:moveTo>
                        <a:pt x="66" y="115"/>
                      </a:moveTo>
                      <a:cubicBezTo>
                        <a:pt x="65" y="115"/>
                        <a:pt x="63" y="115"/>
                        <a:pt x="62" y="115"/>
                      </a:cubicBezTo>
                      <a:cubicBezTo>
                        <a:pt x="61" y="115"/>
                        <a:pt x="60" y="115"/>
                        <a:pt x="59" y="115"/>
                      </a:cubicBezTo>
                      <a:cubicBezTo>
                        <a:pt x="59" y="114"/>
                        <a:pt x="59" y="114"/>
                        <a:pt x="59" y="114"/>
                      </a:cubicBezTo>
                      <a:cubicBezTo>
                        <a:pt x="59" y="114"/>
                        <a:pt x="59" y="114"/>
                        <a:pt x="59" y="114"/>
                      </a:cubicBezTo>
                      <a:cubicBezTo>
                        <a:pt x="59" y="114"/>
                        <a:pt x="60" y="114"/>
                        <a:pt x="60" y="113"/>
                      </a:cubicBezTo>
                      <a:cubicBezTo>
                        <a:pt x="61" y="113"/>
                        <a:pt x="62" y="113"/>
                        <a:pt x="63" y="113"/>
                      </a:cubicBezTo>
                      <a:cubicBezTo>
                        <a:pt x="63" y="113"/>
                        <a:pt x="63" y="113"/>
                        <a:pt x="63" y="113"/>
                      </a:cubicBezTo>
                      <a:cubicBezTo>
                        <a:pt x="64" y="113"/>
                        <a:pt x="65" y="113"/>
                        <a:pt x="66" y="113"/>
                      </a:cubicBezTo>
                      <a:cubicBezTo>
                        <a:pt x="66" y="114"/>
                        <a:pt x="66" y="114"/>
                        <a:pt x="66" y="114"/>
                      </a:cubicBezTo>
                      <a:lnTo>
                        <a:pt x="66" y="115"/>
                      </a:lnTo>
                      <a:close/>
                      <a:moveTo>
                        <a:pt x="70" y="113"/>
                      </a:moveTo>
                      <a:cubicBezTo>
                        <a:pt x="72" y="114"/>
                        <a:pt x="74" y="114"/>
                        <a:pt x="76" y="114"/>
                      </a:cubicBezTo>
                      <a:cubicBezTo>
                        <a:pt x="75" y="114"/>
                        <a:pt x="73" y="114"/>
                        <a:pt x="72" y="115"/>
                      </a:cubicBezTo>
                      <a:cubicBezTo>
                        <a:pt x="71" y="115"/>
                        <a:pt x="70" y="115"/>
                        <a:pt x="70" y="115"/>
                      </a:cubicBezTo>
                      <a:cubicBezTo>
                        <a:pt x="70" y="114"/>
                        <a:pt x="70" y="114"/>
                        <a:pt x="70" y="114"/>
                      </a:cubicBezTo>
                      <a:lnTo>
                        <a:pt x="70" y="113"/>
                      </a:lnTo>
                      <a:close/>
                      <a:moveTo>
                        <a:pt x="44" y="129"/>
                      </a:moveTo>
                      <a:cubicBezTo>
                        <a:pt x="44" y="129"/>
                        <a:pt x="44" y="129"/>
                        <a:pt x="44" y="129"/>
                      </a:cubicBezTo>
                      <a:cubicBezTo>
                        <a:pt x="43" y="129"/>
                        <a:pt x="43" y="129"/>
                        <a:pt x="43" y="129"/>
                      </a:cubicBezTo>
                      <a:cubicBezTo>
                        <a:pt x="43" y="129"/>
                        <a:pt x="43" y="129"/>
                        <a:pt x="43" y="129"/>
                      </a:cubicBezTo>
                      <a:cubicBezTo>
                        <a:pt x="42" y="129"/>
                        <a:pt x="42" y="129"/>
                        <a:pt x="42" y="129"/>
                      </a:cubicBezTo>
                      <a:cubicBezTo>
                        <a:pt x="42" y="128"/>
                        <a:pt x="42" y="128"/>
                        <a:pt x="42" y="127"/>
                      </a:cubicBezTo>
                      <a:cubicBezTo>
                        <a:pt x="42" y="126"/>
                        <a:pt x="42" y="126"/>
                        <a:pt x="42" y="125"/>
                      </a:cubicBezTo>
                      <a:cubicBezTo>
                        <a:pt x="43" y="125"/>
                        <a:pt x="45" y="125"/>
                        <a:pt x="47" y="125"/>
                      </a:cubicBezTo>
                      <a:cubicBezTo>
                        <a:pt x="48" y="125"/>
                        <a:pt x="49" y="125"/>
                        <a:pt x="50" y="125"/>
                      </a:cubicBezTo>
                      <a:cubicBezTo>
                        <a:pt x="60" y="125"/>
                        <a:pt x="69" y="124"/>
                        <a:pt x="79" y="124"/>
                      </a:cubicBezTo>
                      <a:cubicBezTo>
                        <a:pt x="78" y="124"/>
                        <a:pt x="78" y="124"/>
                        <a:pt x="78" y="124"/>
                      </a:cubicBezTo>
                      <a:cubicBezTo>
                        <a:pt x="78" y="124"/>
                        <a:pt x="78" y="125"/>
                        <a:pt x="78" y="125"/>
                      </a:cubicBezTo>
                      <a:cubicBezTo>
                        <a:pt x="77" y="125"/>
                        <a:pt x="77" y="125"/>
                        <a:pt x="77" y="125"/>
                      </a:cubicBezTo>
                      <a:cubicBezTo>
                        <a:pt x="77" y="125"/>
                        <a:pt x="77" y="125"/>
                        <a:pt x="77" y="125"/>
                      </a:cubicBezTo>
                      <a:cubicBezTo>
                        <a:pt x="66" y="127"/>
                        <a:pt x="55" y="129"/>
                        <a:pt x="44" y="129"/>
                      </a:cubicBezTo>
                      <a:cubicBezTo>
                        <a:pt x="44" y="129"/>
                        <a:pt x="44" y="129"/>
                        <a:pt x="44" y="129"/>
                      </a:cubicBezTo>
                      <a:close/>
                      <a:moveTo>
                        <a:pt x="78" y="130"/>
                      </a:moveTo>
                      <a:cubicBezTo>
                        <a:pt x="78" y="130"/>
                        <a:pt x="77" y="131"/>
                        <a:pt x="77" y="132"/>
                      </a:cubicBezTo>
                      <a:cubicBezTo>
                        <a:pt x="78" y="133"/>
                        <a:pt x="78" y="133"/>
                        <a:pt x="78" y="133"/>
                      </a:cubicBezTo>
                      <a:cubicBezTo>
                        <a:pt x="73" y="134"/>
                        <a:pt x="69" y="134"/>
                        <a:pt x="64" y="135"/>
                      </a:cubicBezTo>
                      <a:cubicBezTo>
                        <a:pt x="60" y="135"/>
                        <a:pt x="55" y="136"/>
                        <a:pt x="51" y="136"/>
                      </a:cubicBezTo>
                      <a:cubicBezTo>
                        <a:pt x="51" y="136"/>
                        <a:pt x="51" y="136"/>
                        <a:pt x="51" y="136"/>
                      </a:cubicBezTo>
                      <a:cubicBezTo>
                        <a:pt x="51" y="136"/>
                        <a:pt x="51" y="136"/>
                        <a:pt x="51" y="136"/>
                      </a:cubicBezTo>
                      <a:cubicBezTo>
                        <a:pt x="48" y="136"/>
                        <a:pt x="46" y="136"/>
                        <a:pt x="43" y="135"/>
                      </a:cubicBezTo>
                      <a:cubicBezTo>
                        <a:pt x="43" y="135"/>
                        <a:pt x="43" y="135"/>
                        <a:pt x="43" y="135"/>
                      </a:cubicBezTo>
                      <a:cubicBezTo>
                        <a:pt x="42" y="135"/>
                        <a:pt x="42" y="135"/>
                        <a:pt x="42" y="135"/>
                      </a:cubicBezTo>
                      <a:cubicBezTo>
                        <a:pt x="42" y="134"/>
                        <a:pt x="42" y="133"/>
                        <a:pt x="43" y="133"/>
                      </a:cubicBezTo>
                      <a:cubicBezTo>
                        <a:pt x="43" y="133"/>
                        <a:pt x="43" y="133"/>
                        <a:pt x="44" y="133"/>
                      </a:cubicBezTo>
                      <a:cubicBezTo>
                        <a:pt x="44" y="133"/>
                        <a:pt x="44" y="133"/>
                        <a:pt x="44" y="133"/>
                      </a:cubicBezTo>
                      <a:cubicBezTo>
                        <a:pt x="44" y="133"/>
                        <a:pt x="44" y="133"/>
                        <a:pt x="44" y="133"/>
                      </a:cubicBezTo>
                      <a:cubicBezTo>
                        <a:pt x="56" y="132"/>
                        <a:pt x="67" y="131"/>
                        <a:pt x="79" y="129"/>
                      </a:cubicBezTo>
                      <a:lnTo>
                        <a:pt x="78" y="130"/>
                      </a:lnTo>
                      <a:close/>
                      <a:moveTo>
                        <a:pt x="78" y="137"/>
                      </a:moveTo>
                      <a:cubicBezTo>
                        <a:pt x="78" y="137"/>
                        <a:pt x="78" y="137"/>
                        <a:pt x="78" y="137"/>
                      </a:cubicBezTo>
                      <a:cubicBezTo>
                        <a:pt x="69" y="140"/>
                        <a:pt x="60" y="142"/>
                        <a:pt x="52" y="142"/>
                      </a:cubicBezTo>
                      <a:cubicBezTo>
                        <a:pt x="52" y="142"/>
                        <a:pt x="52" y="142"/>
                        <a:pt x="52" y="142"/>
                      </a:cubicBezTo>
                      <a:cubicBezTo>
                        <a:pt x="49" y="142"/>
                        <a:pt x="46" y="141"/>
                        <a:pt x="43" y="141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2" y="141"/>
                        <a:pt x="42" y="141"/>
                        <a:pt x="42" y="141"/>
                      </a:cubicBezTo>
                      <a:cubicBezTo>
                        <a:pt x="42" y="140"/>
                        <a:pt x="42" y="140"/>
                        <a:pt x="42" y="140"/>
                      </a:cubicBezTo>
                      <a:cubicBezTo>
                        <a:pt x="42" y="140"/>
                        <a:pt x="42" y="139"/>
                        <a:pt x="43" y="139"/>
                      </a:cubicBezTo>
                      <a:cubicBezTo>
                        <a:pt x="45" y="139"/>
                        <a:pt x="48" y="139"/>
                        <a:pt x="51" y="139"/>
                      </a:cubicBezTo>
                      <a:cubicBezTo>
                        <a:pt x="56" y="139"/>
                        <a:pt x="60" y="139"/>
                        <a:pt x="65" y="138"/>
                      </a:cubicBezTo>
                      <a:cubicBezTo>
                        <a:pt x="69" y="138"/>
                        <a:pt x="74" y="137"/>
                        <a:pt x="78" y="137"/>
                      </a:cubicBezTo>
                      <a:close/>
                      <a:moveTo>
                        <a:pt x="56" y="209"/>
                      </a:moveTo>
                      <a:cubicBezTo>
                        <a:pt x="55" y="208"/>
                        <a:pt x="54" y="207"/>
                        <a:pt x="54" y="206"/>
                      </a:cubicBezTo>
                      <a:cubicBezTo>
                        <a:pt x="53" y="206"/>
                        <a:pt x="53" y="205"/>
                        <a:pt x="52" y="204"/>
                      </a:cubicBezTo>
                      <a:cubicBezTo>
                        <a:pt x="52" y="204"/>
                        <a:pt x="52" y="204"/>
                        <a:pt x="52" y="204"/>
                      </a:cubicBezTo>
                      <a:cubicBezTo>
                        <a:pt x="52" y="203"/>
                        <a:pt x="52" y="203"/>
                        <a:pt x="52" y="203"/>
                      </a:cubicBezTo>
                      <a:cubicBezTo>
                        <a:pt x="54" y="197"/>
                        <a:pt x="59" y="192"/>
                        <a:pt x="65" y="189"/>
                      </a:cubicBezTo>
                      <a:cubicBezTo>
                        <a:pt x="65" y="192"/>
                        <a:pt x="66" y="195"/>
                        <a:pt x="67" y="199"/>
                      </a:cubicBezTo>
                      <a:cubicBezTo>
                        <a:pt x="68" y="201"/>
                        <a:pt x="68" y="202"/>
                        <a:pt x="68" y="204"/>
                      </a:cubicBezTo>
                      <a:cubicBezTo>
                        <a:pt x="68" y="206"/>
                        <a:pt x="68" y="207"/>
                        <a:pt x="67" y="208"/>
                      </a:cubicBezTo>
                      <a:cubicBezTo>
                        <a:pt x="66" y="209"/>
                        <a:pt x="65" y="209"/>
                        <a:pt x="63" y="210"/>
                      </a:cubicBezTo>
                      <a:cubicBezTo>
                        <a:pt x="62" y="210"/>
                        <a:pt x="60" y="211"/>
                        <a:pt x="58" y="211"/>
                      </a:cubicBezTo>
                      <a:cubicBezTo>
                        <a:pt x="58" y="210"/>
                        <a:pt x="58" y="210"/>
                        <a:pt x="58" y="210"/>
                      </a:cubicBezTo>
                      <a:cubicBezTo>
                        <a:pt x="57" y="210"/>
                        <a:pt x="57" y="209"/>
                        <a:pt x="56" y="209"/>
                      </a:cubicBezTo>
                      <a:close/>
                      <a:moveTo>
                        <a:pt x="49" y="207"/>
                      </a:moveTo>
                      <a:cubicBezTo>
                        <a:pt x="49" y="207"/>
                        <a:pt x="49" y="206"/>
                        <a:pt x="49" y="206"/>
                      </a:cubicBezTo>
                      <a:cubicBezTo>
                        <a:pt x="49" y="206"/>
                        <a:pt x="49" y="206"/>
                        <a:pt x="49" y="206"/>
                      </a:cubicBezTo>
                      <a:cubicBezTo>
                        <a:pt x="49" y="207"/>
                        <a:pt x="50" y="207"/>
                        <a:pt x="50" y="208"/>
                      </a:cubicBezTo>
                      <a:cubicBezTo>
                        <a:pt x="50" y="208"/>
                        <a:pt x="50" y="209"/>
                        <a:pt x="49" y="209"/>
                      </a:cubicBezTo>
                      <a:cubicBezTo>
                        <a:pt x="49" y="209"/>
                        <a:pt x="49" y="208"/>
                        <a:pt x="49" y="207"/>
                      </a:cubicBezTo>
                      <a:cubicBezTo>
                        <a:pt x="49" y="207"/>
                        <a:pt x="49" y="207"/>
                        <a:pt x="49" y="207"/>
                      </a:cubicBezTo>
                      <a:close/>
                      <a:moveTo>
                        <a:pt x="48" y="202"/>
                      </a:moveTo>
                      <a:cubicBezTo>
                        <a:pt x="48" y="202"/>
                        <a:pt x="48" y="202"/>
                        <a:pt x="48" y="202"/>
                      </a:cubicBezTo>
                      <a:cubicBezTo>
                        <a:pt x="48" y="203"/>
                        <a:pt x="48" y="203"/>
                        <a:pt x="48" y="203"/>
                      </a:cubicBezTo>
                      <a:cubicBezTo>
                        <a:pt x="48" y="204"/>
                        <a:pt x="48" y="204"/>
                        <a:pt x="48" y="204"/>
                      </a:cubicBezTo>
                      <a:cubicBezTo>
                        <a:pt x="48" y="204"/>
                        <a:pt x="48" y="204"/>
                        <a:pt x="48" y="204"/>
                      </a:cubicBezTo>
                      <a:cubicBezTo>
                        <a:pt x="48" y="204"/>
                        <a:pt x="47" y="205"/>
                        <a:pt x="47" y="205"/>
                      </a:cubicBezTo>
                      <a:cubicBezTo>
                        <a:pt x="47" y="205"/>
                        <a:pt x="46" y="204"/>
                        <a:pt x="46" y="203"/>
                      </a:cubicBezTo>
                      <a:cubicBezTo>
                        <a:pt x="44" y="202"/>
                        <a:pt x="42" y="201"/>
                        <a:pt x="41" y="200"/>
                      </a:cubicBezTo>
                      <a:cubicBezTo>
                        <a:pt x="41" y="194"/>
                        <a:pt x="43" y="189"/>
                        <a:pt x="45" y="184"/>
                      </a:cubicBezTo>
                      <a:cubicBezTo>
                        <a:pt x="46" y="184"/>
                        <a:pt x="47" y="183"/>
                        <a:pt x="48" y="183"/>
                      </a:cubicBezTo>
                      <a:cubicBezTo>
                        <a:pt x="52" y="181"/>
                        <a:pt x="55" y="180"/>
                        <a:pt x="59" y="178"/>
                      </a:cubicBezTo>
                      <a:cubicBezTo>
                        <a:pt x="57" y="183"/>
                        <a:pt x="56" y="187"/>
                        <a:pt x="54" y="192"/>
                      </a:cubicBezTo>
                      <a:cubicBezTo>
                        <a:pt x="55" y="192"/>
                        <a:pt x="55" y="192"/>
                        <a:pt x="55" y="192"/>
                      </a:cubicBezTo>
                      <a:cubicBezTo>
                        <a:pt x="52" y="195"/>
                        <a:pt x="50" y="198"/>
                        <a:pt x="48" y="202"/>
                      </a:cubicBezTo>
                      <a:close/>
                      <a:moveTo>
                        <a:pt x="63" y="177"/>
                      </a:moveTo>
                      <a:cubicBezTo>
                        <a:pt x="63" y="177"/>
                        <a:pt x="63" y="177"/>
                        <a:pt x="63" y="177"/>
                      </a:cubicBezTo>
                      <a:cubicBezTo>
                        <a:pt x="62" y="181"/>
                        <a:pt x="60" y="185"/>
                        <a:pt x="58" y="188"/>
                      </a:cubicBezTo>
                      <a:cubicBezTo>
                        <a:pt x="59" y="188"/>
                        <a:pt x="59" y="188"/>
                        <a:pt x="59" y="188"/>
                      </a:cubicBezTo>
                      <a:cubicBezTo>
                        <a:pt x="58" y="189"/>
                        <a:pt x="57" y="190"/>
                        <a:pt x="57" y="190"/>
                      </a:cubicBezTo>
                      <a:cubicBezTo>
                        <a:pt x="58" y="186"/>
                        <a:pt x="59" y="182"/>
                        <a:pt x="61" y="177"/>
                      </a:cubicBezTo>
                      <a:cubicBezTo>
                        <a:pt x="62" y="177"/>
                        <a:pt x="63" y="177"/>
                        <a:pt x="63" y="177"/>
                      </a:cubicBezTo>
                      <a:cubicBezTo>
                        <a:pt x="63" y="177"/>
                        <a:pt x="63" y="177"/>
                        <a:pt x="63" y="177"/>
                      </a:cubicBezTo>
                      <a:close/>
                      <a:moveTo>
                        <a:pt x="63" y="181"/>
                      </a:moveTo>
                      <a:cubicBezTo>
                        <a:pt x="64" y="182"/>
                        <a:pt x="64" y="184"/>
                        <a:pt x="64" y="185"/>
                      </a:cubicBezTo>
                      <a:cubicBezTo>
                        <a:pt x="63" y="186"/>
                        <a:pt x="62" y="186"/>
                        <a:pt x="61" y="187"/>
                      </a:cubicBezTo>
                      <a:cubicBezTo>
                        <a:pt x="62" y="185"/>
                        <a:pt x="63" y="183"/>
                        <a:pt x="63" y="181"/>
                      </a:cubicBezTo>
                      <a:close/>
                      <a:moveTo>
                        <a:pt x="51" y="209"/>
                      </a:moveTo>
                      <a:cubicBezTo>
                        <a:pt x="52" y="210"/>
                        <a:pt x="53" y="211"/>
                        <a:pt x="53" y="211"/>
                      </a:cubicBezTo>
                      <a:cubicBezTo>
                        <a:pt x="53" y="211"/>
                        <a:pt x="53" y="211"/>
                        <a:pt x="53" y="211"/>
                      </a:cubicBezTo>
                      <a:cubicBezTo>
                        <a:pt x="52" y="211"/>
                        <a:pt x="51" y="211"/>
                        <a:pt x="50" y="211"/>
                      </a:cubicBezTo>
                      <a:cubicBezTo>
                        <a:pt x="51" y="210"/>
                        <a:pt x="51" y="210"/>
                        <a:pt x="51" y="209"/>
                      </a:cubicBezTo>
                      <a:close/>
                      <a:moveTo>
                        <a:pt x="98" y="304"/>
                      </a:moveTo>
                      <a:cubicBezTo>
                        <a:pt x="91" y="308"/>
                        <a:pt x="82" y="309"/>
                        <a:pt x="73" y="309"/>
                      </a:cubicBezTo>
                      <a:cubicBezTo>
                        <a:pt x="68" y="310"/>
                        <a:pt x="64" y="310"/>
                        <a:pt x="59" y="310"/>
                      </a:cubicBezTo>
                      <a:cubicBezTo>
                        <a:pt x="59" y="310"/>
                        <a:pt x="59" y="310"/>
                        <a:pt x="59" y="310"/>
                      </a:cubicBezTo>
                      <a:cubicBezTo>
                        <a:pt x="51" y="310"/>
                        <a:pt x="42" y="309"/>
                        <a:pt x="35" y="307"/>
                      </a:cubicBezTo>
                      <a:cubicBezTo>
                        <a:pt x="35" y="303"/>
                        <a:pt x="35" y="299"/>
                        <a:pt x="35" y="295"/>
                      </a:cubicBezTo>
                      <a:cubicBezTo>
                        <a:pt x="39" y="297"/>
                        <a:pt x="46" y="300"/>
                        <a:pt x="60" y="301"/>
                      </a:cubicBezTo>
                      <a:cubicBezTo>
                        <a:pt x="65" y="302"/>
                        <a:pt x="69" y="302"/>
                        <a:pt x="73" y="302"/>
                      </a:cubicBezTo>
                      <a:cubicBezTo>
                        <a:pt x="76" y="302"/>
                        <a:pt x="79" y="302"/>
                        <a:pt x="82" y="301"/>
                      </a:cubicBezTo>
                      <a:cubicBezTo>
                        <a:pt x="85" y="301"/>
                        <a:pt x="90" y="300"/>
                        <a:pt x="94" y="298"/>
                      </a:cubicBezTo>
                      <a:cubicBezTo>
                        <a:pt x="96" y="297"/>
                        <a:pt x="97" y="296"/>
                        <a:pt x="99" y="295"/>
                      </a:cubicBezTo>
                      <a:cubicBezTo>
                        <a:pt x="98" y="298"/>
                        <a:pt x="98" y="301"/>
                        <a:pt x="98" y="304"/>
                      </a:cubicBezTo>
                      <a:close/>
                      <a:moveTo>
                        <a:pt x="78" y="157"/>
                      </a:move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80" y="157"/>
                        <a:pt x="81" y="158"/>
                        <a:pt x="82" y="159"/>
                      </a:cubicBezTo>
                      <a:cubicBezTo>
                        <a:pt x="84" y="160"/>
                        <a:pt x="84" y="161"/>
                        <a:pt x="84" y="161"/>
                      </a:cubicBezTo>
                      <a:cubicBezTo>
                        <a:pt x="84" y="161"/>
                        <a:pt x="84" y="161"/>
                        <a:pt x="84" y="161"/>
                      </a:cubicBezTo>
                      <a:cubicBezTo>
                        <a:pt x="84" y="164"/>
                        <a:pt x="84" y="166"/>
                        <a:pt x="84" y="168"/>
                      </a:cubicBezTo>
                      <a:cubicBezTo>
                        <a:pt x="84" y="178"/>
                        <a:pt x="85" y="188"/>
                        <a:pt x="88" y="197"/>
                      </a:cubicBezTo>
                      <a:cubicBezTo>
                        <a:pt x="93" y="212"/>
                        <a:pt x="98" y="220"/>
                        <a:pt x="101" y="235"/>
                      </a:cubicBezTo>
                      <a:cubicBezTo>
                        <a:pt x="102" y="238"/>
                        <a:pt x="102" y="241"/>
                        <a:pt x="102" y="243"/>
                      </a:cubicBezTo>
                      <a:cubicBezTo>
                        <a:pt x="102" y="250"/>
                        <a:pt x="100" y="254"/>
                        <a:pt x="98" y="259"/>
                      </a:cubicBezTo>
                      <a:cubicBezTo>
                        <a:pt x="95" y="263"/>
                        <a:pt x="92" y="267"/>
                        <a:pt x="91" y="272"/>
                      </a:cubicBezTo>
                      <a:cubicBezTo>
                        <a:pt x="91" y="272"/>
                        <a:pt x="91" y="272"/>
                        <a:pt x="91" y="272"/>
                      </a:cubicBezTo>
                      <a:cubicBezTo>
                        <a:pt x="91" y="275"/>
                        <a:pt x="91" y="278"/>
                        <a:pt x="91" y="281"/>
                      </a:cubicBezTo>
                      <a:cubicBezTo>
                        <a:pt x="91" y="281"/>
                        <a:pt x="90" y="282"/>
                        <a:pt x="91" y="282"/>
                      </a:cubicBezTo>
                      <a:cubicBezTo>
                        <a:pt x="91" y="283"/>
                        <a:pt x="91" y="283"/>
                        <a:pt x="91" y="283"/>
                      </a:cubicBezTo>
                      <a:cubicBezTo>
                        <a:pt x="91" y="286"/>
                        <a:pt x="90" y="288"/>
                        <a:pt x="90" y="290"/>
                      </a:cubicBezTo>
                      <a:cubicBezTo>
                        <a:pt x="94" y="291"/>
                        <a:pt x="94" y="291"/>
                        <a:pt x="94" y="291"/>
                      </a:cubicBezTo>
                      <a:cubicBezTo>
                        <a:pt x="94" y="288"/>
                        <a:pt x="94" y="286"/>
                        <a:pt x="94" y="283"/>
                      </a:cubicBezTo>
                      <a:cubicBezTo>
                        <a:pt x="96" y="284"/>
                        <a:pt x="97" y="284"/>
                        <a:pt x="98" y="286"/>
                      </a:cubicBezTo>
                      <a:cubicBezTo>
                        <a:pt x="99" y="287"/>
                        <a:pt x="99" y="288"/>
                        <a:pt x="99" y="288"/>
                      </a:cubicBezTo>
                      <a:cubicBezTo>
                        <a:pt x="99" y="289"/>
                        <a:pt x="99" y="291"/>
                        <a:pt x="98" y="292"/>
                      </a:cubicBezTo>
                      <a:cubicBezTo>
                        <a:pt x="96" y="293"/>
                        <a:pt x="93" y="295"/>
                        <a:pt x="89" y="296"/>
                      </a:cubicBezTo>
                      <a:cubicBezTo>
                        <a:pt x="86" y="297"/>
                        <a:pt x="83" y="298"/>
                        <a:pt x="81" y="298"/>
                      </a:cubicBezTo>
                      <a:cubicBezTo>
                        <a:pt x="79" y="298"/>
                        <a:pt x="76" y="298"/>
                        <a:pt x="73" y="298"/>
                      </a:cubicBezTo>
                      <a:cubicBezTo>
                        <a:pt x="73" y="298"/>
                        <a:pt x="73" y="298"/>
                        <a:pt x="73" y="298"/>
                      </a:cubicBezTo>
                      <a:cubicBezTo>
                        <a:pt x="69" y="298"/>
                        <a:pt x="65" y="298"/>
                        <a:pt x="61" y="298"/>
                      </a:cubicBezTo>
                      <a:cubicBezTo>
                        <a:pt x="47" y="297"/>
                        <a:pt x="40" y="294"/>
                        <a:pt x="37" y="292"/>
                      </a:cubicBezTo>
                      <a:cubicBezTo>
                        <a:pt x="36" y="291"/>
                        <a:pt x="35" y="290"/>
                        <a:pt x="35" y="290"/>
                      </a:cubicBezTo>
                      <a:cubicBezTo>
                        <a:pt x="35" y="289"/>
                        <a:pt x="35" y="289"/>
                        <a:pt x="35" y="288"/>
                      </a:cubicBezTo>
                      <a:cubicBezTo>
                        <a:pt x="35" y="288"/>
                        <a:pt x="35" y="288"/>
                        <a:pt x="35" y="288"/>
                      </a:cubicBezTo>
                      <a:cubicBezTo>
                        <a:pt x="36" y="287"/>
                        <a:pt x="36" y="287"/>
                        <a:pt x="36" y="287"/>
                      </a:cubicBezTo>
                      <a:cubicBezTo>
                        <a:pt x="36" y="286"/>
                        <a:pt x="37" y="285"/>
                        <a:pt x="40" y="285"/>
                      </a:cubicBezTo>
                      <a:cubicBezTo>
                        <a:pt x="40" y="286"/>
                        <a:pt x="40" y="286"/>
                        <a:pt x="40" y="286"/>
                      </a:cubicBezTo>
                      <a:cubicBezTo>
                        <a:pt x="40" y="288"/>
                        <a:pt x="40" y="289"/>
                        <a:pt x="40" y="291"/>
                      </a:cubicBezTo>
                      <a:cubicBezTo>
                        <a:pt x="43" y="291"/>
                        <a:pt x="43" y="291"/>
                        <a:pt x="43" y="291"/>
                      </a:cubicBezTo>
                      <a:cubicBezTo>
                        <a:pt x="43" y="289"/>
                        <a:pt x="43" y="288"/>
                        <a:pt x="43" y="286"/>
                      </a:cubicBezTo>
                      <a:cubicBezTo>
                        <a:pt x="43" y="281"/>
                        <a:pt x="43" y="276"/>
                        <a:pt x="42" y="271"/>
                      </a:cubicBezTo>
                      <a:cubicBezTo>
                        <a:pt x="42" y="271"/>
                        <a:pt x="42" y="271"/>
                        <a:pt x="42" y="271"/>
                      </a:cubicBezTo>
                      <a:cubicBezTo>
                        <a:pt x="39" y="271"/>
                        <a:pt x="39" y="271"/>
                        <a:pt x="39" y="271"/>
                      </a:cubicBezTo>
                      <a:cubicBezTo>
                        <a:pt x="39" y="271"/>
                        <a:pt x="39" y="271"/>
                        <a:pt x="39" y="271"/>
                      </a:cubicBezTo>
                      <a:cubicBezTo>
                        <a:pt x="42" y="271"/>
                        <a:pt x="42" y="271"/>
                        <a:pt x="42" y="271"/>
                      </a:cubicBezTo>
                      <a:cubicBezTo>
                        <a:pt x="42" y="271"/>
                        <a:pt x="42" y="271"/>
                        <a:pt x="42" y="271"/>
                      </a:cubicBezTo>
                      <a:cubicBezTo>
                        <a:pt x="37" y="264"/>
                        <a:pt x="33" y="257"/>
                        <a:pt x="29" y="251"/>
                      </a:cubicBezTo>
                      <a:cubicBezTo>
                        <a:pt x="26" y="245"/>
                        <a:pt x="23" y="241"/>
                        <a:pt x="22" y="239"/>
                      </a:cubicBezTo>
                      <a:cubicBezTo>
                        <a:pt x="21" y="237"/>
                        <a:pt x="20" y="234"/>
                        <a:pt x="19" y="232"/>
                      </a:cubicBezTo>
                      <a:cubicBezTo>
                        <a:pt x="20" y="233"/>
                        <a:pt x="20" y="233"/>
                        <a:pt x="20" y="234"/>
                      </a:cubicBezTo>
                      <a:cubicBezTo>
                        <a:pt x="21" y="235"/>
                        <a:pt x="21" y="235"/>
                        <a:pt x="21" y="235"/>
                      </a:cubicBezTo>
                      <a:cubicBezTo>
                        <a:pt x="21" y="235"/>
                        <a:pt x="21" y="235"/>
                        <a:pt x="21" y="235"/>
                      </a:cubicBezTo>
                      <a:cubicBezTo>
                        <a:pt x="25" y="238"/>
                        <a:pt x="25" y="238"/>
                        <a:pt x="25" y="238"/>
                      </a:cubicBezTo>
                      <a:cubicBezTo>
                        <a:pt x="24" y="233"/>
                        <a:pt x="24" y="233"/>
                        <a:pt x="24" y="233"/>
                      </a:cubicBezTo>
                      <a:cubicBezTo>
                        <a:pt x="23" y="233"/>
                        <a:pt x="23" y="233"/>
                        <a:pt x="23" y="233"/>
                      </a:cubicBezTo>
                      <a:cubicBezTo>
                        <a:pt x="23" y="233"/>
                        <a:pt x="23" y="233"/>
                        <a:pt x="23" y="233"/>
                      </a:cubicBezTo>
                      <a:cubicBezTo>
                        <a:pt x="24" y="233"/>
                        <a:pt x="24" y="233"/>
                        <a:pt x="24" y="233"/>
                      </a:cubicBezTo>
                      <a:cubicBezTo>
                        <a:pt x="24" y="233"/>
                        <a:pt x="24" y="233"/>
                        <a:pt x="24" y="233"/>
                      </a:cubicBezTo>
                      <a:cubicBezTo>
                        <a:pt x="24" y="233"/>
                        <a:pt x="24" y="233"/>
                        <a:pt x="24" y="233"/>
                      </a:cubicBezTo>
                      <a:cubicBezTo>
                        <a:pt x="24" y="232"/>
                        <a:pt x="24" y="232"/>
                        <a:pt x="24" y="232"/>
                      </a:cubicBezTo>
                      <a:cubicBezTo>
                        <a:pt x="21" y="226"/>
                        <a:pt x="18" y="220"/>
                        <a:pt x="15" y="213"/>
                      </a:cubicBezTo>
                      <a:cubicBezTo>
                        <a:pt x="15" y="213"/>
                        <a:pt x="15" y="213"/>
                        <a:pt x="15" y="213"/>
                      </a:cubicBezTo>
                      <a:cubicBezTo>
                        <a:pt x="15" y="213"/>
                        <a:pt x="15" y="213"/>
                        <a:pt x="15" y="213"/>
                      </a:cubicBezTo>
                      <a:cubicBezTo>
                        <a:pt x="13" y="209"/>
                        <a:pt x="11" y="206"/>
                        <a:pt x="9" y="202"/>
                      </a:cubicBezTo>
                      <a:cubicBezTo>
                        <a:pt x="7" y="198"/>
                        <a:pt x="6" y="194"/>
                        <a:pt x="4" y="189"/>
                      </a:cubicBezTo>
                      <a:cubicBezTo>
                        <a:pt x="4" y="188"/>
                        <a:pt x="3" y="186"/>
                        <a:pt x="3" y="184"/>
                      </a:cubicBezTo>
                      <a:cubicBezTo>
                        <a:pt x="3" y="184"/>
                        <a:pt x="3" y="183"/>
                        <a:pt x="3" y="182"/>
                      </a:cubicBezTo>
                      <a:cubicBezTo>
                        <a:pt x="3" y="182"/>
                        <a:pt x="4" y="181"/>
                        <a:pt x="5" y="180"/>
                      </a:cubicBezTo>
                      <a:cubicBezTo>
                        <a:pt x="5" y="178"/>
                        <a:pt x="6" y="177"/>
                        <a:pt x="6" y="177"/>
                      </a:cubicBezTo>
                      <a:cubicBezTo>
                        <a:pt x="14" y="163"/>
                        <a:pt x="17" y="152"/>
                        <a:pt x="24" y="138"/>
                      </a:cubicBezTo>
                      <a:cubicBezTo>
                        <a:pt x="25" y="137"/>
                        <a:pt x="26" y="136"/>
                        <a:pt x="27" y="135"/>
                      </a:cubicBezTo>
                      <a:cubicBezTo>
                        <a:pt x="29" y="134"/>
                        <a:pt x="30" y="133"/>
                        <a:pt x="31" y="133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2" y="134"/>
                        <a:pt x="32" y="134"/>
                        <a:pt x="32" y="134"/>
                      </a:cubicBezTo>
                      <a:cubicBezTo>
                        <a:pt x="32" y="134"/>
                        <a:pt x="32" y="134"/>
                        <a:pt x="32" y="134"/>
                      </a:cubicBezTo>
                      <a:cubicBezTo>
                        <a:pt x="33" y="134"/>
                        <a:pt x="34" y="135"/>
                        <a:pt x="35" y="137"/>
                      </a:cubicBezTo>
                      <a:cubicBezTo>
                        <a:pt x="36" y="138"/>
                        <a:pt x="36" y="140"/>
                        <a:pt x="36" y="141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2"/>
                        <a:pt x="36" y="142"/>
                        <a:pt x="36" y="143"/>
                      </a:cubicBezTo>
                      <a:cubicBezTo>
                        <a:pt x="36" y="147"/>
                        <a:pt x="34" y="154"/>
                        <a:pt x="32" y="161"/>
                      </a:cubicBezTo>
                      <a:cubicBezTo>
                        <a:pt x="29" y="167"/>
                        <a:pt x="27" y="174"/>
                        <a:pt x="25" y="177"/>
                      </a:cubicBezTo>
                      <a:cubicBezTo>
                        <a:pt x="24" y="178"/>
                        <a:pt x="24" y="178"/>
                        <a:pt x="24" y="178"/>
                      </a:cubicBezTo>
                      <a:cubicBezTo>
                        <a:pt x="25" y="179"/>
                        <a:pt x="25" y="179"/>
                        <a:pt x="25" y="179"/>
                      </a:cubicBezTo>
                      <a:cubicBezTo>
                        <a:pt x="26" y="182"/>
                        <a:pt x="27" y="184"/>
                        <a:pt x="28" y="186"/>
                      </a:cubicBezTo>
                      <a:cubicBezTo>
                        <a:pt x="28" y="189"/>
                        <a:pt x="29" y="192"/>
                        <a:pt x="29" y="195"/>
                      </a:cubicBezTo>
                      <a:cubicBezTo>
                        <a:pt x="30" y="196"/>
                        <a:pt x="30" y="198"/>
                        <a:pt x="31" y="199"/>
                      </a:cubicBezTo>
                      <a:cubicBezTo>
                        <a:pt x="33" y="200"/>
                        <a:pt x="34" y="201"/>
                        <a:pt x="35" y="201"/>
                      </a:cubicBezTo>
                      <a:cubicBezTo>
                        <a:pt x="38" y="202"/>
                        <a:pt x="41" y="204"/>
                        <a:pt x="43" y="206"/>
                      </a:cubicBezTo>
                      <a:cubicBezTo>
                        <a:pt x="45" y="208"/>
                        <a:pt x="46" y="210"/>
                        <a:pt x="46" y="213"/>
                      </a:cubicBezTo>
                      <a:cubicBezTo>
                        <a:pt x="46" y="214"/>
                        <a:pt x="46" y="214"/>
                        <a:pt x="46" y="214"/>
                      </a:cubicBezTo>
                      <a:cubicBezTo>
                        <a:pt x="48" y="215"/>
                        <a:pt x="48" y="215"/>
                        <a:pt x="48" y="215"/>
                      </a:cubicBezTo>
                      <a:cubicBezTo>
                        <a:pt x="49" y="215"/>
                        <a:pt x="51" y="215"/>
                        <a:pt x="53" y="215"/>
                      </a:cubicBezTo>
                      <a:cubicBezTo>
                        <a:pt x="57" y="215"/>
                        <a:pt x="61" y="214"/>
                        <a:pt x="64" y="213"/>
                      </a:cubicBezTo>
                      <a:cubicBezTo>
                        <a:pt x="66" y="213"/>
                        <a:pt x="68" y="212"/>
                        <a:pt x="69" y="211"/>
                      </a:cubicBezTo>
                      <a:cubicBezTo>
                        <a:pt x="71" y="209"/>
                        <a:pt x="72" y="206"/>
                        <a:pt x="72" y="204"/>
                      </a:cubicBezTo>
                      <a:cubicBezTo>
                        <a:pt x="72" y="202"/>
                        <a:pt x="71" y="200"/>
                        <a:pt x="71" y="198"/>
                      </a:cubicBezTo>
                      <a:cubicBezTo>
                        <a:pt x="69" y="191"/>
                        <a:pt x="67" y="184"/>
                        <a:pt x="67" y="177"/>
                      </a:cubicBezTo>
                      <a:cubicBezTo>
                        <a:pt x="67" y="174"/>
                        <a:pt x="67" y="172"/>
                        <a:pt x="68" y="169"/>
                      </a:cubicBezTo>
                      <a:cubicBezTo>
                        <a:pt x="69" y="164"/>
                        <a:pt x="71" y="161"/>
                        <a:pt x="73" y="160"/>
                      </a:cubicBezTo>
                      <a:cubicBezTo>
                        <a:pt x="75" y="158"/>
                        <a:pt x="77" y="157"/>
                        <a:pt x="78" y="157"/>
                      </a:cubicBezTo>
                      <a:close/>
                      <a:moveTo>
                        <a:pt x="71" y="154"/>
                      </a:moveTo>
                      <a:cubicBezTo>
                        <a:pt x="69" y="155"/>
                        <a:pt x="65" y="156"/>
                        <a:pt x="62" y="156"/>
                      </a:cubicBezTo>
                      <a:cubicBezTo>
                        <a:pt x="62" y="156"/>
                        <a:pt x="62" y="156"/>
                        <a:pt x="62" y="156"/>
                      </a:cubicBezTo>
                      <a:cubicBezTo>
                        <a:pt x="62" y="156"/>
                        <a:pt x="62" y="156"/>
                        <a:pt x="62" y="156"/>
                      </a:cubicBezTo>
                      <a:cubicBezTo>
                        <a:pt x="61" y="156"/>
                        <a:pt x="61" y="156"/>
                        <a:pt x="60" y="156"/>
                      </a:cubicBezTo>
                      <a:cubicBezTo>
                        <a:pt x="57" y="156"/>
                        <a:pt x="53" y="154"/>
                        <a:pt x="50" y="152"/>
                      </a:cubicBezTo>
                      <a:cubicBezTo>
                        <a:pt x="48" y="151"/>
                        <a:pt x="45" y="149"/>
                        <a:pt x="44" y="147"/>
                      </a:cubicBezTo>
                      <a:cubicBezTo>
                        <a:pt x="45" y="147"/>
                        <a:pt x="47" y="147"/>
                        <a:pt x="48" y="147"/>
                      </a:cubicBezTo>
                      <a:cubicBezTo>
                        <a:pt x="53" y="148"/>
                        <a:pt x="57" y="148"/>
                        <a:pt x="62" y="148"/>
                      </a:cubicBezTo>
                      <a:cubicBezTo>
                        <a:pt x="68" y="148"/>
                        <a:pt x="73" y="148"/>
                        <a:pt x="77" y="146"/>
                      </a:cubicBezTo>
                      <a:cubicBezTo>
                        <a:pt x="77" y="146"/>
                        <a:pt x="77" y="146"/>
                        <a:pt x="77" y="146"/>
                      </a:cubicBezTo>
                      <a:cubicBezTo>
                        <a:pt x="76" y="149"/>
                        <a:pt x="73" y="152"/>
                        <a:pt x="71" y="154"/>
                      </a:cubicBezTo>
                      <a:close/>
                      <a:moveTo>
                        <a:pt x="79" y="142"/>
                      </a:moveTo>
                      <a:cubicBezTo>
                        <a:pt x="79" y="142"/>
                        <a:pt x="79" y="142"/>
                        <a:pt x="78" y="142"/>
                      </a:cubicBezTo>
                      <a:cubicBezTo>
                        <a:pt x="78" y="143"/>
                        <a:pt x="77" y="143"/>
                        <a:pt x="76" y="143"/>
                      </a:cubicBezTo>
                      <a:cubicBezTo>
                        <a:pt x="72" y="144"/>
                        <a:pt x="67" y="145"/>
                        <a:pt x="62" y="145"/>
                      </a:cubicBezTo>
                      <a:cubicBezTo>
                        <a:pt x="61" y="145"/>
                        <a:pt x="60" y="145"/>
                        <a:pt x="58" y="145"/>
                      </a:cubicBezTo>
                      <a:cubicBezTo>
                        <a:pt x="65" y="144"/>
                        <a:pt x="72" y="143"/>
                        <a:pt x="78" y="141"/>
                      </a:cubicBezTo>
                      <a:cubicBezTo>
                        <a:pt x="79" y="141"/>
                        <a:pt x="79" y="141"/>
                        <a:pt x="79" y="141"/>
                      </a:cubicBezTo>
                      <a:cubicBezTo>
                        <a:pt x="79" y="141"/>
                        <a:pt x="79" y="141"/>
                        <a:pt x="79" y="141"/>
                      </a:cubicBezTo>
                      <a:cubicBezTo>
                        <a:pt x="79" y="142"/>
                        <a:pt x="79" y="142"/>
                        <a:pt x="79" y="142"/>
                      </a:cubicBezTo>
                      <a:close/>
                      <a:moveTo>
                        <a:pt x="29" y="18"/>
                      </a:moveTo>
                      <a:cubicBezTo>
                        <a:pt x="36" y="9"/>
                        <a:pt x="46" y="4"/>
                        <a:pt x="59" y="4"/>
                      </a:cubicBezTo>
                      <a:cubicBezTo>
                        <a:pt x="60" y="4"/>
                        <a:pt x="61" y="4"/>
                        <a:pt x="61" y="4"/>
                      </a:cubicBezTo>
                      <a:cubicBezTo>
                        <a:pt x="78" y="4"/>
                        <a:pt x="89" y="10"/>
                        <a:pt x="95" y="18"/>
                      </a:cubicBezTo>
                      <a:cubicBezTo>
                        <a:pt x="102" y="26"/>
                        <a:pt x="104" y="36"/>
                        <a:pt x="104" y="47"/>
                      </a:cubicBezTo>
                      <a:cubicBezTo>
                        <a:pt x="104" y="59"/>
                        <a:pt x="100" y="71"/>
                        <a:pt x="96" y="78"/>
                      </a:cubicBezTo>
                      <a:cubicBezTo>
                        <a:pt x="90" y="86"/>
                        <a:pt x="89" y="91"/>
                        <a:pt x="87" y="96"/>
                      </a:cubicBezTo>
                      <a:cubicBezTo>
                        <a:pt x="86" y="100"/>
                        <a:pt x="85" y="103"/>
                        <a:pt x="85" y="106"/>
                      </a:cubicBezTo>
                      <a:cubicBezTo>
                        <a:pt x="84" y="108"/>
                        <a:pt x="83" y="110"/>
                        <a:pt x="82" y="112"/>
                      </a:cubicBezTo>
                      <a:cubicBezTo>
                        <a:pt x="81" y="112"/>
                        <a:pt x="81" y="111"/>
                        <a:pt x="81" y="111"/>
                      </a:cubicBezTo>
                      <a:cubicBezTo>
                        <a:pt x="80" y="111"/>
                        <a:pt x="80" y="111"/>
                        <a:pt x="79" y="111"/>
                      </a:cubicBezTo>
                      <a:cubicBezTo>
                        <a:pt x="79" y="111"/>
                        <a:pt x="79" y="111"/>
                        <a:pt x="79" y="111"/>
                      </a:cubicBezTo>
                      <a:cubicBezTo>
                        <a:pt x="76" y="110"/>
                        <a:pt x="73" y="110"/>
                        <a:pt x="70" y="110"/>
                      </a:cubicBezTo>
                      <a:cubicBezTo>
                        <a:pt x="69" y="108"/>
                        <a:pt x="69" y="105"/>
                        <a:pt x="69" y="103"/>
                      </a:cubicBezTo>
                      <a:cubicBezTo>
                        <a:pt x="69" y="93"/>
                        <a:pt x="70" y="83"/>
                        <a:pt x="72" y="74"/>
                      </a:cubicBezTo>
                      <a:cubicBezTo>
                        <a:pt x="72" y="74"/>
                        <a:pt x="73" y="73"/>
                        <a:pt x="73" y="73"/>
                      </a:cubicBezTo>
                      <a:cubicBezTo>
                        <a:pt x="76" y="72"/>
                        <a:pt x="78" y="69"/>
                        <a:pt x="80" y="66"/>
                      </a:cubicBezTo>
                      <a:cubicBezTo>
                        <a:pt x="84" y="60"/>
                        <a:pt x="86" y="53"/>
                        <a:pt x="86" y="45"/>
                      </a:cubicBezTo>
                      <a:cubicBezTo>
                        <a:pt x="86" y="45"/>
                        <a:pt x="86" y="45"/>
                        <a:pt x="86" y="45"/>
                      </a:cubicBezTo>
                      <a:cubicBezTo>
                        <a:pt x="86" y="44"/>
                        <a:pt x="86" y="43"/>
                        <a:pt x="85" y="42"/>
                      </a:cubicBezTo>
                      <a:cubicBezTo>
                        <a:pt x="84" y="41"/>
                        <a:pt x="83" y="40"/>
                        <a:pt x="82" y="40"/>
                      </a:cubicBezTo>
                      <a:cubicBezTo>
                        <a:pt x="82" y="40"/>
                        <a:pt x="82" y="40"/>
                        <a:pt x="82" y="40"/>
                      </a:cubicBezTo>
                      <a:cubicBezTo>
                        <a:pt x="80" y="40"/>
                        <a:pt x="79" y="41"/>
                        <a:pt x="78" y="41"/>
                      </a:cubicBezTo>
                      <a:cubicBezTo>
                        <a:pt x="77" y="43"/>
                        <a:pt x="76" y="45"/>
                        <a:pt x="76" y="46"/>
                      </a:cubicBezTo>
                      <a:cubicBezTo>
                        <a:pt x="73" y="54"/>
                        <a:pt x="71" y="62"/>
                        <a:pt x="69" y="71"/>
                      </a:cubicBezTo>
                      <a:cubicBezTo>
                        <a:pt x="69" y="71"/>
                        <a:pt x="69" y="71"/>
                        <a:pt x="69" y="71"/>
                      </a:cubicBezTo>
                      <a:cubicBezTo>
                        <a:pt x="69" y="71"/>
                        <a:pt x="69" y="71"/>
                        <a:pt x="69" y="71"/>
                      </a:cubicBezTo>
                      <a:cubicBezTo>
                        <a:pt x="68" y="71"/>
                        <a:pt x="66" y="70"/>
                        <a:pt x="66" y="70"/>
                      </a:cubicBezTo>
                      <a:cubicBezTo>
                        <a:pt x="65" y="69"/>
                        <a:pt x="65" y="69"/>
                        <a:pt x="65" y="69"/>
                      </a:cubicBezTo>
                      <a:cubicBezTo>
                        <a:pt x="68" y="62"/>
                        <a:pt x="70" y="54"/>
                        <a:pt x="71" y="47"/>
                      </a:cubicBezTo>
                      <a:cubicBezTo>
                        <a:pt x="71" y="46"/>
                        <a:pt x="71" y="45"/>
                        <a:pt x="71" y="44"/>
                      </a:cubicBezTo>
                      <a:cubicBezTo>
                        <a:pt x="71" y="43"/>
                        <a:pt x="71" y="41"/>
                        <a:pt x="71" y="40"/>
                      </a:cubicBezTo>
                      <a:cubicBezTo>
                        <a:pt x="70" y="38"/>
                        <a:pt x="68" y="37"/>
                        <a:pt x="65" y="37"/>
                      </a:cubicBezTo>
                      <a:cubicBezTo>
                        <a:pt x="65" y="37"/>
                        <a:pt x="65" y="37"/>
                        <a:pt x="65" y="37"/>
                      </a:cubicBezTo>
                      <a:cubicBezTo>
                        <a:pt x="65" y="37"/>
                        <a:pt x="64" y="37"/>
                        <a:pt x="64" y="37"/>
                      </a:cubicBezTo>
                      <a:cubicBezTo>
                        <a:pt x="62" y="38"/>
                        <a:pt x="62" y="39"/>
                        <a:pt x="61" y="40"/>
                      </a:cubicBezTo>
                      <a:cubicBezTo>
                        <a:pt x="61" y="41"/>
                        <a:pt x="60" y="41"/>
                        <a:pt x="60" y="42"/>
                      </a:cubicBezTo>
                      <a:cubicBezTo>
                        <a:pt x="59" y="46"/>
                        <a:pt x="59" y="50"/>
                        <a:pt x="59" y="54"/>
                      </a:cubicBezTo>
                      <a:cubicBezTo>
                        <a:pt x="59" y="58"/>
                        <a:pt x="59" y="62"/>
                        <a:pt x="60" y="66"/>
                      </a:cubicBezTo>
                      <a:cubicBezTo>
                        <a:pt x="61" y="67"/>
                        <a:pt x="61" y="68"/>
                        <a:pt x="61" y="69"/>
                      </a:cubicBezTo>
                      <a:cubicBezTo>
                        <a:pt x="60" y="70"/>
                        <a:pt x="60" y="71"/>
                        <a:pt x="59" y="71"/>
                      </a:cubicBezTo>
                      <a:cubicBezTo>
                        <a:pt x="58" y="72"/>
                        <a:pt x="58" y="73"/>
                        <a:pt x="57" y="73"/>
                      </a:cubicBezTo>
                      <a:cubicBezTo>
                        <a:pt x="56" y="73"/>
                        <a:pt x="56" y="73"/>
                        <a:pt x="56" y="73"/>
                      </a:cubicBezTo>
                      <a:cubicBezTo>
                        <a:pt x="55" y="64"/>
                        <a:pt x="53" y="56"/>
                        <a:pt x="50" y="48"/>
                      </a:cubicBezTo>
                      <a:cubicBezTo>
                        <a:pt x="49" y="45"/>
                        <a:pt x="48" y="42"/>
                        <a:pt x="45" y="40"/>
                      </a:cubicBezTo>
                      <a:cubicBezTo>
                        <a:pt x="44" y="39"/>
                        <a:pt x="42" y="38"/>
                        <a:pt x="41" y="38"/>
                      </a:cubicBezTo>
                      <a:cubicBezTo>
                        <a:pt x="39" y="38"/>
                        <a:pt x="38" y="39"/>
                        <a:pt x="36" y="40"/>
                      </a:cubicBezTo>
                      <a:cubicBezTo>
                        <a:pt x="34" y="42"/>
                        <a:pt x="32" y="45"/>
                        <a:pt x="32" y="48"/>
                      </a:cubicBezTo>
                      <a:cubicBezTo>
                        <a:pt x="32" y="48"/>
                        <a:pt x="32" y="48"/>
                        <a:pt x="32" y="48"/>
                      </a:cubicBezTo>
                      <a:cubicBezTo>
                        <a:pt x="32" y="51"/>
                        <a:pt x="33" y="53"/>
                        <a:pt x="34" y="55"/>
                      </a:cubicBezTo>
                      <a:cubicBezTo>
                        <a:pt x="38" y="62"/>
                        <a:pt x="43" y="68"/>
                        <a:pt x="48" y="73"/>
                      </a:cubicBezTo>
                      <a:cubicBezTo>
                        <a:pt x="50" y="74"/>
                        <a:pt x="51" y="75"/>
                        <a:pt x="53" y="76"/>
                      </a:cubicBezTo>
                      <a:cubicBezTo>
                        <a:pt x="55" y="87"/>
                        <a:pt x="56" y="99"/>
                        <a:pt x="56" y="110"/>
                      </a:cubicBezTo>
                      <a:cubicBezTo>
                        <a:pt x="51" y="110"/>
                        <a:pt x="46" y="112"/>
                        <a:pt x="42" y="114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40" y="114"/>
                        <a:pt x="40" y="114"/>
                        <a:pt x="40" y="114"/>
                      </a:cubicBezTo>
                      <a:cubicBezTo>
                        <a:pt x="40" y="113"/>
                        <a:pt x="40" y="113"/>
                        <a:pt x="40" y="113"/>
                      </a:cubicBezTo>
                      <a:cubicBezTo>
                        <a:pt x="38" y="109"/>
                        <a:pt x="36" y="107"/>
                        <a:pt x="36" y="103"/>
                      </a:cubicBezTo>
                      <a:cubicBezTo>
                        <a:pt x="35" y="102"/>
                        <a:pt x="35" y="100"/>
                        <a:pt x="35" y="98"/>
                      </a:cubicBezTo>
                      <a:cubicBezTo>
                        <a:pt x="34" y="93"/>
                        <a:pt x="32" y="89"/>
                        <a:pt x="30" y="85"/>
                      </a:cubicBezTo>
                      <a:cubicBezTo>
                        <a:pt x="27" y="81"/>
                        <a:pt x="24" y="77"/>
                        <a:pt x="22" y="73"/>
                      </a:cubicBezTo>
                      <a:cubicBezTo>
                        <a:pt x="19" y="66"/>
                        <a:pt x="17" y="58"/>
                        <a:pt x="17" y="51"/>
                      </a:cubicBezTo>
                      <a:cubicBezTo>
                        <a:pt x="17" y="39"/>
                        <a:pt x="21" y="27"/>
                        <a:pt x="29" y="18"/>
                      </a:cubicBezTo>
                      <a:close/>
                      <a:moveTo>
                        <a:pt x="73" y="69"/>
                      </a:moveTo>
                      <a:cubicBezTo>
                        <a:pt x="74" y="62"/>
                        <a:pt x="76" y="54"/>
                        <a:pt x="79" y="47"/>
                      </a:cubicBezTo>
                      <a:cubicBezTo>
                        <a:pt x="79" y="46"/>
                        <a:pt x="80" y="45"/>
                        <a:pt x="81" y="44"/>
                      </a:cubicBezTo>
                      <a:cubicBezTo>
                        <a:pt x="82" y="44"/>
                        <a:pt x="82" y="44"/>
                        <a:pt x="82" y="44"/>
                      </a:cubicBezTo>
                      <a:cubicBezTo>
                        <a:pt x="82" y="44"/>
                        <a:pt x="82" y="44"/>
                        <a:pt x="82" y="44"/>
                      </a:cubicBezTo>
                      <a:cubicBezTo>
                        <a:pt x="82" y="44"/>
                        <a:pt x="82" y="45"/>
                        <a:pt x="82" y="45"/>
                      </a:cubicBezTo>
                      <a:cubicBezTo>
                        <a:pt x="82" y="45"/>
                        <a:pt x="82" y="45"/>
                        <a:pt x="82" y="45"/>
                      </a:cubicBezTo>
                      <a:cubicBezTo>
                        <a:pt x="82" y="52"/>
                        <a:pt x="80" y="59"/>
                        <a:pt x="77" y="64"/>
                      </a:cubicBezTo>
                      <a:cubicBezTo>
                        <a:pt x="76" y="66"/>
                        <a:pt x="74" y="68"/>
                        <a:pt x="73" y="69"/>
                      </a:cubicBezTo>
                      <a:close/>
                      <a:moveTo>
                        <a:pt x="52" y="72"/>
                      </a:moveTo>
                      <a:cubicBezTo>
                        <a:pt x="52" y="71"/>
                        <a:pt x="51" y="71"/>
                        <a:pt x="51" y="70"/>
                      </a:cubicBezTo>
                      <a:cubicBezTo>
                        <a:pt x="45" y="66"/>
                        <a:pt x="41" y="60"/>
                        <a:pt x="38" y="53"/>
                      </a:cubicBezTo>
                      <a:cubicBezTo>
                        <a:pt x="37" y="52"/>
                        <a:pt x="36" y="50"/>
                        <a:pt x="36" y="48"/>
                      </a:cubicBezTo>
                      <a:cubicBezTo>
                        <a:pt x="36" y="48"/>
                        <a:pt x="36" y="48"/>
                        <a:pt x="36" y="48"/>
                      </a:cubicBezTo>
                      <a:cubicBezTo>
                        <a:pt x="36" y="46"/>
                        <a:pt x="37" y="44"/>
                        <a:pt x="38" y="43"/>
                      </a:cubicBezTo>
                      <a:cubicBezTo>
                        <a:pt x="39" y="42"/>
                        <a:pt x="40" y="42"/>
                        <a:pt x="41" y="42"/>
                      </a:cubicBezTo>
                      <a:cubicBezTo>
                        <a:pt x="41" y="42"/>
                        <a:pt x="41" y="42"/>
                        <a:pt x="41" y="42"/>
                      </a:cubicBezTo>
                      <a:cubicBezTo>
                        <a:pt x="41" y="42"/>
                        <a:pt x="41" y="42"/>
                        <a:pt x="41" y="42"/>
                      </a:cubicBezTo>
                      <a:cubicBezTo>
                        <a:pt x="42" y="42"/>
                        <a:pt x="43" y="42"/>
                        <a:pt x="43" y="43"/>
                      </a:cubicBezTo>
                      <a:cubicBezTo>
                        <a:pt x="45" y="44"/>
                        <a:pt x="46" y="46"/>
                        <a:pt x="47" y="49"/>
                      </a:cubicBezTo>
                      <a:cubicBezTo>
                        <a:pt x="49" y="56"/>
                        <a:pt x="51" y="64"/>
                        <a:pt x="52" y="7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anchor="t" anchorCtr="0" bIns="45720" compatLnSpc="1" lIns="91440" numCol="1" rIns="91440" tIns="45720" vert="horz" wrap="square">
                  <a:prstTxWarp prst="textNoShape"/>
                </a:bodyPr>
                <a:p>
                  <a:endParaRPr altLang="en-US" lang="zh-CN">
                    <a:solidFill>
                      <a:prstClr val="black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1048861" name="Freeform 299"/>
                <p:cNvSpPr>
                  <a:spLocks noEditPoints="1"/>
                </p:cNvSpPr>
                <p:nvPr/>
              </p:nvSpPr>
              <p:spPr bwMode="auto">
                <a:xfrm>
                  <a:off x="5486380" y="2177908"/>
                  <a:ext cx="350081" cy="489878"/>
                </a:xfrm>
                <a:custGeom>
                  <a:avLst/>
                  <a:gdLst>
                    <a:gd name="T0" fmla="*/ 71 w 126"/>
                    <a:gd name="T1" fmla="*/ 124 h 176"/>
                    <a:gd name="T2" fmla="*/ 104 w 126"/>
                    <a:gd name="T3" fmla="*/ 83 h 176"/>
                    <a:gd name="T4" fmla="*/ 103 w 126"/>
                    <a:gd name="T5" fmla="*/ 54 h 176"/>
                    <a:gd name="T6" fmla="*/ 123 w 126"/>
                    <a:gd name="T7" fmla="*/ 42 h 176"/>
                    <a:gd name="T8" fmla="*/ 8 w 126"/>
                    <a:gd name="T9" fmla="*/ 53 h 176"/>
                    <a:gd name="T10" fmla="*/ 1 w 126"/>
                    <a:gd name="T11" fmla="*/ 68 h 176"/>
                    <a:gd name="T12" fmla="*/ 1 w 126"/>
                    <a:gd name="T13" fmla="*/ 86 h 176"/>
                    <a:gd name="T14" fmla="*/ 7 w 126"/>
                    <a:gd name="T15" fmla="*/ 87 h 176"/>
                    <a:gd name="T16" fmla="*/ 2 w 126"/>
                    <a:gd name="T17" fmla="*/ 123 h 176"/>
                    <a:gd name="T18" fmla="*/ 8 w 126"/>
                    <a:gd name="T19" fmla="*/ 124 h 176"/>
                    <a:gd name="T20" fmla="*/ 123 w 126"/>
                    <a:gd name="T21" fmla="*/ 175 h 176"/>
                    <a:gd name="T22" fmla="*/ 124 w 126"/>
                    <a:gd name="T23" fmla="*/ 173 h 176"/>
                    <a:gd name="T24" fmla="*/ 120 w 126"/>
                    <a:gd name="T25" fmla="*/ 171 h 176"/>
                    <a:gd name="T26" fmla="*/ 121 w 126"/>
                    <a:gd name="T27" fmla="*/ 158 h 176"/>
                    <a:gd name="T28" fmla="*/ 87 w 126"/>
                    <a:gd name="T29" fmla="*/ 115 h 176"/>
                    <a:gd name="T30" fmla="*/ 87 w 126"/>
                    <a:gd name="T31" fmla="*/ 105 h 176"/>
                    <a:gd name="T32" fmla="*/ 79 w 126"/>
                    <a:gd name="T33" fmla="*/ 105 h 176"/>
                    <a:gd name="T34" fmla="*/ 61 w 126"/>
                    <a:gd name="T35" fmla="*/ 109 h 176"/>
                    <a:gd name="T36" fmla="*/ 101 w 126"/>
                    <a:gd name="T37" fmla="*/ 115 h 176"/>
                    <a:gd name="T38" fmla="*/ 92 w 126"/>
                    <a:gd name="T39" fmla="*/ 83 h 176"/>
                    <a:gd name="T40" fmla="*/ 54 w 126"/>
                    <a:gd name="T41" fmla="*/ 76 h 176"/>
                    <a:gd name="T42" fmla="*/ 59 w 126"/>
                    <a:gd name="T43" fmla="*/ 82 h 176"/>
                    <a:gd name="T44" fmla="*/ 54 w 126"/>
                    <a:gd name="T45" fmla="*/ 84 h 176"/>
                    <a:gd name="T46" fmla="*/ 67 w 126"/>
                    <a:gd name="T47" fmla="*/ 83 h 176"/>
                    <a:gd name="T48" fmla="*/ 78 w 126"/>
                    <a:gd name="T49" fmla="*/ 76 h 176"/>
                    <a:gd name="T50" fmla="*/ 60 w 126"/>
                    <a:gd name="T51" fmla="*/ 52 h 176"/>
                    <a:gd name="T52" fmla="*/ 68 w 126"/>
                    <a:gd name="T53" fmla="*/ 49 h 176"/>
                    <a:gd name="T54" fmla="*/ 82 w 126"/>
                    <a:gd name="T55" fmla="*/ 35 h 176"/>
                    <a:gd name="T56" fmla="*/ 74 w 126"/>
                    <a:gd name="T57" fmla="*/ 39 h 176"/>
                    <a:gd name="T58" fmla="*/ 92 w 126"/>
                    <a:gd name="T59" fmla="*/ 40 h 176"/>
                    <a:gd name="T60" fmla="*/ 110 w 126"/>
                    <a:gd name="T61" fmla="*/ 45 h 176"/>
                    <a:gd name="T62" fmla="*/ 111 w 126"/>
                    <a:gd name="T63" fmla="*/ 35 h 176"/>
                    <a:gd name="T64" fmla="*/ 29 w 126"/>
                    <a:gd name="T65" fmla="*/ 55 h 176"/>
                    <a:gd name="T66" fmla="*/ 85 w 126"/>
                    <a:gd name="T67" fmla="*/ 30 h 176"/>
                    <a:gd name="T68" fmla="*/ 81 w 126"/>
                    <a:gd name="T69" fmla="*/ 73 h 176"/>
                    <a:gd name="T70" fmla="*/ 51 w 126"/>
                    <a:gd name="T71" fmla="*/ 74 h 176"/>
                    <a:gd name="T72" fmla="*/ 64 w 126"/>
                    <a:gd name="T73" fmla="*/ 87 h 176"/>
                    <a:gd name="T74" fmla="*/ 55 w 126"/>
                    <a:gd name="T75" fmla="*/ 101 h 176"/>
                    <a:gd name="T76" fmla="*/ 112 w 126"/>
                    <a:gd name="T77" fmla="*/ 134 h 176"/>
                    <a:gd name="T78" fmla="*/ 26 w 126"/>
                    <a:gd name="T79" fmla="*/ 100 h 176"/>
                    <a:gd name="T80" fmla="*/ 26 w 126"/>
                    <a:gd name="T81" fmla="*/ 87 h 176"/>
                    <a:gd name="T82" fmla="*/ 23 w 126"/>
                    <a:gd name="T83" fmla="*/ 72 h 176"/>
                    <a:gd name="T84" fmla="*/ 52 w 126"/>
                    <a:gd name="T85" fmla="*/ 159 h 176"/>
                    <a:gd name="T86" fmla="*/ 63 w 126"/>
                    <a:gd name="T87" fmla="*/ 165 h 176"/>
                    <a:gd name="T88" fmla="*/ 71 w 126"/>
                    <a:gd name="T89" fmla="*/ 168 h 176"/>
                    <a:gd name="T90" fmla="*/ 73 w 126"/>
                    <a:gd name="T91" fmla="*/ 168 h 176"/>
                    <a:gd name="T92" fmla="*/ 97 w 126"/>
                    <a:gd name="T93" fmla="*/ 161 h 176"/>
                    <a:gd name="T94" fmla="*/ 37 w 126"/>
                    <a:gd name="T95" fmla="*/ 132 h 176"/>
                    <a:gd name="T96" fmla="*/ 29 w 126"/>
                    <a:gd name="T97" fmla="*/ 132 h 176"/>
                    <a:gd name="T98" fmla="*/ 21 w 126"/>
                    <a:gd name="T99" fmla="*/ 105 h 176"/>
                    <a:gd name="T100" fmla="*/ 29 w 126"/>
                    <a:gd name="T101" fmla="*/ 118 h 176"/>
                    <a:gd name="T102" fmla="*/ 38 w 126"/>
                    <a:gd name="T103" fmla="*/ 145 h 176"/>
                    <a:gd name="T104" fmla="*/ 17 w 126"/>
                    <a:gd name="T105" fmla="*/ 76 h 176"/>
                    <a:gd name="T106" fmla="*/ 16 w 126"/>
                    <a:gd name="T107" fmla="*/ 82 h 176"/>
                    <a:gd name="T108" fmla="*/ 9 w 126"/>
                    <a:gd name="T109" fmla="*/ 77 h 176"/>
                    <a:gd name="T110" fmla="*/ 6 w 126"/>
                    <a:gd name="T111" fmla="*/ 105 h 176"/>
                    <a:gd name="T112" fmla="*/ 13 w 126"/>
                    <a:gd name="T113" fmla="*/ 119 h 176"/>
                    <a:gd name="T114" fmla="*/ 48 w 126"/>
                    <a:gd name="T115" fmla="*/ 155 h 176"/>
                    <a:gd name="T116" fmla="*/ 105 w 126"/>
                    <a:gd name="T117" fmla="*/ 160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6" h="176">
                      <a:moveTo>
                        <a:pt x="126" y="152"/>
                      </a:moveTo>
                      <a:cubicBezTo>
                        <a:pt x="125" y="143"/>
                        <a:pt x="125" y="133"/>
                        <a:pt x="125" y="124"/>
                      </a:cubicBezTo>
                      <a:cubicBezTo>
                        <a:pt x="125" y="123"/>
                        <a:pt x="125" y="123"/>
                        <a:pt x="125" y="123"/>
                      </a:cubicBezTo>
                      <a:cubicBezTo>
                        <a:pt x="125" y="122"/>
                        <a:pt x="125" y="121"/>
                        <a:pt x="124" y="121"/>
                      </a:cubicBezTo>
                      <a:cubicBezTo>
                        <a:pt x="123" y="121"/>
                        <a:pt x="122" y="121"/>
                        <a:pt x="122" y="122"/>
                      </a:cubicBezTo>
                      <a:cubicBezTo>
                        <a:pt x="119" y="126"/>
                        <a:pt x="115" y="129"/>
                        <a:pt x="110" y="131"/>
                      </a:cubicBezTo>
                      <a:cubicBezTo>
                        <a:pt x="105" y="132"/>
                        <a:pt x="100" y="133"/>
                        <a:pt x="95" y="133"/>
                      </a:cubicBezTo>
                      <a:cubicBezTo>
                        <a:pt x="85" y="133"/>
                        <a:pt x="78" y="130"/>
                        <a:pt x="71" y="124"/>
                      </a:cubicBezTo>
                      <a:cubicBezTo>
                        <a:pt x="70" y="123"/>
                        <a:pt x="68" y="121"/>
                        <a:pt x="67" y="119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3" y="119"/>
                        <a:pt x="104" y="119"/>
                        <a:pt x="104" y="118"/>
                      </a:cubicBezTo>
                      <a:cubicBezTo>
                        <a:pt x="109" y="103"/>
                        <a:pt x="109" y="103"/>
                        <a:pt x="109" y="103"/>
                      </a:cubicBezTo>
                      <a:cubicBezTo>
                        <a:pt x="109" y="103"/>
                        <a:pt x="109" y="103"/>
                        <a:pt x="109" y="103"/>
                      </a:cubicBezTo>
                      <a:cubicBezTo>
                        <a:pt x="109" y="103"/>
                        <a:pt x="109" y="103"/>
                        <a:pt x="109" y="102"/>
                      </a:cubicBezTo>
                      <a:cubicBezTo>
                        <a:pt x="109" y="95"/>
                        <a:pt x="108" y="90"/>
                        <a:pt x="106" y="84"/>
                      </a:cubicBezTo>
                      <a:cubicBezTo>
                        <a:pt x="106" y="83"/>
                        <a:pt x="105" y="83"/>
                        <a:pt x="104" y="83"/>
                      </a:cubicBezTo>
                      <a:cubicBezTo>
                        <a:pt x="104" y="83"/>
                        <a:pt x="104" y="83"/>
                        <a:pt x="104" y="83"/>
                      </a:cubicBezTo>
                      <a:cubicBezTo>
                        <a:pt x="107" y="75"/>
                        <a:pt x="107" y="75"/>
                        <a:pt x="107" y="75"/>
                      </a:cubicBezTo>
                      <a:cubicBezTo>
                        <a:pt x="107" y="75"/>
                        <a:pt x="107" y="75"/>
                        <a:pt x="107" y="75"/>
                      </a:cubicBezTo>
                      <a:cubicBezTo>
                        <a:pt x="107" y="75"/>
                        <a:pt x="107" y="75"/>
                        <a:pt x="107" y="75"/>
                      </a:cubicBezTo>
                      <a:cubicBezTo>
                        <a:pt x="107" y="74"/>
                        <a:pt x="107" y="74"/>
                        <a:pt x="107" y="74"/>
                      </a:cubicBezTo>
                      <a:cubicBezTo>
                        <a:pt x="107" y="74"/>
                        <a:pt x="107" y="74"/>
                        <a:pt x="107" y="74"/>
                      </a:cubicBezTo>
                      <a:cubicBezTo>
                        <a:pt x="107" y="68"/>
                        <a:pt x="107" y="61"/>
                        <a:pt x="105" y="55"/>
                      </a:cubicBezTo>
                      <a:cubicBezTo>
                        <a:pt x="105" y="54"/>
                        <a:pt x="104" y="54"/>
                        <a:pt x="103" y="54"/>
                      </a:cubicBezTo>
                      <a:cubicBezTo>
                        <a:pt x="90" y="53"/>
                        <a:pt x="84" y="53"/>
                        <a:pt x="76" y="53"/>
                      </a:cubicBezTo>
                      <a:cubicBezTo>
                        <a:pt x="74" y="53"/>
                        <a:pt x="72" y="53"/>
                        <a:pt x="70" y="53"/>
                      </a:cubicBezTo>
                      <a:cubicBezTo>
                        <a:pt x="74" y="47"/>
                        <a:pt x="82" y="44"/>
                        <a:pt x="89" y="43"/>
                      </a:cubicBezTo>
                      <a:cubicBezTo>
                        <a:pt x="89" y="43"/>
                        <a:pt x="90" y="43"/>
                        <a:pt x="90" y="43"/>
                      </a:cubicBezTo>
                      <a:cubicBezTo>
                        <a:pt x="98" y="43"/>
                        <a:pt x="106" y="46"/>
                        <a:pt x="111" y="51"/>
                      </a:cubicBezTo>
                      <a:cubicBezTo>
                        <a:pt x="112" y="52"/>
                        <a:pt x="113" y="52"/>
                        <a:pt x="114" y="51"/>
                      </a:cubicBezTo>
                      <a:cubicBezTo>
                        <a:pt x="117" y="48"/>
                        <a:pt x="120" y="45"/>
                        <a:pt x="123" y="42"/>
                      </a:cubicBezTo>
                      <a:cubicBezTo>
                        <a:pt x="123" y="42"/>
                        <a:pt x="123" y="42"/>
                        <a:pt x="123" y="42"/>
                      </a:cubicBezTo>
                      <a:cubicBezTo>
                        <a:pt x="124" y="41"/>
                        <a:pt x="124" y="41"/>
                        <a:pt x="124" y="40"/>
                      </a:cubicBezTo>
                      <a:cubicBezTo>
                        <a:pt x="124" y="35"/>
                        <a:pt x="124" y="30"/>
                        <a:pt x="124" y="25"/>
                      </a:cubicBezTo>
                      <a:cubicBezTo>
                        <a:pt x="124" y="20"/>
                        <a:pt x="124" y="15"/>
                        <a:pt x="125" y="10"/>
                      </a:cubicBezTo>
                      <a:cubicBezTo>
                        <a:pt x="125" y="9"/>
                        <a:pt x="125" y="8"/>
                        <a:pt x="124" y="8"/>
                      </a:cubicBezTo>
                      <a:cubicBezTo>
                        <a:pt x="115" y="3"/>
                        <a:pt x="104" y="0"/>
                        <a:pt x="94" y="0"/>
                      </a:cubicBezTo>
                      <a:cubicBezTo>
                        <a:pt x="84" y="0"/>
                        <a:pt x="75" y="2"/>
                        <a:pt x="66" y="6"/>
                      </a:cubicBezTo>
                      <a:cubicBezTo>
                        <a:pt x="41" y="19"/>
                        <a:pt x="30" y="37"/>
                        <a:pt x="26" y="53"/>
                      </a:cubicBezTo>
                      <a:cubicBezTo>
                        <a:pt x="20" y="53"/>
                        <a:pt x="15" y="53"/>
                        <a:pt x="8" y="53"/>
                      </a:cubicBezTo>
                      <a:cubicBezTo>
                        <a:pt x="8" y="53"/>
                        <a:pt x="8" y="53"/>
                        <a:pt x="8" y="54"/>
                      </a:cubicBezTo>
                      <a:cubicBezTo>
                        <a:pt x="8" y="54"/>
                        <a:pt x="8" y="54"/>
                        <a:pt x="8" y="54"/>
                      </a:cubicBezTo>
                      <a:cubicBezTo>
                        <a:pt x="7" y="54"/>
                        <a:pt x="7" y="54"/>
                        <a:pt x="7" y="54"/>
                      </a:cubicBezTo>
                      <a:cubicBezTo>
                        <a:pt x="7" y="54"/>
                        <a:pt x="7" y="54"/>
                        <a:pt x="7" y="54"/>
                      </a:cubicBezTo>
                      <a:cubicBezTo>
                        <a:pt x="7" y="54"/>
                        <a:pt x="7" y="54"/>
                        <a:pt x="7" y="55"/>
                      </a:cubicBezTo>
                      <a:cubicBezTo>
                        <a:pt x="7" y="55"/>
                        <a:pt x="7" y="55"/>
                        <a:pt x="7" y="55"/>
                      </a:cubicBezTo>
                      <a:cubicBezTo>
                        <a:pt x="1" y="68"/>
                        <a:pt x="1" y="68"/>
                        <a:pt x="1" y="68"/>
                      </a:cubicBezTo>
                      <a:cubicBezTo>
                        <a:pt x="1" y="68"/>
                        <a:pt x="1" y="68"/>
                        <a:pt x="1" y="68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85"/>
                        <a:pt x="0" y="85"/>
                        <a:pt x="1" y="85"/>
                      </a:cubicBezTo>
                      <a:cubicBezTo>
                        <a:pt x="1" y="85"/>
                        <a:pt x="1" y="85"/>
                        <a:pt x="1" y="85"/>
                      </a:cubicBezTo>
                      <a:cubicBezTo>
                        <a:pt x="1" y="85"/>
                        <a:pt x="1" y="85"/>
                        <a:pt x="1" y="85"/>
                      </a:cubicBezTo>
                      <a:cubicBezTo>
                        <a:pt x="1" y="85"/>
                        <a:pt x="1" y="86"/>
                        <a:pt x="1" y="86"/>
                      </a:cubicBezTo>
                      <a:cubicBezTo>
                        <a:pt x="1" y="86"/>
                        <a:pt x="1" y="86"/>
                        <a:pt x="1" y="86"/>
                      </a:cubicBezTo>
                      <a:cubicBezTo>
                        <a:pt x="2" y="86"/>
                        <a:pt x="2" y="86"/>
                        <a:pt x="2" y="86"/>
                      </a:cubicBezTo>
                      <a:cubicBezTo>
                        <a:pt x="2" y="86"/>
                        <a:pt x="2" y="86"/>
                        <a:pt x="2" y="86"/>
                      </a:cubicBezTo>
                      <a:cubicBezTo>
                        <a:pt x="2" y="86"/>
                        <a:pt x="2" y="86"/>
                        <a:pt x="2" y="86"/>
                      </a:cubicBezTo>
                      <a:cubicBezTo>
                        <a:pt x="22" y="85"/>
                        <a:pt x="22" y="85"/>
                        <a:pt x="22" y="85"/>
                      </a:cubicBezTo>
                      <a:cubicBezTo>
                        <a:pt x="22" y="85"/>
                        <a:pt x="22" y="85"/>
                        <a:pt x="22" y="85"/>
                      </a:cubicBezTo>
                      <a:cubicBezTo>
                        <a:pt x="17" y="86"/>
                        <a:pt x="13" y="86"/>
                        <a:pt x="8" y="87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8" y="87"/>
                        <a:pt x="7" y="87"/>
                        <a:pt x="7" y="87"/>
                      </a:cubicBezTo>
                      <a:cubicBezTo>
                        <a:pt x="7" y="87"/>
                        <a:pt x="7" y="87"/>
                        <a:pt x="7" y="87"/>
                      </a:cubicBezTo>
                      <a:cubicBezTo>
                        <a:pt x="7" y="87"/>
                        <a:pt x="7" y="88"/>
                        <a:pt x="7" y="88"/>
                      </a:cubicBezTo>
                      <a:cubicBezTo>
                        <a:pt x="2" y="100"/>
                        <a:pt x="2" y="100"/>
                        <a:pt x="2" y="100"/>
                      </a:cubicBezTo>
                      <a:cubicBezTo>
                        <a:pt x="2" y="101"/>
                        <a:pt x="2" y="101"/>
                        <a:pt x="2" y="101"/>
                      </a:cubicBezTo>
                      <a:cubicBezTo>
                        <a:pt x="2" y="122"/>
                        <a:pt x="2" y="122"/>
                        <a:pt x="2" y="122"/>
                      </a:cubicBezTo>
                      <a:cubicBezTo>
                        <a:pt x="2" y="122"/>
                        <a:pt x="2" y="122"/>
                        <a:pt x="2" y="122"/>
                      </a:cubicBezTo>
                      <a:cubicBezTo>
                        <a:pt x="2" y="122"/>
                        <a:pt x="2" y="123"/>
                        <a:pt x="2" y="123"/>
                      </a:cubicBezTo>
                      <a:cubicBezTo>
                        <a:pt x="2" y="123"/>
                        <a:pt x="2" y="123"/>
                        <a:pt x="2" y="123"/>
                      </a:cubicBezTo>
                      <a:cubicBezTo>
                        <a:pt x="2" y="123"/>
                        <a:pt x="2" y="123"/>
                        <a:pt x="2" y="123"/>
                      </a:cubicBezTo>
                      <a:cubicBezTo>
                        <a:pt x="2" y="123"/>
                        <a:pt x="2" y="123"/>
                        <a:pt x="2" y="123"/>
                      </a:cubicBezTo>
                      <a:cubicBezTo>
                        <a:pt x="3" y="124"/>
                        <a:pt x="3" y="124"/>
                        <a:pt x="4" y="124"/>
                      </a:cubicBezTo>
                      <a:cubicBezTo>
                        <a:pt x="4" y="124"/>
                        <a:pt x="4" y="124"/>
                        <a:pt x="4" y="124"/>
                      </a:cubicBezTo>
                      <a:cubicBezTo>
                        <a:pt x="4" y="124"/>
                        <a:pt x="4" y="124"/>
                        <a:pt x="4" y="124"/>
                      </a:cubicBezTo>
                      <a:cubicBezTo>
                        <a:pt x="6" y="124"/>
                        <a:pt x="6" y="124"/>
                        <a:pt x="6" y="124"/>
                      </a:cubicBezTo>
                      <a:cubicBezTo>
                        <a:pt x="6" y="124"/>
                        <a:pt x="6" y="125"/>
                        <a:pt x="6" y="125"/>
                      </a:cubicBezTo>
                      <a:cubicBezTo>
                        <a:pt x="7" y="125"/>
                        <a:pt x="8" y="125"/>
                        <a:pt x="8" y="124"/>
                      </a:cubicBezTo>
                      <a:cubicBezTo>
                        <a:pt x="8" y="124"/>
                        <a:pt x="8" y="124"/>
                        <a:pt x="8" y="124"/>
                      </a:cubicBezTo>
                      <a:cubicBezTo>
                        <a:pt x="22" y="123"/>
                        <a:pt x="22" y="123"/>
                        <a:pt x="22" y="123"/>
                      </a:cubicBezTo>
                      <a:cubicBezTo>
                        <a:pt x="24" y="130"/>
                        <a:pt x="29" y="143"/>
                        <a:pt x="41" y="154"/>
                      </a:cubicBezTo>
                      <a:cubicBezTo>
                        <a:pt x="53" y="166"/>
                        <a:pt x="72" y="176"/>
                        <a:pt x="102" y="176"/>
                      </a:cubicBezTo>
                      <a:cubicBezTo>
                        <a:pt x="108" y="176"/>
                        <a:pt x="115" y="176"/>
                        <a:pt x="123" y="175"/>
                      </a:cubicBezTo>
                      <a:cubicBezTo>
                        <a:pt x="123" y="175"/>
                        <a:pt x="123" y="175"/>
                        <a:pt x="123" y="175"/>
                      </a:cubicBezTo>
                      <a:cubicBezTo>
                        <a:pt x="123" y="175"/>
                        <a:pt x="123" y="175"/>
                        <a:pt x="123" y="175"/>
                      </a:cubicBezTo>
                      <a:cubicBezTo>
                        <a:pt x="123" y="175"/>
                        <a:pt x="123" y="175"/>
                        <a:pt x="123" y="175"/>
                      </a:cubicBezTo>
                      <a:cubicBezTo>
                        <a:pt x="123" y="175"/>
                        <a:pt x="123" y="175"/>
                        <a:pt x="123" y="175"/>
                      </a:cubicBezTo>
                      <a:cubicBezTo>
                        <a:pt x="123" y="175"/>
                        <a:pt x="123" y="175"/>
                        <a:pt x="123" y="175"/>
                      </a:cubicBezTo>
                      <a:cubicBezTo>
                        <a:pt x="124" y="175"/>
                        <a:pt x="124" y="174"/>
                        <a:pt x="124" y="174"/>
                      </a:cubicBezTo>
                      <a:cubicBezTo>
                        <a:pt x="124" y="174"/>
                        <a:pt x="124" y="174"/>
                        <a:pt x="124" y="174"/>
                      </a:cubicBezTo>
                      <a:cubicBezTo>
                        <a:pt x="124" y="174"/>
                        <a:pt x="124" y="174"/>
                        <a:pt x="124" y="174"/>
                      </a:cubicBezTo>
                      <a:cubicBezTo>
                        <a:pt x="124" y="174"/>
                        <a:pt x="124" y="174"/>
                        <a:pt x="124" y="174"/>
                      </a:cubicBezTo>
                      <a:cubicBezTo>
                        <a:pt x="124" y="173"/>
                        <a:pt x="124" y="173"/>
                        <a:pt x="124" y="173"/>
                      </a:cubicBezTo>
                      <a:cubicBezTo>
                        <a:pt x="124" y="173"/>
                        <a:pt x="124" y="173"/>
                        <a:pt x="124" y="173"/>
                      </a:cubicBezTo>
                      <a:cubicBezTo>
                        <a:pt x="124" y="171"/>
                        <a:pt x="124" y="170"/>
                        <a:pt x="124" y="169"/>
                      </a:cubicBezTo>
                      <a:cubicBezTo>
                        <a:pt x="124" y="164"/>
                        <a:pt x="125" y="159"/>
                        <a:pt x="125" y="154"/>
                      </a:cubicBezTo>
                      <a:cubicBezTo>
                        <a:pt x="126" y="153"/>
                        <a:pt x="126" y="153"/>
                        <a:pt x="126" y="152"/>
                      </a:cubicBezTo>
                      <a:close/>
                      <a:moveTo>
                        <a:pt x="120" y="171"/>
                      </a:moveTo>
                      <a:cubicBezTo>
                        <a:pt x="119" y="171"/>
                        <a:pt x="117" y="172"/>
                        <a:pt x="116" y="172"/>
                      </a:cubicBezTo>
                      <a:cubicBezTo>
                        <a:pt x="117" y="168"/>
                        <a:pt x="119" y="165"/>
                        <a:pt x="121" y="162"/>
                      </a:cubicBezTo>
                      <a:cubicBezTo>
                        <a:pt x="120" y="164"/>
                        <a:pt x="120" y="166"/>
                        <a:pt x="120" y="169"/>
                      </a:cubicBezTo>
                      <a:cubicBezTo>
                        <a:pt x="120" y="170"/>
                        <a:pt x="120" y="170"/>
                        <a:pt x="120" y="171"/>
                      </a:cubicBezTo>
                      <a:close/>
                      <a:moveTo>
                        <a:pt x="121" y="158"/>
                      </a:moveTo>
                      <a:cubicBezTo>
                        <a:pt x="121" y="158"/>
                        <a:pt x="120" y="159"/>
                        <a:pt x="120" y="159"/>
                      </a:cubicBezTo>
                      <a:cubicBezTo>
                        <a:pt x="120" y="159"/>
                        <a:pt x="120" y="159"/>
                        <a:pt x="120" y="159"/>
                      </a:cubicBezTo>
                      <a:cubicBezTo>
                        <a:pt x="118" y="163"/>
                        <a:pt x="116" y="168"/>
                        <a:pt x="114" y="172"/>
                      </a:cubicBezTo>
                      <a:cubicBezTo>
                        <a:pt x="112" y="172"/>
                        <a:pt x="110" y="172"/>
                        <a:pt x="108" y="172"/>
                      </a:cubicBezTo>
                      <a:cubicBezTo>
                        <a:pt x="110" y="167"/>
                        <a:pt x="113" y="163"/>
                        <a:pt x="116" y="158"/>
                      </a:cubicBezTo>
                      <a:cubicBezTo>
                        <a:pt x="118" y="157"/>
                        <a:pt x="119" y="157"/>
                        <a:pt x="121" y="156"/>
                      </a:cubicBezTo>
                      <a:cubicBezTo>
                        <a:pt x="121" y="157"/>
                        <a:pt x="121" y="158"/>
                        <a:pt x="121" y="158"/>
                      </a:cubicBezTo>
                      <a:close/>
                      <a:moveTo>
                        <a:pt x="89" y="115"/>
                      </a:moveTo>
                      <a:cubicBezTo>
                        <a:pt x="91" y="112"/>
                        <a:pt x="94" y="108"/>
                        <a:pt x="96" y="105"/>
                      </a:cubicBezTo>
                      <a:cubicBezTo>
                        <a:pt x="98" y="105"/>
                        <a:pt x="100" y="105"/>
                        <a:pt x="101" y="105"/>
                      </a:cubicBezTo>
                      <a:cubicBezTo>
                        <a:pt x="99" y="108"/>
                        <a:pt x="96" y="112"/>
                        <a:pt x="94" y="115"/>
                      </a:cubicBezTo>
                      <a:lnTo>
                        <a:pt x="89" y="115"/>
                      </a:lnTo>
                      <a:close/>
                      <a:moveTo>
                        <a:pt x="87" y="115"/>
                      </a:moveTo>
                      <a:cubicBezTo>
                        <a:pt x="87" y="115"/>
                        <a:pt x="87" y="115"/>
                        <a:pt x="87" y="115"/>
                      </a:cubicBezTo>
                      <a:cubicBezTo>
                        <a:pt x="87" y="115"/>
                        <a:pt x="87" y="115"/>
                        <a:pt x="87" y="115"/>
                      </a:cubicBezTo>
                      <a:cubicBezTo>
                        <a:pt x="83" y="115"/>
                        <a:pt x="83" y="115"/>
                        <a:pt x="83" y="115"/>
                      </a:cubicBezTo>
                      <a:cubicBezTo>
                        <a:pt x="85" y="111"/>
                        <a:pt x="87" y="108"/>
                        <a:pt x="90" y="105"/>
                      </a:cubicBezTo>
                      <a:cubicBezTo>
                        <a:pt x="91" y="105"/>
                        <a:pt x="93" y="105"/>
                        <a:pt x="94" y="105"/>
                      </a:cubicBezTo>
                      <a:cubicBezTo>
                        <a:pt x="92" y="108"/>
                        <a:pt x="89" y="111"/>
                        <a:pt x="87" y="115"/>
                      </a:cubicBezTo>
                      <a:close/>
                      <a:moveTo>
                        <a:pt x="81" y="115"/>
                      </a:moveTo>
                      <a:cubicBezTo>
                        <a:pt x="75" y="115"/>
                        <a:pt x="75" y="115"/>
                        <a:pt x="75" y="115"/>
                      </a:cubicBezTo>
                      <a:cubicBezTo>
                        <a:pt x="77" y="112"/>
                        <a:pt x="79" y="108"/>
                        <a:pt x="81" y="105"/>
                      </a:cubicBezTo>
                      <a:cubicBezTo>
                        <a:pt x="83" y="105"/>
                        <a:pt x="85" y="105"/>
                        <a:pt x="87" y="105"/>
                      </a:cubicBezTo>
                      <a:cubicBezTo>
                        <a:pt x="85" y="108"/>
                        <a:pt x="82" y="111"/>
                        <a:pt x="81" y="115"/>
                      </a:cubicBezTo>
                      <a:close/>
                      <a:moveTo>
                        <a:pt x="73" y="115"/>
                      </a:moveTo>
                      <a:cubicBezTo>
                        <a:pt x="68" y="115"/>
                        <a:pt x="68" y="115"/>
                        <a:pt x="68" y="115"/>
                      </a:cubicBezTo>
                      <a:cubicBezTo>
                        <a:pt x="68" y="115"/>
                        <a:pt x="68" y="115"/>
                        <a:pt x="68" y="115"/>
                      </a:cubicBezTo>
                      <a:cubicBezTo>
                        <a:pt x="70" y="112"/>
                        <a:pt x="72" y="108"/>
                        <a:pt x="74" y="105"/>
                      </a:cubicBezTo>
                      <a:cubicBezTo>
                        <a:pt x="74" y="105"/>
                        <a:pt x="74" y="105"/>
                        <a:pt x="74" y="105"/>
                      </a:cubicBezTo>
                      <a:cubicBezTo>
                        <a:pt x="76" y="105"/>
                        <a:pt x="77" y="105"/>
                        <a:pt x="78" y="105"/>
                      </a:cubicBezTo>
                      <a:cubicBezTo>
                        <a:pt x="79" y="105"/>
                        <a:pt x="79" y="105"/>
                        <a:pt x="79" y="105"/>
                      </a:cubicBezTo>
                      <a:cubicBezTo>
                        <a:pt x="77" y="108"/>
                        <a:pt x="75" y="112"/>
                        <a:pt x="73" y="115"/>
                      </a:cubicBezTo>
                      <a:close/>
                      <a:moveTo>
                        <a:pt x="66" y="115"/>
                      </a:moveTo>
                      <a:cubicBezTo>
                        <a:pt x="64" y="115"/>
                        <a:pt x="64" y="115"/>
                        <a:pt x="64" y="115"/>
                      </a:cubicBezTo>
                      <a:cubicBezTo>
                        <a:pt x="63" y="114"/>
                        <a:pt x="62" y="113"/>
                        <a:pt x="62" y="112"/>
                      </a:cubicBezTo>
                      <a:cubicBezTo>
                        <a:pt x="63" y="109"/>
                        <a:pt x="64" y="107"/>
                        <a:pt x="65" y="105"/>
                      </a:cubicBezTo>
                      <a:cubicBezTo>
                        <a:pt x="68" y="105"/>
                        <a:pt x="70" y="105"/>
                        <a:pt x="72" y="105"/>
                      </a:cubicBezTo>
                      <a:cubicBezTo>
                        <a:pt x="70" y="108"/>
                        <a:pt x="68" y="112"/>
                        <a:pt x="66" y="115"/>
                      </a:cubicBezTo>
                      <a:close/>
                      <a:moveTo>
                        <a:pt x="61" y="109"/>
                      </a:moveTo>
                      <a:cubicBezTo>
                        <a:pt x="60" y="108"/>
                        <a:pt x="59" y="106"/>
                        <a:pt x="59" y="105"/>
                      </a:cubicBezTo>
                      <a:cubicBezTo>
                        <a:pt x="60" y="105"/>
                        <a:pt x="62" y="105"/>
                        <a:pt x="63" y="105"/>
                      </a:cubicBezTo>
                      <a:cubicBezTo>
                        <a:pt x="62" y="106"/>
                        <a:pt x="61" y="108"/>
                        <a:pt x="61" y="109"/>
                      </a:cubicBezTo>
                      <a:close/>
                      <a:moveTo>
                        <a:pt x="101" y="115"/>
                      </a:moveTo>
                      <a:cubicBezTo>
                        <a:pt x="96" y="115"/>
                        <a:pt x="96" y="115"/>
                        <a:pt x="96" y="115"/>
                      </a:cubicBezTo>
                      <a:cubicBezTo>
                        <a:pt x="99" y="112"/>
                        <a:pt x="102" y="108"/>
                        <a:pt x="104" y="104"/>
                      </a:cubicBezTo>
                      <a:cubicBezTo>
                        <a:pt x="104" y="104"/>
                        <a:pt x="104" y="104"/>
                        <a:pt x="104" y="104"/>
                      </a:cubicBezTo>
                      <a:lnTo>
                        <a:pt x="101" y="115"/>
                      </a:lnTo>
                      <a:close/>
                      <a:moveTo>
                        <a:pt x="99" y="78"/>
                      </a:moveTo>
                      <a:cubicBezTo>
                        <a:pt x="99" y="78"/>
                        <a:pt x="99" y="78"/>
                        <a:pt x="99" y="78"/>
                      </a:cubicBezTo>
                      <a:cubicBezTo>
                        <a:pt x="100" y="78"/>
                        <a:pt x="100" y="78"/>
                        <a:pt x="100" y="77"/>
                      </a:cubicBezTo>
                      <a:cubicBezTo>
                        <a:pt x="100" y="77"/>
                        <a:pt x="100" y="76"/>
                        <a:pt x="99" y="76"/>
                      </a:cubicBezTo>
                      <a:cubicBezTo>
                        <a:pt x="99" y="76"/>
                        <a:pt x="99" y="76"/>
                        <a:pt x="98" y="76"/>
                      </a:cubicBezTo>
                      <a:cubicBezTo>
                        <a:pt x="97" y="77"/>
                        <a:pt x="97" y="77"/>
                        <a:pt x="97" y="77"/>
                      </a:cubicBezTo>
                      <a:cubicBezTo>
                        <a:pt x="96" y="79"/>
                        <a:pt x="94" y="81"/>
                        <a:pt x="93" y="83"/>
                      </a:cubicBezTo>
                      <a:cubicBezTo>
                        <a:pt x="93" y="83"/>
                        <a:pt x="92" y="83"/>
                        <a:pt x="92" y="83"/>
                      </a:cubicBezTo>
                      <a:cubicBezTo>
                        <a:pt x="91" y="83"/>
                        <a:pt x="89" y="83"/>
                        <a:pt x="87" y="83"/>
                      </a:cubicBezTo>
                      <a:cubicBezTo>
                        <a:pt x="89" y="81"/>
                        <a:pt x="92" y="79"/>
                        <a:pt x="94" y="76"/>
                      </a:cubicBezTo>
                      <a:cubicBezTo>
                        <a:pt x="97" y="76"/>
                        <a:pt x="100" y="76"/>
                        <a:pt x="102" y="76"/>
                      </a:cubicBezTo>
                      <a:cubicBezTo>
                        <a:pt x="100" y="82"/>
                        <a:pt x="100" y="82"/>
                        <a:pt x="100" y="82"/>
                      </a:cubicBezTo>
                      <a:cubicBezTo>
                        <a:pt x="100" y="82"/>
                        <a:pt x="100" y="83"/>
                        <a:pt x="100" y="83"/>
                      </a:cubicBezTo>
                      <a:cubicBezTo>
                        <a:pt x="98" y="83"/>
                        <a:pt x="97" y="83"/>
                        <a:pt x="95" y="83"/>
                      </a:cubicBezTo>
                      <a:cubicBezTo>
                        <a:pt x="96" y="82"/>
                        <a:pt x="97" y="80"/>
                        <a:pt x="99" y="78"/>
                      </a:cubicBezTo>
                      <a:close/>
                      <a:moveTo>
                        <a:pt x="54" y="76"/>
                      </a:moveTo>
                      <a:cubicBezTo>
                        <a:pt x="55" y="76"/>
                        <a:pt x="55" y="76"/>
                        <a:pt x="56" y="76"/>
                      </a:cubicBezTo>
                      <a:cubicBezTo>
                        <a:pt x="55" y="77"/>
                        <a:pt x="55" y="78"/>
                        <a:pt x="54" y="79"/>
                      </a:cubicBezTo>
                      <a:cubicBezTo>
                        <a:pt x="54" y="78"/>
                        <a:pt x="54" y="77"/>
                        <a:pt x="54" y="76"/>
                      </a:cubicBezTo>
                      <a:close/>
                      <a:moveTo>
                        <a:pt x="54" y="84"/>
                      </a:moveTo>
                      <a:cubicBezTo>
                        <a:pt x="54" y="83"/>
                        <a:pt x="54" y="82"/>
                        <a:pt x="54" y="82"/>
                      </a:cubicBezTo>
                      <a:cubicBezTo>
                        <a:pt x="55" y="80"/>
                        <a:pt x="57" y="78"/>
                        <a:pt x="58" y="76"/>
                      </a:cubicBezTo>
                      <a:cubicBezTo>
                        <a:pt x="60" y="76"/>
                        <a:pt x="61" y="76"/>
                        <a:pt x="62" y="76"/>
                      </a:cubicBezTo>
                      <a:cubicBezTo>
                        <a:pt x="61" y="78"/>
                        <a:pt x="60" y="80"/>
                        <a:pt x="59" y="82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60" y="84"/>
                        <a:pt x="60" y="83"/>
                        <a:pt x="61" y="83"/>
                      </a:cubicBezTo>
                      <a:cubicBezTo>
                        <a:pt x="62" y="80"/>
                        <a:pt x="63" y="78"/>
                        <a:pt x="65" y="76"/>
                      </a:cubicBezTo>
                      <a:cubicBezTo>
                        <a:pt x="66" y="76"/>
                        <a:pt x="68" y="76"/>
                        <a:pt x="70" y="76"/>
                      </a:cubicBezTo>
                      <a:cubicBezTo>
                        <a:pt x="68" y="78"/>
                        <a:pt x="67" y="80"/>
                        <a:pt x="65" y="82"/>
                      </a:cubicBezTo>
                      <a:cubicBezTo>
                        <a:pt x="65" y="83"/>
                        <a:pt x="65" y="83"/>
                        <a:pt x="66" y="83"/>
                      </a:cubicBezTo>
                      <a:cubicBezTo>
                        <a:pt x="65" y="83"/>
                        <a:pt x="65" y="83"/>
                        <a:pt x="64" y="83"/>
                      </a:cubicBezTo>
                      <a:cubicBezTo>
                        <a:pt x="61" y="83"/>
                        <a:pt x="57" y="83"/>
                        <a:pt x="54" y="84"/>
                      </a:cubicBezTo>
                      <a:close/>
                      <a:moveTo>
                        <a:pt x="67" y="83"/>
                      </a:moveTo>
                      <a:cubicBezTo>
                        <a:pt x="68" y="81"/>
                        <a:pt x="70" y="79"/>
                        <a:pt x="72" y="77"/>
                      </a:cubicBezTo>
                      <a:cubicBezTo>
                        <a:pt x="72" y="77"/>
                        <a:pt x="72" y="77"/>
                        <a:pt x="72" y="76"/>
                      </a:cubicBezTo>
                      <a:cubicBezTo>
                        <a:pt x="73" y="76"/>
                        <a:pt x="74" y="76"/>
                        <a:pt x="75" y="76"/>
                      </a:cubicBezTo>
                      <a:cubicBezTo>
                        <a:pt x="74" y="79"/>
                        <a:pt x="73" y="81"/>
                        <a:pt x="71" y="83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0" y="83"/>
                        <a:pt x="68" y="83"/>
                        <a:pt x="67" y="83"/>
                      </a:cubicBezTo>
                      <a:cubicBezTo>
                        <a:pt x="67" y="83"/>
                        <a:pt x="67" y="83"/>
                        <a:pt x="67" y="83"/>
                      </a:cubicBezTo>
                      <a:close/>
                      <a:moveTo>
                        <a:pt x="78" y="76"/>
                      </a:moveTo>
                      <a:cubicBezTo>
                        <a:pt x="79" y="76"/>
                        <a:pt x="80" y="76"/>
                        <a:pt x="81" y="76"/>
                      </a:cubicBezTo>
                      <a:cubicBezTo>
                        <a:pt x="82" y="76"/>
                        <a:pt x="82" y="76"/>
                        <a:pt x="83" y="76"/>
                      </a:cubicBezTo>
                      <a:cubicBezTo>
                        <a:pt x="82" y="79"/>
                        <a:pt x="80" y="81"/>
                        <a:pt x="78" y="83"/>
                      </a:cubicBezTo>
                      <a:cubicBezTo>
                        <a:pt x="78" y="83"/>
                        <a:pt x="78" y="83"/>
                        <a:pt x="78" y="83"/>
                      </a:cubicBezTo>
                      <a:cubicBezTo>
                        <a:pt x="77" y="83"/>
                        <a:pt x="75" y="83"/>
                        <a:pt x="74" y="83"/>
                      </a:cubicBezTo>
                      <a:cubicBezTo>
                        <a:pt x="74" y="83"/>
                        <a:pt x="73" y="83"/>
                        <a:pt x="73" y="83"/>
                      </a:cubicBezTo>
                      <a:cubicBezTo>
                        <a:pt x="75" y="81"/>
                        <a:pt x="76" y="79"/>
                        <a:pt x="78" y="76"/>
                      </a:cubicBezTo>
                      <a:close/>
                      <a:moveTo>
                        <a:pt x="85" y="76"/>
                      </a:moveTo>
                      <a:cubicBezTo>
                        <a:pt x="87" y="76"/>
                        <a:pt x="89" y="76"/>
                        <a:pt x="91" y="76"/>
                      </a:cubicBezTo>
                      <a:cubicBezTo>
                        <a:pt x="89" y="78"/>
                        <a:pt x="87" y="80"/>
                        <a:pt x="85" y="82"/>
                      </a:cubicBezTo>
                      <a:cubicBezTo>
                        <a:pt x="85" y="83"/>
                        <a:pt x="85" y="83"/>
                        <a:pt x="85" y="83"/>
                      </a:cubicBezTo>
                      <a:cubicBezTo>
                        <a:pt x="83" y="83"/>
                        <a:pt x="82" y="83"/>
                        <a:pt x="80" y="83"/>
                      </a:cubicBezTo>
                      <a:cubicBezTo>
                        <a:pt x="82" y="81"/>
                        <a:pt x="84" y="79"/>
                        <a:pt x="85" y="76"/>
                      </a:cubicBezTo>
                      <a:close/>
                      <a:moveTo>
                        <a:pt x="61" y="52"/>
                      </a:moveTo>
                      <a:cubicBezTo>
                        <a:pt x="61" y="52"/>
                        <a:pt x="61" y="52"/>
                        <a:pt x="60" y="52"/>
                      </a:cubicBezTo>
                      <a:cubicBezTo>
                        <a:pt x="61" y="51"/>
                        <a:pt x="62" y="50"/>
                        <a:pt x="63" y="49"/>
                      </a:cubicBezTo>
                      <a:cubicBezTo>
                        <a:pt x="62" y="50"/>
                        <a:pt x="62" y="51"/>
                        <a:pt x="61" y="52"/>
                      </a:cubicBezTo>
                      <a:cubicBezTo>
                        <a:pt x="61" y="52"/>
                        <a:pt x="61" y="52"/>
                        <a:pt x="61" y="52"/>
                      </a:cubicBezTo>
                      <a:close/>
                      <a:moveTo>
                        <a:pt x="67" y="45"/>
                      </a:moveTo>
                      <a:cubicBezTo>
                        <a:pt x="67" y="44"/>
                        <a:pt x="67" y="44"/>
                        <a:pt x="67" y="44"/>
                      </a:cubicBezTo>
                      <a:cubicBezTo>
                        <a:pt x="68" y="43"/>
                        <a:pt x="70" y="42"/>
                        <a:pt x="71" y="40"/>
                      </a:cubicBezTo>
                      <a:cubicBezTo>
                        <a:pt x="70" y="43"/>
                        <a:pt x="69" y="46"/>
                        <a:pt x="68" y="49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7" y="50"/>
                        <a:pt x="66" y="51"/>
                        <a:pt x="65" y="52"/>
                      </a:cubicBezTo>
                      <a:cubicBezTo>
                        <a:pt x="65" y="52"/>
                        <a:pt x="65" y="52"/>
                        <a:pt x="65" y="52"/>
                      </a:cubicBezTo>
                      <a:cubicBezTo>
                        <a:pt x="65" y="53"/>
                        <a:pt x="65" y="53"/>
                        <a:pt x="65" y="53"/>
                      </a:cubicBezTo>
                      <a:cubicBezTo>
                        <a:pt x="64" y="53"/>
                        <a:pt x="64" y="52"/>
                        <a:pt x="63" y="52"/>
                      </a:cubicBezTo>
                      <a:cubicBezTo>
                        <a:pt x="64" y="50"/>
                        <a:pt x="66" y="47"/>
                        <a:pt x="67" y="45"/>
                      </a:cubicBezTo>
                      <a:close/>
                      <a:moveTo>
                        <a:pt x="78" y="42"/>
                      </a:moveTo>
                      <a:cubicBezTo>
                        <a:pt x="79" y="40"/>
                        <a:pt x="80" y="38"/>
                        <a:pt x="81" y="36"/>
                      </a:cubicBezTo>
                      <a:cubicBezTo>
                        <a:pt x="82" y="35"/>
                        <a:pt x="82" y="35"/>
                        <a:pt x="82" y="35"/>
                      </a:cubicBezTo>
                      <a:cubicBezTo>
                        <a:pt x="83" y="34"/>
                        <a:pt x="84" y="34"/>
                        <a:pt x="85" y="34"/>
                      </a:cubicBezTo>
                      <a:cubicBezTo>
                        <a:pt x="86" y="34"/>
                        <a:pt x="87" y="33"/>
                        <a:pt x="88" y="33"/>
                      </a:cubicBezTo>
                      <a:cubicBezTo>
                        <a:pt x="86" y="36"/>
                        <a:pt x="85" y="38"/>
                        <a:pt x="83" y="40"/>
                      </a:cubicBezTo>
                      <a:cubicBezTo>
                        <a:pt x="82" y="41"/>
                        <a:pt x="80" y="41"/>
                        <a:pt x="78" y="42"/>
                      </a:cubicBezTo>
                      <a:close/>
                      <a:moveTo>
                        <a:pt x="75" y="43"/>
                      </a:moveTo>
                      <a:cubicBezTo>
                        <a:pt x="74" y="44"/>
                        <a:pt x="72" y="45"/>
                        <a:pt x="71" y="46"/>
                      </a:cubicBezTo>
                      <a:cubicBezTo>
                        <a:pt x="72" y="44"/>
                        <a:pt x="73" y="41"/>
                        <a:pt x="74" y="39"/>
                      </a:cubicBezTo>
                      <a:cubicBezTo>
                        <a:pt x="74" y="39"/>
                        <a:pt x="74" y="39"/>
                        <a:pt x="74" y="39"/>
                      </a:cubicBezTo>
                      <a:cubicBezTo>
                        <a:pt x="75" y="38"/>
                        <a:pt x="77" y="37"/>
                        <a:pt x="79" y="36"/>
                      </a:cubicBezTo>
                      <a:cubicBezTo>
                        <a:pt x="78" y="38"/>
                        <a:pt x="76" y="41"/>
                        <a:pt x="75" y="43"/>
                      </a:cubicBezTo>
                      <a:close/>
                      <a:moveTo>
                        <a:pt x="89" y="40"/>
                      </a:moveTo>
                      <a:cubicBezTo>
                        <a:pt x="88" y="40"/>
                        <a:pt x="87" y="40"/>
                        <a:pt x="86" y="40"/>
                      </a:cubicBezTo>
                      <a:cubicBezTo>
                        <a:pt x="87" y="38"/>
                        <a:pt x="89" y="35"/>
                        <a:pt x="90" y="33"/>
                      </a:cubicBezTo>
                      <a:cubicBezTo>
                        <a:pt x="92" y="33"/>
                        <a:pt x="94" y="32"/>
                        <a:pt x="96" y="32"/>
                      </a:cubicBezTo>
                      <a:cubicBezTo>
                        <a:pt x="96" y="32"/>
                        <a:pt x="96" y="33"/>
                        <a:pt x="97" y="33"/>
                      </a:cubicBezTo>
                      <a:cubicBezTo>
                        <a:pt x="95" y="35"/>
                        <a:pt x="93" y="37"/>
                        <a:pt x="92" y="40"/>
                      </a:cubicBezTo>
                      <a:cubicBezTo>
                        <a:pt x="91" y="40"/>
                        <a:pt x="91" y="40"/>
                        <a:pt x="90" y="40"/>
                      </a:cubicBezTo>
                      <a:cubicBezTo>
                        <a:pt x="90" y="40"/>
                        <a:pt x="89" y="40"/>
                        <a:pt x="89" y="40"/>
                      </a:cubicBezTo>
                      <a:close/>
                      <a:moveTo>
                        <a:pt x="120" y="40"/>
                      </a:moveTo>
                      <a:cubicBezTo>
                        <a:pt x="117" y="43"/>
                        <a:pt x="115" y="45"/>
                        <a:pt x="112" y="47"/>
                      </a:cubicBezTo>
                      <a:cubicBezTo>
                        <a:pt x="112" y="47"/>
                        <a:pt x="112" y="46"/>
                        <a:pt x="111" y="46"/>
                      </a:cubicBezTo>
                      <a:cubicBezTo>
                        <a:pt x="113" y="44"/>
                        <a:pt x="116" y="41"/>
                        <a:pt x="118" y="39"/>
                      </a:cubicBezTo>
                      <a:cubicBezTo>
                        <a:pt x="119" y="39"/>
                        <a:pt x="119" y="40"/>
                        <a:pt x="120" y="40"/>
                      </a:cubicBezTo>
                      <a:close/>
                      <a:moveTo>
                        <a:pt x="110" y="45"/>
                      </a:moveTo>
                      <a:cubicBezTo>
                        <a:pt x="109" y="44"/>
                        <a:pt x="108" y="44"/>
                        <a:pt x="107" y="43"/>
                      </a:cubicBezTo>
                      <a:cubicBezTo>
                        <a:pt x="109" y="41"/>
                        <a:pt x="111" y="39"/>
                        <a:pt x="112" y="36"/>
                      </a:cubicBezTo>
                      <a:cubicBezTo>
                        <a:pt x="114" y="37"/>
                        <a:pt x="115" y="37"/>
                        <a:pt x="116" y="38"/>
                      </a:cubicBezTo>
                      <a:cubicBezTo>
                        <a:pt x="114" y="40"/>
                        <a:pt x="112" y="43"/>
                        <a:pt x="110" y="45"/>
                      </a:cubicBezTo>
                      <a:close/>
                      <a:moveTo>
                        <a:pt x="105" y="42"/>
                      </a:moveTo>
                      <a:cubicBezTo>
                        <a:pt x="103" y="42"/>
                        <a:pt x="102" y="41"/>
                        <a:pt x="100" y="41"/>
                      </a:cubicBezTo>
                      <a:cubicBezTo>
                        <a:pt x="102" y="39"/>
                        <a:pt x="104" y="36"/>
                        <a:pt x="106" y="34"/>
                      </a:cubicBezTo>
                      <a:cubicBezTo>
                        <a:pt x="107" y="34"/>
                        <a:pt x="109" y="35"/>
                        <a:pt x="111" y="35"/>
                      </a:cubicBezTo>
                      <a:cubicBezTo>
                        <a:pt x="109" y="38"/>
                        <a:pt x="107" y="40"/>
                        <a:pt x="105" y="42"/>
                      </a:cubicBezTo>
                      <a:close/>
                      <a:moveTo>
                        <a:pt x="98" y="40"/>
                      </a:moveTo>
                      <a:cubicBezTo>
                        <a:pt x="97" y="40"/>
                        <a:pt x="95" y="40"/>
                        <a:pt x="94" y="40"/>
                      </a:cubicBezTo>
                      <a:cubicBezTo>
                        <a:pt x="95" y="37"/>
                        <a:pt x="97" y="35"/>
                        <a:pt x="99" y="33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101" y="33"/>
                        <a:pt x="102" y="33"/>
                        <a:pt x="104" y="33"/>
                      </a:cubicBezTo>
                      <a:cubicBezTo>
                        <a:pt x="102" y="35"/>
                        <a:pt x="100" y="38"/>
                        <a:pt x="98" y="40"/>
                      </a:cubicBezTo>
                      <a:close/>
                      <a:moveTo>
                        <a:pt x="29" y="55"/>
                      </a:moveTo>
                      <a:cubicBezTo>
                        <a:pt x="29" y="55"/>
                        <a:pt x="29" y="55"/>
                        <a:pt x="29" y="55"/>
                      </a:cubicBezTo>
                      <a:cubicBezTo>
                        <a:pt x="33" y="40"/>
                        <a:pt x="43" y="22"/>
                        <a:pt x="68" y="10"/>
                      </a:cubicBezTo>
                      <a:cubicBezTo>
                        <a:pt x="76" y="6"/>
                        <a:pt x="85" y="4"/>
                        <a:pt x="94" y="4"/>
                      </a:cubicBezTo>
                      <a:cubicBezTo>
                        <a:pt x="103" y="4"/>
                        <a:pt x="113" y="7"/>
                        <a:pt x="121" y="11"/>
                      </a:cubicBezTo>
                      <a:cubicBezTo>
                        <a:pt x="120" y="15"/>
                        <a:pt x="120" y="20"/>
                        <a:pt x="120" y="25"/>
                      </a:cubicBezTo>
                      <a:cubicBezTo>
                        <a:pt x="120" y="29"/>
                        <a:pt x="120" y="32"/>
                        <a:pt x="120" y="36"/>
                      </a:cubicBezTo>
                      <a:cubicBezTo>
                        <a:pt x="113" y="31"/>
                        <a:pt x="105" y="29"/>
                        <a:pt x="96" y="29"/>
                      </a:cubicBezTo>
                      <a:cubicBezTo>
                        <a:pt x="92" y="29"/>
                        <a:pt x="88" y="29"/>
                        <a:pt x="85" y="30"/>
                      </a:cubicBezTo>
                      <a:cubicBezTo>
                        <a:pt x="72" y="33"/>
                        <a:pt x="61" y="42"/>
                        <a:pt x="56" y="53"/>
                      </a:cubicBezTo>
                      <a:cubicBezTo>
                        <a:pt x="55" y="54"/>
                        <a:pt x="55" y="55"/>
                        <a:pt x="56" y="56"/>
                      </a:cubicBezTo>
                      <a:cubicBezTo>
                        <a:pt x="56" y="56"/>
                        <a:pt x="57" y="56"/>
                        <a:pt x="57" y="56"/>
                      </a:cubicBezTo>
                      <a:cubicBezTo>
                        <a:pt x="57" y="56"/>
                        <a:pt x="57" y="56"/>
                        <a:pt x="58" y="56"/>
                      </a:cubicBezTo>
                      <a:cubicBezTo>
                        <a:pt x="63" y="56"/>
                        <a:pt x="69" y="56"/>
                        <a:pt x="76" y="57"/>
                      </a:cubicBezTo>
                      <a:cubicBezTo>
                        <a:pt x="83" y="57"/>
                        <a:pt x="90" y="57"/>
                        <a:pt x="102" y="57"/>
                      </a:cubicBezTo>
                      <a:cubicBezTo>
                        <a:pt x="103" y="62"/>
                        <a:pt x="103" y="68"/>
                        <a:pt x="104" y="72"/>
                      </a:cubicBezTo>
                      <a:cubicBezTo>
                        <a:pt x="95" y="72"/>
                        <a:pt x="88" y="73"/>
                        <a:pt x="81" y="73"/>
                      </a:cubicBezTo>
                      <a:cubicBezTo>
                        <a:pt x="71" y="73"/>
                        <a:pt x="62" y="72"/>
                        <a:pt x="52" y="72"/>
                      </a:cubicBezTo>
                      <a:cubicBezTo>
                        <a:pt x="52" y="72"/>
                        <a:pt x="52" y="72"/>
                        <a:pt x="52" y="72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1" y="73"/>
                      </a:cubicBezTo>
                      <a:cubicBezTo>
                        <a:pt x="51" y="73"/>
                        <a:pt x="51" y="73"/>
                        <a:pt x="51" y="73"/>
                      </a:cubicBezTo>
                      <a:cubicBezTo>
                        <a:pt x="51" y="73"/>
                        <a:pt x="51" y="73"/>
                        <a:pt x="51" y="73"/>
                      </a:cubicBezTo>
                      <a:cubicBezTo>
                        <a:pt x="51" y="73"/>
                        <a:pt x="51" y="73"/>
                        <a:pt x="51" y="74"/>
                      </a:cubicBezTo>
                      <a:cubicBezTo>
                        <a:pt x="51" y="74"/>
                        <a:pt x="51" y="74"/>
                        <a:pt x="51" y="74"/>
                      </a:cubicBezTo>
                      <a:cubicBezTo>
                        <a:pt x="51" y="74"/>
                        <a:pt x="50" y="74"/>
                        <a:pt x="50" y="74"/>
                      </a:cubicBezTo>
                      <a:cubicBezTo>
                        <a:pt x="50" y="74"/>
                        <a:pt x="50" y="74"/>
                        <a:pt x="50" y="74"/>
                      </a:cubicBezTo>
                      <a:cubicBezTo>
                        <a:pt x="50" y="76"/>
                        <a:pt x="50" y="78"/>
                        <a:pt x="50" y="80"/>
                      </a:cubicBezTo>
                      <a:cubicBezTo>
                        <a:pt x="50" y="82"/>
                        <a:pt x="50" y="84"/>
                        <a:pt x="50" y="85"/>
                      </a:cubicBezTo>
                      <a:cubicBezTo>
                        <a:pt x="50" y="86"/>
                        <a:pt x="50" y="86"/>
                        <a:pt x="50" y="86"/>
                      </a:cubicBezTo>
                      <a:cubicBezTo>
                        <a:pt x="50" y="86"/>
                        <a:pt x="50" y="86"/>
                        <a:pt x="50" y="86"/>
                      </a:cubicBezTo>
                      <a:cubicBezTo>
                        <a:pt x="51" y="87"/>
                        <a:pt x="51" y="87"/>
                        <a:pt x="52" y="87"/>
                      </a:cubicBezTo>
                      <a:cubicBezTo>
                        <a:pt x="55" y="87"/>
                        <a:pt x="60" y="87"/>
                        <a:pt x="64" y="87"/>
                      </a:cubicBezTo>
                      <a:cubicBezTo>
                        <a:pt x="67" y="87"/>
                        <a:pt x="71" y="87"/>
                        <a:pt x="74" y="87"/>
                      </a:cubicBezTo>
                      <a:cubicBezTo>
                        <a:pt x="80" y="87"/>
                        <a:pt x="87" y="87"/>
                        <a:pt x="92" y="87"/>
                      </a:cubicBezTo>
                      <a:cubicBezTo>
                        <a:pt x="97" y="87"/>
                        <a:pt x="101" y="87"/>
                        <a:pt x="103" y="87"/>
                      </a:cubicBezTo>
                      <a:cubicBezTo>
                        <a:pt x="104" y="91"/>
                        <a:pt x="105" y="95"/>
                        <a:pt x="105" y="101"/>
                      </a:cubicBezTo>
                      <a:cubicBezTo>
                        <a:pt x="95" y="101"/>
                        <a:pt x="87" y="101"/>
                        <a:pt x="78" y="101"/>
                      </a:cubicBezTo>
                      <a:cubicBezTo>
                        <a:pt x="72" y="101"/>
                        <a:pt x="66" y="101"/>
                        <a:pt x="58" y="101"/>
                      </a:cubicBezTo>
                      <a:cubicBezTo>
                        <a:pt x="57" y="101"/>
                        <a:pt x="57" y="101"/>
                        <a:pt x="57" y="101"/>
                      </a:cubicBezTo>
                      <a:cubicBezTo>
                        <a:pt x="55" y="101"/>
                        <a:pt x="55" y="101"/>
                        <a:pt x="55" y="101"/>
                      </a:cubicBezTo>
                      <a:cubicBezTo>
                        <a:pt x="55" y="102"/>
                        <a:pt x="54" y="102"/>
                        <a:pt x="54" y="102"/>
                      </a:cubicBezTo>
                      <a:cubicBezTo>
                        <a:pt x="54" y="103"/>
                        <a:pt x="54" y="103"/>
                        <a:pt x="54" y="104"/>
                      </a:cubicBezTo>
                      <a:cubicBezTo>
                        <a:pt x="56" y="109"/>
                        <a:pt x="58" y="113"/>
                        <a:pt x="60" y="117"/>
                      </a:cubicBezTo>
                      <a:cubicBezTo>
                        <a:pt x="60" y="117"/>
                        <a:pt x="60" y="117"/>
                        <a:pt x="60" y="117"/>
                      </a:cubicBezTo>
                      <a:cubicBezTo>
                        <a:pt x="60" y="118"/>
                        <a:pt x="61" y="119"/>
                        <a:pt x="62" y="119"/>
                      </a:cubicBezTo>
                      <a:cubicBezTo>
                        <a:pt x="64" y="122"/>
                        <a:pt x="66" y="125"/>
                        <a:pt x="69" y="127"/>
                      </a:cubicBezTo>
                      <a:cubicBezTo>
                        <a:pt x="76" y="133"/>
                        <a:pt x="84" y="137"/>
                        <a:pt x="95" y="137"/>
                      </a:cubicBezTo>
                      <a:cubicBezTo>
                        <a:pt x="100" y="137"/>
                        <a:pt x="106" y="136"/>
                        <a:pt x="112" y="134"/>
                      </a:cubicBezTo>
                      <a:cubicBezTo>
                        <a:pt x="115" y="133"/>
                        <a:pt x="119" y="131"/>
                        <a:pt x="121" y="128"/>
                      </a:cubicBezTo>
                      <a:cubicBezTo>
                        <a:pt x="121" y="136"/>
                        <a:pt x="122" y="143"/>
                        <a:pt x="122" y="151"/>
                      </a:cubicBezTo>
                      <a:cubicBezTo>
                        <a:pt x="115" y="155"/>
                        <a:pt x="106" y="157"/>
                        <a:pt x="97" y="157"/>
                      </a:cubicBezTo>
                      <a:cubicBezTo>
                        <a:pt x="80" y="157"/>
                        <a:pt x="63" y="151"/>
                        <a:pt x="53" y="144"/>
                      </a:cubicBezTo>
                      <a:cubicBezTo>
                        <a:pt x="41" y="134"/>
                        <a:pt x="32" y="119"/>
                        <a:pt x="28" y="103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2"/>
                        <a:pt x="27" y="101"/>
                        <a:pt x="26" y="100"/>
                      </a:cubicBezTo>
                      <a:cubicBezTo>
                        <a:pt x="26" y="100"/>
                        <a:pt x="26" y="100"/>
                        <a:pt x="26" y="100"/>
                      </a:cubicBezTo>
                      <a:cubicBezTo>
                        <a:pt x="25" y="100"/>
                        <a:pt x="25" y="101"/>
                        <a:pt x="25" y="101"/>
                      </a:cubicBezTo>
                      <a:cubicBezTo>
                        <a:pt x="23" y="101"/>
                        <a:pt x="16" y="102"/>
                        <a:pt x="11" y="102"/>
                      </a:cubicBezTo>
                      <a:cubicBezTo>
                        <a:pt x="10" y="102"/>
                        <a:pt x="10" y="102"/>
                        <a:pt x="10" y="102"/>
                      </a:cubicBezTo>
                      <a:cubicBezTo>
                        <a:pt x="9" y="101"/>
                        <a:pt x="9" y="100"/>
                        <a:pt x="9" y="99"/>
                      </a:cubicBezTo>
                      <a:cubicBezTo>
                        <a:pt x="9" y="96"/>
                        <a:pt x="10" y="93"/>
                        <a:pt x="10" y="90"/>
                      </a:cubicBezTo>
                      <a:cubicBezTo>
                        <a:pt x="14" y="90"/>
                        <a:pt x="19" y="89"/>
                        <a:pt x="23" y="89"/>
                      </a:cubicBezTo>
                      <a:cubicBezTo>
                        <a:pt x="23" y="89"/>
                        <a:pt x="23" y="89"/>
                        <a:pt x="24" y="89"/>
                      </a:cubicBezTo>
                      <a:cubicBezTo>
                        <a:pt x="25" y="89"/>
                        <a:pt x="26" y="88"/>
                        <a:pt x="26" y="87"/>
                      </a:cubicBezTo>
                      <a:cubicBezTo>
                        <a:pt x="26" y="87"/>
                        <a:pt x="26" y="87"/>
                        <a:pt x="26" y="87"/>
                      </a:cubicBezTo>
                      <a:cubicBezTo>
                        <a:pt x="26" y="86"/>
                        <a:pt x="26" y="85"/>
                        <a:pt x="26" y="85"/>
                      </a:cubicBezTo>
                      <a:cubicBezTo>
                        <a:pt x="26" y="84"/>
                        <a:pt x="26" y="84"/>
                        <a:pt x="26" y="83"/>
                      </a:cubicBezTo>
                      <a:cubicBezTo>
                        <a:pt x="26" y="83"/>
                        <a:pt x="26" y="83"/>
                        <a:pt x="26" y="83"/>
                      </a:cubicBezTo>
                      <a:cubicBezTo>
                        <a:pt x="26" y="83"/>
                        <a:pt x="26" y="83"/>
                        <a:pt x="26" y="83"/>
                      </a:cubicBezTo>
                      <a:cubicBezTo>
                        <a:pt x="26" y="80"/>
                        <a:pt x="26" y="77"/>
                        <a:pt x="26" y="74"/>
                      </a:cubicBezTo>
                      <a:cubicBezTo>
                        <a:pt x="26" y="73"/>
                        <a:pt x="25" y="72"/>
                        <a:pt x="24" y="72"/>
                      </a:cubicBezTo>
                      <a:cubicBezTo>
                        <a:pt x="24" y="72"/>
                        <a:pt x="23" y="72"/>
                        <a:pt x="23" y="72"/>
                      </a:cubicBezTo>
                      <a:cubicBezTo>
                        <a:pt x="23" y="72"/>
                        <a:pt x="23" y="72"/>
                        <a:pt x="23" y="72"/>
                      </a:cubicBezTo>
                      <a:cubicBezTo>
                        <a:pt x="18" y="72"/>
                        <a:pt x="14" y="73"/>
                        <a:pt x="10" y="73"/>
                      </a:cubicBezTo>
                      <a:cubicBezTo>
                        <a:pt x="9" y="72"/>
                        <a:pt x="9" y="71"/>
                        <a:pt x="9" y="69"/>
                      </a:cubicBezTo>
                      <a:cubicBezTo>
                        <a:pt x="9" y="65"/>
                        <a:pt x="10" y="60"/>
                        <a:pt x="10" y="57"/>
                      </a:cubicBezTo>
                      <a:cubicBezTo>
                        <a:pt x="16" y="57"/>
                        <a:pt x="21" y="57"/>
                        <a:pt x="26" y="57"/>
                      </a:cubicBezTo>
                      <a:cubicBezTo>
                        <a:pt x="27" y="57"/>
                        <a:pt x="27" y="57"/>
                        <a:pt x="27" y="56"/>
                      </a:cubicBezTo>
                      <a:cubicBezTo>
                        <a:pt x="28" y="57"/>
                        <a:pt x="29" y="56"/>
                        <a:pt x="29" y="55"/>
                      </a:cubicBezTo>
                      <a:close/>
                      <a:moveTo>
                        <a:pt x="52" y="159"/>
                      </a:moveTo>
                      <a:cubicBezTo>
                        <a:pt x="54" y="156"/>
                        <a:pt x="55" y="153"/>
                        <a:pt x="58" y="151"/>
                      </a:cubicBezTo>
                      <a:cubicBezTo>
                        <a:pt x="58" y="151"/>
                        <a:pt x="58" y="151"/>
                        <a:pt x="58" y="151"/>
                      </a:cubicBezTo>
                      <a:cubicBezTo>
                        <a:pt x="59" y="152"/>
                        <a:pt x="61" y="152"/>
                        <a:pt x="62" y="153"/>
                      </a:cubicBezTo>
                      <a:cubicBezTo>
                        <a:pt x="60" y="156"/>
                        <a:pt x="59" y="159"/>
                        <a:pt x="57" y="162"/>
                      </a:cubicBezTo>
                      <a:cubicBezTo>
                        <a:pt x="55" y="161"/>
                        <a:pt x="54" y="160"/>
                        <a:pt x="52" y="159"/>
                      </a:cubicBezTo>
                      <a:close/>
                      <a:moveTo>
                        <a:pt x="64" y="154"/>
                      </a:moveTo>
                      <a:cubicBezTo>
                        <a:pt x="65" y="155"/>
                        <a:pt x="67" y="155"/>
                        <a:pt x="68" y="155"/>
                      </a:cubicBezTo>
                      <a:cubicBezTo>
                        <a:pt x="67" y="159"/>
                        <a:pt x="65" y="162"/>
                        <a:pt x="63" y="165"/>
                      </a:cubicBezTo>
                      <a:cubicBezTo>
                        <a:pt x="63" y="165"/>
                        <a:pt x="63" y="165"/>
                        <a:pt x="63" y="165"/>
                      </a:cubicBezTo>
                      <a:cubicBezTo>
                        <a:pt x="62" y="164"/>
                        <a:pt x="60" y="163"/>
                        <a:pt x="59" y="163"/>
                      </a:cubicBezTo>
                      <a:cubicBezTo>
                        <a:pt x="60" y="160"/>
                        <a:pt x="62" y="157"/>
                        <a:pt x="64" y="154"/>
                      </a:cubicBezTo>
                      <a:close/>
                      <a:moveTo>
                        <a:pt x="70" y="156"/>
                      </a:moveTo>
                      <a:cubicBezTo>
                        <a:pt x="72" y="157"/>
                        <a:pt x="74" y="158"/>
                        <a:pt x="77" y="158"/>
                      </a:cubicBezTo>
                      <a:cubicBezTo>
                        <a:pt x="75" y="161"/>
                        <a:pt x="73" y="164"/>
                        <a:pt x="71" y="168"/>
                      </a:cubicBezTo>
                      <a:cubicBezTo>
                        <a:pt x="71" y="168"/>
                        <a:pt x="71" y="168"/>
                        <a:pt x="71" y="168"/>
                      </a:cubicBezTo>
                      <a:cubicBezTo>
                        <a:pt x="71" y="168"/>
                        <a:pt x="71" y="168"/>
                        <a:pt x="71" y="168"/>
                      </a:cubicBezTo>
                      <a:cubicBezTo>
                        <a:pt x="69" y="167"/>
                        <a:pt x="67" y="166"/>
                        <a:pt x="65" y="166"/>
                      </a:cubicBezTo>
                      <a:cubicBezTo>
                        <a:pt x="67" y="163"/>
                        <a:pt x="68" y="159"/>
                        <a:pt x="70" y="156"/>
                      </a:cubicBezTo>
                      <a:close/>
                      <a:moveTo>
                        <a:pt x="73" y="168"/>
                      </a:moveTo>
                      <a:cubicBezTo>
                        <a:pt x="75" y="165"/>
                        <a:pt x="77" y="162"/>
                        <a:pt x="79" y="159"/>
                      </a:cubicBezTo>
                      <a:cubicBezTo>
                        <a:pt x="81" y="159"/>
                        <a:pt x="83" y="159"/>
                        <a:pt x="85" y="160"/>
                      </a:cubicBezTo>
                      <a:cubicBezTo>
                        <a:pt x="83" y="163"/>
                        <a:pt x="81" y="167"/>
                        <a:pt x="80" y="170"/>
                      </a:cubicBezTo>
                      <a:cubicBezTo>
                        <a:pt x="78" y="170"/>
                        <a:pt x="76" y="169"/>
                        <a:pt x="74" y="169"/>
                      </a:cubicBezTo>
                      <a:cubicBezTo>
                        <a:pt x="74" y="169"/>
                        <a:pt x="73" y="168"/>
                        <a:pt x="73" y="168"/>
                      </a:cubicBezTo>
                      <a:close/>
                      <a:moveTo>
                        <a:pt x="87" y="160"/>
                      </a:moveTo>
                      <a:cubicBezTo>
                        <a:pt x="87" y="160"/>
                        <a:pt x="87" y="160"/>
                        <a:pt x="87" y="160"/>
                      </a:cubicBezTo>
                      <a:cubicBezTo>
                        <a:pt x="90" y="160"/>
                        <a:pt x="92" y="160"/>
                        <a:pt x="94" y="160"/>
                      </a:cubicBezTo>
                      <a:cubicBezTo>
                        <a:pt x="92" y="164"/>
                        <a:pt x="90" y="168"/>
                        <a:pt x="88" y="172"/>
                      </a:cubicBezTo>
                      <a:cubicBezTo>
                        <a:pt x="86" y="171"/>
                        <a:pt x="84" y="171"/>
                        <a:pt x="82" y="171"/>
                      </a:cubicBezTo>
                      <a:cubicBezTo>
                        <a:pt x="83" y="167"/>
                        <a:pt x="85" y="163"/>
                        <a:pt x="87" y="160"/>
                      </a:cubicBezTo>
                      <a:close/>
                      <a:moveTo>
                        <a:pt x="96" y="161"/>
                      </a:moveTo>
                      <a:cubicBezTo>
                        <a:pt x="97" y="161"/>
                        <a:pt x="97" y="161"/>
                        <a:pt x="97" y="161"/>
                      </a:cubicBezTo>
                      <a:cubicBezTo>
                        <a:pt x="99" y="161"/>
                        <a:pt x="101" y="161"/>
                        <a:pt x="103" y="160"/>
                      </a:cubicBezTo>
                      <a:cubicBezTo>
                        <a:pt x="100" y="164"/>
                        <a:pt x="98" y="168"/>
                        <a:pt x="96" y="172"/>
                      </a:cubicBezTo>
                      <a:cubicBezTo>
                        <a:pt x="94" y="172"/>
                        <a:pt x="92" y="172"/>
                        <a:pt x="90" y="172"/>
                      </a:cubicBezTo>
                      <a:cubicBezTo>
                        <a:pt x="92" y="168"/>
                        <a:pt x="94" y="164"/>
                        <a:pt x="96" y="161"/>
                      </a:cubicBezTo>
                      <a:close/>
                      <a:moveTo>
                        <a:pt x="34" y="140"/>
                      </a:moveTo>
                      <a:cubicBezTo>
                        <a:pt x="34" y="139"/>
                        <a:pt x="34" y="139"/>
                        <a:pt x="34" y="139"/>
                      </a:cubicBezTo>
                      <a:cubicBezTo>
                        <a:pt x="34" y="139"/>
                        <a:pt x="34" y="139"/>
                        <a:pt x="34" y="139"/>
                      </a:cubicBezTo>
                      <a:cubicBezTo>
                        <a:pt x="35" y="136"/>
                        <a:pt x="36" y="134"/>
                        <a:pt x="37" y="132"/>
                      </a:cubicBezTo>
                      <a:cubicBezTo>
                        <a:pt x="38" y="134"/>
                        <a:pt x="39" y="135"/>
                        <a:pt x="41" y="136"/>
                      </a:cubicBezTo>
                      <a:cubicBezTo>
                        <a:pt x="40" y="139"/>
                        <a:pt x="38" y="141"/>
                        <a:pt x="37" y="144"/>
                      </a:cubicBezTo>
                      <a:cubicBezTo>
                        <a:pt x="36" y="142"/>
                        <a:pt x="35" y="141"/>
                        <a:pt x="34" y="140"/>
                      </a:cubicBezTo>
                      <a:close/>
                      <a:moveTo>
                        <a:pt x="29" y="132"/>
                      </a:moveTo>
                      <a:cubicBezTo>
                        <a:pt x="30" y="129"/>
                        <a:pt x="31" y="127"/>
                        <a:pt x="32" y="125"/>
                      </a:cubicBezTo>
                      <a:cubicBezTo>
                        <a:pt x="34" y="127"/>
                        <a:pt x="35" y="129"/>
                        <a:pt x="36" y="131"/>
                      </a:cubicBezTo>
                      <a:cubicBezTo>
                        <a:pt x="35" y="133"/>
                        <a:pt x="34" y="135"/>
                        <a:pt x="32" y="137"/>
                      </a:cubicBezTo>
                      <a:cubicBezTo>
                        <a:pt x="31" y="135"/>
                        <a:pt x="30" y="134"/>
                        <a:pt x="29" y="132"/>
                      </a:cubicBezTo>
                      <a:close/>
                      <a:moveTo>
                        <a:pt x="27" y="126"/>
                      </a:moveTo>
                      <a:cubicBezTo>
                        <a:pt x="28" y="124"/>
                        <a:pt x="29" y="122"/>
                        <a:pt x="30" y="120"/>
                      </a:cubicBezTo>
                      <a:cubicBezTo>
                        <a:pt x="30" y="121"/>
                        <a:pt x="31" y="122"/>
                        <a:pt x="31" y="123"/>
                      </a:cubicBezTo>
                      <a:cubicBezTo>
                        <a:pt x="31" y="123"/>
                        <a:pt x="31" y="123"/>
                        <a:pt x="31" y="123"/>
                      </a:cubicBezTo>
                      <a:cubicBezTo>
                        <a:pt x="30" y="125"/>
                        <a:pt x="29" y="127"/>
                        <a:pt x="28" y="129"/>
                      </a:cubicBezTo>
                      <a:cubicBezTo>
                        <a:pt x="28" y="128"/>
                        <a:pt x="27" y="127"/>
                        <a:pt x="27" y="126"/>
                      </a:cubicBezTo>
                      <a:close/>
                      <a:moveTo>
                        <a:pt x="20" y="105"/>
                      </a:moveTo>
                      <a:cubicBezTo>
                        <a:pt x="20" y="105"/>
                        <a:pt x="20" y="105"/>
                        <a:pt x="21" y="105"/>
                      </a:cubicBezTo>
                      <a:cubicBezTo>
                        <a:pt x="21" y="105"/>
                        <a:pt x="22" y="105"/>
                        <a:pt x="22" y="105"/>
                      </a:cubicBezTo>
                      <a:cubicBezTo>
                        <a:pt x="22" y="111"/>
                        <a:pt x="22" y="113"/>
                        <a:pt x="21" y="119"/>
                      </a:cubicBezTo>
                      <a:cubicBezTo>
                        <a:pt x="15" y="119"/>
                        <a:pt x="15" y="119"/>
                        <a:pt x="15" y="119"/>
                      </a:cubicBezTo>
                      <a:cubicBezTo>
                        <a:pt x="17" y="115"/>
                        <a:pt x="18" y="111"/>
                        <a:pt x="20" y="106"/>
                      </a:cubicBezTo>
                      <a:cubicBezTo>
                        <a:pt x="20" y="106"/>
                        <a:pt x="20" y="105"/>
                        <a:pt x="20" y="105"/>
                      </a:cubicBezTo>
                      <a:close/>
                      <a:moveTo>
                        <a:pt x="25" y="121"/>
                      </a:moveTo>
                      <a:cubicBezTo>
                        <a:pt x="25" y="116"/>
                        <a:pt x="26" y="113"/>
                        <a:pt x="26" y="110"/>
                      </a:cubicBezTo>
                      <a:cubicBezTo>
                        <a:pt x="27" y="113"/>
                        <a:pt x="28" y="115"/>
                        <a:pt x="29" y="118"/>
                      </a:cubicBezTo>
                      <a:cubicBezTo>
                        <a:pt x="29" y="118"/>
                        <a:pt x="29" y="118"/>
                        <a:pt x="28" y="118"/>
                      </a:cubicBezTo>
                      <a:cubicBezTo>
                        <a:pt x="28" y="118"/>
                        <a:pt x="28" y="118"/>
                        <a:pt x="28" y="118"/>
                      </a:cubicBezTo>
                      <a:cubicBezTo>
                        <a:pt x="27" y="120"/>
                        <a:pt x="27" y="122"/>
                        <a:pt x="26" y="123"/>
                      </a:cubicBezTo>
                      <a:cubicBezTo>
                        <a:pt x="26" y="122"/>
                        <a:pt x="25" y="121"/>
                        <a:pt x="25" y="121"/>
                      </a:cubicBezTo>
                      <a:close/>
                      <a:moveTo>
                        <a:pt x="42" y="138"/>
                      </a:moveTo>
                      <a:cubicBezTo>
                        <a:pt x="43" y="139"/>
                        <a:pt x="44" y="140"/>
                        <a:pt x="45" y="142"/>
                      </a:cubicBezTo>
                      <a:cubicBezTo>
                        <a:pt x="44" y="144"/>
                        <a:pt x="43" y="147"/>
                        <a:pt x="41" y="149"/>
                      </a:cubicBezTo>
                      <a:cubicBezTo>
                        <a:pt x="40" y="148"/>
                        <a:pt x="39" y="147"/>
                        <a:pt x="38" y="145"/>
                      </a:cubicBezTo>
                      <a:cubicBezTo>
                        <a:pt x="40" y="143"/>
                        <a:pt x="41" y="141"/>
                        <a:pt x="42" y="138"/>
                      </a:cubicBezTo>
                      <a:close/>
                      <a:moveTo>
                        <a:pt x="6" y="120"/>
                      </a:moveTo>
                      <a:cubicBezTo>
                        <a:pt x="9" y="106"/>
                        <a:pt x="9" y="106"/>
                        <a:pt x="9" y="106"/>
                      </a:cubicBezTo>
                      <a:cubicBezTo>
                        <a:pt x="10" y="106"/>
                        <a:pt x="10" y="106"/>
                        <a:pt x="11" y="106"/>
                      </a:cubicBezTo>
                      <a:cubicBezTo>
                        <a:pt x="11" y="106"/>
                        <a:pt x="12" y="106"/>
                        <a:pt x="13" y="106"/>
                      </a:cubicBezTo>
                      <a:cubicBezTo>
                        <a:pt x="11" y="110"/>
                        <a:pt x="9" y="115"/>
                        <a:pt x="7" y="120"/>
                      </a:cubicBezTo>
                      <a:lnTo>
                        <a:pt x="6" y="120"/>
                      </a:lnTo>
                      <a:close/>
                      <a:moveTo>
                        <a:pt x="17" y="76"/>
                      </a:moveTo>
                      <a:cubicBezTo>
                        <a:pt x="16" y="78"/>
                        <a:pt x="15" y="80"/>
                        <a:pt x="14" y="82"/>
                      </a:cubicBezTo>
                      <a:cubicBezTo>
                        <a:pt x="10" y="82"/>
                        <a:pt x="10" y="82"/>
                        <a:pt x="10" y="82"/>
                      </a:cubicBezTo>
                      <a:cubicBezTo>
                        <a:pt x="12" y="80"/>
                        <a:pt x="13" y="79"/>
                        <a:pt x="14" y="77"/>
                      </a:cubicBezTo>
                      <a:cubicBezTo>
                        <a:pt x="15" y="77"/>
                        <a:pt x="16" y="77"/>
                        <a:pt x="17" y="76"/>
                      </a:cubicBezTo>
                      <a:close/>
                      <a:moveTo>
                        <a:pt x="20" y="76"/>
                      </a:moveTo>
                      <a:cubicBezTo>
                        <a:pt x="20" y="76"/>
                        <a:pt x="21" y="76"/>
                        <a:pt x="22" y="76"/>
                      </a:cubicBezTo>
                      <a:cubicBezTo>
                        <a:pt x="22" y="78"/>
                        <a:pt x="22" y="80"/>
                        <a:pt x="22" y="81"/>
                      </a:cubicBezTo>
                      <a:cubicBezTo>
                        <a:pt x="16" y="82"/>
                        <a:pt x="16" y="82"/>
                        <a:pt x="16" y="82"/>
                      </a:cubicBezTo>
                      <a:cubicBezTo>
                        <a:pt x="17" y="80"/>
                        <a:pt x="18" y="78"/>
                        <a:pt x="20" y="76"/>
                      </a:cubicBezTo>
                      <a:close/>
                      <a:moveTo>
                        <a:pt x="6" y="67"/>
                      </a:moveTo>
                      <a:cubicBezTo>
                        <a:pt x="6" y="68"/>
                        <a:pt x="6" y="69"/>
                        <a:pt x="6" y="69"/>
                      </a:cubicBezTo>
                      <a:cubicBezTo>
                        <a:pt x="6" y="71"/>
                        <a:pt x="6" y="73"/>
                        <a:pt x="6" y="75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69"/>
                        <a:pt x="5" y="69"/>
                        <a:pt x="5" y="69"/>
                      </a:cubicBezTo>
                      <a:lnTo>
                        <a:pt x="6" y="67"/>
                      </a:lnTo>
                      <a:close/>
                      <a:moveTo>
                        <a:pt x="9" y="77"/>
                      </a:moveTo>
                      <a:cubicBezTo>
                        <a:pt x="10" y="77"/>
                        <a:pt x="11" y="77"/>
                        <a:pt x="11" y="77"/>
                      </a:cubicBezTo>
                      <a:cubicBezTo>
                        <a:pt x="10" y="79"/>
                        <a:pt x="9" y="80"/>
                        <a:pt x="8" y="81"/>
                      </a:cubicBezTo>
                      <a:cubicBezTo>
                        <a:pt x="8" y="82"/>
                        <a:pt x="8" y="82"/>
                        <a:pt x="8" y="82"/>
                      </a:cubicBezTo>
                      <a:cubicBezTo>
                        <a:pt x="6" y="82"/>
                        <a:pt x="6" y="82"/>
                        <a:pt x="6" y="82"/>
                      </a:cubicBezTo>
                      <a:lnTo>
                        <a:pt x="9" y="77"/>
                      </a:lnTo>
                      <a:close/>
                      <a:moveTo>
                        <a:pt x="6" y="101"/>
                      </a:moveTo>
                      <a:cubicBezTo>
                        <a:pt x="6" y="102"/>
                        <a:pt x="6" y="103"/>
                        <a:pt x="6" y="104"/>
                      </a:cubicBezTo>
                      <a:cubicBezTo>
                        <a:pt x="6" y="105"/>
                        <a:pt x="6" y="105"/>
                        <a:pt x="6" y="105"/>
                      </a:cubicBezTo>
                      <a:cubicBezTo>
                        <a:pt x="6" y="102"/>
                        <a:pt x="6" y="102"/>
                        <a:pt x="6" y="102"/>
                      </a:cubicBezTo>
                      <a:lnTo>
                        <a:pt x="6" y="101"/>
                      </a:lnTo>
                      <a:close/>
                      <a:moveTo>
                        <a:pt x="15" y="106"/>
                      </a:moveTo>
                      <a:cubicBezTo>
                        <a:pt x="15" y="106"/>
                        <a:pt x="15" y="106"/>
                        <a:pt x="15" y="106"/>
                      </a:cubicBezTo>
                      <a:cubicBezTo>
                        <a:pt x="16" y="106"/>
                        <a:pt x="17" y="106"/>
                        <a:pt x="18" y="105"/>
                      </a:cubicBezTo>
                      <a:cubicBezTo>
                        <a:pt x="18" y="105"/>
                        <a:pt x="18" y="106"/>
                        <a:pt x="18" y="106"/>
                      </a:cubicBezTo>
                      <a:cubicBezTo>
                        <a:pt x="18" y="106"/>
                        <a:pt x="18" y="106"/>
                        <a:pt x="18" y="106"/>
                      </a:cubicBezTo>
                      <a:cubicBezTo>
                        <a:pt x="17" y="110"/>
                        <a:pt x="15" y="115"/>
                        <a:pt x="13" y="119"/>
                      </a:cubicBezTo>
                      <a:cubicBezTo>
                        <a:pt x="9" y="120"/>
                        <a:pt x="9" y="120"/>
                        <a:pt x="9" y="120"/>
                      </a:cubicBezTo>
                      <a:cubicBezTo>
                        <a:pt x="11" y="115"/>
                        <a:pt x="13" y="111"/>
                        <a:pt x="15" y="106"/>
                      </a:cubicBezTo>
                      <a:close/>
                      <a:moveTo>
                        <a:pt x="43" y="151"/>
                      </a:moveTo>
                      <a:cubicBezTo>
                        <a:pt x="44" y="148"/>
                        <a:pt x="45" y="145"/>
                        <a:pt x="47" y="143"/>
                      </a:cubicBezTo>
                      <a:cubicBezTo>
                        <a:pt x="48" y="144"/>
                        <a:pt x="50" y="145"/>
                        <a:pt x="51" y="147"/>
                      </a:cubicBezTo>
                      <a:cubicBezTo>
                        <a:pt x="51" y="147"/>
                        <a:pt x="52" y="147"/>
                        <a:pt x="52" y="147"/>
                      </a:cubicBezTo>
                      <a:cubicBezTo>
                        <a:pt x="50" y="149"/>
                        <a:pt x="49" y="151"/>
                        <a:pt x="48" y="154"/>
                      </a:cubicBezTo>
                      <a:cubicBezTo>
                        <a:pt x="48" y="154"/>
                        <a:pt x="48" y="155"/>
                        <a:pt x="48" y="155"/>
                      </a:cubicBezTo>
                      <a:cubicBezTo>
                        <a:pt x="49" y="155"/>
                        <a:pt x="50" y="155"/>
                        <a:pt x="50" y="155"/>
                      </a:cubicBezTo>
                      <a:cubicBezTo>
                        <a:pt x="50" y="152"/>
                        <a:pt x="52" y="150"/>
                        <a:pt x="53" y="148"/>
                      </a:cubicBezTo>
                      <a:cubicBezTo>
                        <a:pt x="54" y="149"/>
                        <a:pt x="55" y="149"/>
                        <a:pt x="56" y="150"/>
                      </a:cubicBezTo>
                      <a:cubicBezTo>
                        <a:pt x="54" y="152"/>
                        <a:pt x="52" y="155"/>
                        <a:pt x="51" y="158"/>
                      </a:cubicBezTo>
                      <a:cubicBezTo>
                        <a:pt x="48" y="156"/>
                        <a:pt x="46" y="154"/>
                        <a:pt x="43" y="151"/>
                      </a:cubicBezTo>
                      <a:cubicBezTo>
                        <a:pt x="43" y="151"/>
                        <a:pt x="43" y="151"/>
                        <a:pt x="43" y="151"/>
                      </a:cubicBezTo>
                      <a:close/>
                      <a:moveTo>
                        <a:pt x="98" y="172"/>
                      </a:moveTo>
                      <a:cubicBezTo>
                        <a:pt x="100" y="168"/>
                        <a:pt x="102" y="164"/>
                        <a:pt x="105" y="160"/>
                      </a:cubicBezTo>
                      <a:cubicBezTo>
                        <a:pt x="108" y="160"/>
                        <a:pt x="110" y="159"/>
                        <a:pt x="113" y="159"/>
                      </a:cubicBezTo>
                      <a:cubicBezTo>
                        <a:pt x="110" y="163"/>
                        <a:pt x="108" y="168"/>
                        <a:pt x="106" y="172"/>
                      </a:cubicBezTo>
                      <a:cubicBezTo>
                        <a:pt x="104" y="172"/>
                        <a:pt x="103" y="173"/>
                        <a:pt x="102" y="173"/>
                      </a:cubicBezTo>
                      <a:cubicBezTo>
                        <a:pt x="101" y="173"/>
                        <a:pt x="99" y="172"/>
                        <a:pt x="98" y="17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anchor="t" anchorCtr="0" bIns="45720" compatLnSpc="1" lIns="91440" numCol="1" rIns="91440" tIns="45720" vert="horz" wrap="square">
                  <a:prstTxWarp prst="textNoShape"/>
                </a:bodyPr>
                <a:p>
                  <a:endParaRPr altLang="en-US" lang="zh-CN">
                    <a:solidFill>
                      <a:prstClr val="black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1048862" name="Freeform 302"/>
                <p:cNvSpPr>
                  <a:spLocks noEditPoints="1"/>
                </p:cNvSpPr>
                <p:nvPr/>
              </p:nvSpPr>
              <p:spPr bwMode="auto">
                <a:xfrm>
                  <a:off x="5081086" y="2228423"/>
                  <a:ext cx="277245" cy="280769"/>
                </a:xfrm>
                <a:custGeom>
                  <a:avLst/>
                  <a:gdLst>
                    <a:gd name="T0" fmla="*/ 22 w 100"/>
                    <a:gd name="T1" fmla="*/ 14 h 101"/>
                    <a:gd name="T2" fmla="*/ 5 w 100"/>
                    <a:gd name="T3" fmla="*/ 23 h 101"/>
                    <a:gd name="T4" fmla="*/ 1 w 100"/>
                    <a:gd name="T5" fmla="*/ 66 h 101"/>
                    <a:gd name="T6" fmla="*/ 5 w 100"/>
                    <a:gd name="T7" fmla="*/ 90 h 101"/>
                    <a:gd name="T8" fmla="*/ 37 w 100"/>
                    <a:gd name="T9" fmla="*/ 101 h 101"/>
                    <a:gd name="T10" fmla="*/ 67 w 100"/>
                    <a:gd name="T11" fmla="*/ 99 h 101"/>
                    <a:gd name="T12" fmla="*/ 89 w 100"/>
                    <a:gd name="T13" fmla="*/ 85 h 101"/>
                    <a:gd name="T14" fmla="*/ 93 w 100"/>
                    <a:gd name="T15" fmla="*/ 48 h 101"/>
                    <a:gd name="T16" fmla="*/ 93 w 100"/>
                    <a:gd name="T17" fmla="*/ 32 h 101"/>
                    <a:gd name="T18" fmla="*/ 90 w 100"/>
                    <a:gd name="T19" fmla="*/ 25 h 101"/>
                    <a:gd name="T20" fmla="*/ 100 w 100"/>
                    <a:gd name="T21" fmla="*/ 14 h 101"/>
                    <a:gd name="T22" fmla="*/ 93 w 100"/>
                    <a:gd name="T23" fmla="*/ 8 h 101"/>
                    <a:gd name="T24" fmla="*/ 89 w 100"/>
                    <a:gd name="T25" fmla="*/ 0 h 101"/>
                    <a:gd name="T26" fmla="*/ 77 w 100"/>
                    <a:gd name="T27" fmla="*/ 15 h 101"/>
                    <a:gd name="T28" fmla="*/ 45 w 100"/>
                    <a:gd name="T29" fmla="*/ 12 h 101"/>
                    <a:gd name="T30" fmla="*/ 95 w 100"/>
                    <a:gd name="T31" fmla="*/ 14 h 101"/>
                    <a:gd name="T32" fmla="*/ 24 w 100"/>
                    <a:gd name="T33" fmla="*/ 45 h 101"/>
                    <a:gd name="T34" fmla="*/ 37 w 100"/>
                    <a:gd name="T35" fmla="*/ 49 h 101"/>
                    <a:gd name="T36" fmla="*/ 46 w 100"/>
                    <a:gd name="T37" fmla="*/ 66 h 101"/>
                    <a:gd name="T38" fmla="*/ 88 w 100"/>
                    <a:gd name="T39" fmla="*/ 7 h 101"/>
                    <a:gd name="T40" fmla="*/ 47 w 100"/>
                    <a:gd name="T41" fmla="*/ 59 h 101"/>
                    <a:gd name="T42" fmla="*/ 33 w 100"/>
                    <a:gd name="T43" fmla="*/ 33 h 101"/>
                    <a:gd name="T44" fmla="*/ 30 w 100"/>
                    <a:gd name="T45" fmla="*/ 32 h 101"/>
                    <a:gd name="T46" fmla="*/ 19 w 100"/>
                    <a:gd name="T47" fmla="*/ 44 h 101"/>
                    <a:gd name="T48" fmla="*/ 44 w 100"/>
                    <a:gd name="T49" fmla="*/ 80 h 101"/>
                    <a:gd name="T50" fmla="*/ 47 w 100"/>
                    <a:gd name="T51" fmla="*/ 80 h 101"/>
                    <a:gd name="T52" fmla="*/ 89 w 100"/>
                    <a:gd name="T53" fmla="*/ 32 h 101"/>
                    <a:gd name="T54" fmla="*/ 88 w 100"/>
                    <a:gd name="T55" fmla="*/ 74 h 101"/>
                    <a:gd name="T56" fmla="*/ 79 w 100"/>
                    <a:gd name="T57" fmla="*/ 90 h 101"/>
                    <a:gd name="T58" fmla="*/ 50 w 100"/>
                    <a:gd name="T59" fmla="*/ 97 h 101"/>
                    <a:gd name="T60" fmla="*/ 20 w 100"/>
                    <a:gd name="T61" fmla="*/ 95 h 101"/>
                    <a:gd name="T62" fmla="*/ 4 w 100"/>
                    <a:gd name="T63" fmla="*/ 73 h 101"/>
                    <a:gd name="T64" fmla="*/ 5 w 100"/>
                    <a:gd name="T65" fmla="*/ 44 h 101"/>
                    <a:gd name="T66" fmla="*/ 8 w 100"/>
                    <a:gd name="T67" fmla="*/ 25 h 101"/>
                    <a:gd name="T68" fmla="*/ 28 w 100"/>
                    <a:gd name="T69" fmla="*/ 16 h 101"/>
                    <a:gd name="T70" fmla="*/ 57 w 100"/>
                    <a:gd name="T71" fmla="*/ 16 h 101"/>
                    <a:gd name="T72" fmla="*/ 47 w 100"/>
                    <a:gd name="T73" fmla="*/ 59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00" h="101">
                      <a:moveTo>
                        <a:pt x="45" y="12"/>
                      </a:moveTo>
                      <a:cubicBezTo>
                        <a:pt x="38" y="12"/>
                        <a:pt x="29" y="12"/>
                        <a:pt x="22" y="14"/>
                      </a:cubicBezTo>
                      <a:cubicBezTo>
                        <a:pt x="18" y="14"/>
                        <a:pt x="15" y="15"/>
                        <a:pt x="12" y="17"/>
                      </a:cubicBezTo>
                      <a:cubicBezTo>
                        <a:pt x="9" y="18"/>
                        <a:pt x="6" y="20"/>
                        <a:pt x="5" y="23"/>
                      </a:cubicBezTo>
                      <a:cubicBezTo>
                        <a:pt x="4" y="25"/>
                        <a:pt x="3" y="28"/>
                        <a:pt x="2" y="32"/>
                      </a:cubicBezTo>
                      <a:cubicBezTo>
                        <a:pt x="1" y="43"/>
                        <a:pt x="1" y="59"/>
                        <a:pt x="1" y="66"/>
                      </a:cubicBezTo>
                      <a:cubicBezTo>
                        <a:pt x="0" y="69"/>
                        <a:pt x="0" y="71"/>
                        <a:pt x="0" y="73"/>
                      </a:cubicBezTo>
                      <a:cubicBezTo>
                        <a:pt x="0" y="79"/>
                        <a:pt x="1" y="85"/>
                        <a:pt x="5" y="90"/>
                      </a:cubicBezTo>
                      <a:cubicBezTo>
                        <a:pt x="8" y="94"/>
                        <a:pt x="14" y="97"/>
                        <a:pt x="20" y="99"/>
                      </a:cubicBezTo>
                      <a:cubicBezTo>
                        <a:pt x="25" y="100"/>
                        <a:pt x="32" y="101"/>
                        <a:pt x="37" y="101"/>
                      </a:cubicBezTo>
                      <a:cubicBezTo>
                        <a:pt x="41" y="101"/>
                        <a:pt x="46" y="101"/>
                        <a:pt x="50" y="101"/>
                      </a:cubicBezTo>
                      <a:cubicBezTo>
                        <a:pt x="56" y="101"/>
                        <a:pt x="62" y="100"/>
                        <a:pt x="67" y="99"/>
                      </a:cubicBezTo>
                      <a:cubicBezTo>
                        <a:pt x="73" y="98"/>
                        <a:pt x="78" y="96"/>
                        <a:pt x="82" y="93"/>
                      </a:cubicBezTo>
                      <a:cubicBezTo>
                        <a:pt x="85" y="90"/>
                        <a:pt x="87" y="87"/>
                        <a:pt x="89" y="85"/>
                      </a:cubicBezTo>
                      <a:cubicBezTo>
                        <a:pt x="90" y="82"/>
                        <a:pt x="91" y="79"/>
                        <a:pt x="91" y="74"/>
                      </a:cubicBezTo>
                      <a:cubicBezTo>
                        <a:pt x="93" y="64"/>
                        <a:pt x="93" y="56"/>
                        <a:pt x="93" y="48"/>
                      </a:cubicBezTo>
                      <a:cubicBezTo>
                        <a:pt x="93" y="43"/>
                        <a:pt x="93" y="38"/>
                        <a:pt x="93" y="32"/>
                      </a:cubicBezTo>
                      <a:cubicBezTo>
                        <a:pt x="93" y="32"/>
                        <a:pt x="93" y="32"/>
                        <a:pt x="93" y="32"/>
                      </a:cubicBezTo>
                      <a:cubicBezTo>
                        <a:pt x="93" y="32"/>
                        <a:pt x="93" y="32"/>
                        <a:pt x="93" y="32"/>
                      </a:cubicBezTo>
                      <a:cubicBezTo>
                        <a:pt x="93" y="28"/>
                        <a:pt x="92" y="26"/>
                        <a:pt x="90" y="25"/>
                      </a:cubicBezTo>
                      <a:cubicBezTo>
                        <a:pt x="93" y="21"/>
                        <a:pt x="96" y="18"/>
                        <a:pt x="98" y="15"/>
                      </a:cubicBezTo>
                      <a:cubicBezTo>
                        <a:pt x="100" y="14"/>
                        <a:pt x="100" y="14"/>
                        <a:pt x="100" y="14"/>
                      </a:cubicBezTo>
                      <a:cubicBezTo>
                        <a:pt x="98" y="13"/>
                        <a:pt x="98" y="13"/>
                        <a:pt x="98" y="13"/>
                      </a:cubicBezTo>
                      <a:cubicBezTo>
                        <a:pt x="96" y="11"/>
                        <a:pt x="94" y="10"/>
                        <a:pt x="93" y="8"/>
                      </a:cubicBezTo>
                      <a:cubicBezTo>
                        <a:pt x="92" y="7"/>
                        <a:pt x="91" y="6"/>
                        <a:pt x="90" y="3"/>
                      </a:cubicBezTo>
                      <a:cubicBezTo>
                        <a:pt x="89" y="0"/>
                        <a:pt x="89" y="0"/>
                        <a:pt x="89" y="0"/>
                      </a:cubicBezTo>
                      <a:cubicBezTo>
                        <a:pt x="87" y="2"/>
                        <a:pt x="87" y="2"/>
                        <a:pt x="87" y="2"/>
                      </a:cubicBezTo>
                      <a:cubicBezTo>
                        <a:pt x="84" y="7"/>
                        <a:pt x="80" y="11"/>
                        <a:pt x="77" y="15"/>
                      </a:cubicBezTo>
                      <a:cubicBezTo>
                        <a:pt x="72" y="13"/>
                        <a:pt x="67" y="12"/>
                        <a:pt x="57" y="12"/>
                      </a:cubicBezTo>
                      <a:cubicBezTo>
                        <a:pt x="55" y="12"/>
                        <a:pt x="50" y="12"/>
                        <a:pt x="45" y="12"/>
                      </a:cubicBezTo>
                      <a:close/>
                      <a:moveTo>
                        <a:pt x="91" y="11"/>
                      </a:moveTo>
                      <a:cubicBezTo>
                        <a:pt x="92" y="12"/>
                        <a:pt x="93" y="13"/>
                        <a:pt x="95" y="14"/>
                      </a:cubicBezTo>
                      <a:cubicBezTo>
                        <a:pt x="77" y="33"/>
                        <a:pt x="60" y="54"/>
                        <a:pt x="46" y="76"/>
                      </a:cubicBezTo>
                      <a:cubicBezTo>
                        <a:pt x="40" y="65"/>
                        <a:pt x="29" y="51"/>
                        <a:pt x="24" y="45"/>
                      </a:cubicBezTo>
                      <a:cubicBezTo>
                        <a:pt x="26" y="42"/>
                        <a:pt x="29" y="39"/>
                        <a:pt x="31" y="37"/>
                      </a:cubicBezTo>
                      <a:cubicBezTo>
                        <a:pt x="33" y="40"/>
                        <a:pt x="35" y="44"/>
                        <a:pt x="37" y="49"/>
                      </a:cubicBezTo>
                      <a:cubicBezTo>
                        <a:pt x="40" y="54"/>
                        <a:pt x="43" y="60"/>
                        <a:pt x="45" y="64"/>
                      </a:cubicBezTo>
                      <a:cubicBezTo>
                        <a:pt x="46" y="66"/>
                        <a:pt x="46" y="66"/>
                        <a:pt x="46" y="66"/>
                      </a:cubicBezTo>
                      <a:cubicBezTo>
                        <a:pt x="48" y="64"/>
                        <a:pt x="48" y="64"/>
                        <a:pt x="48" y="64"/>
                      </a:cubicBezTo>
                      <a:cubicBezTo>
                        <a:pt x="64" y="40"/>
                        <a:pt x="74" y="24"/>
                        <a:pt x="88" y="7"/>
                      </a:cubicBezTo>
                      <a:cubicBezTo>
                        <a:pt x="89" y="8"/>
                        <a:pt x="90" y="10"/>
                        <a:pt x="91" y="11"/>
                      </a:cubicBezTo>
                      <a:close/>
                      <a:moveTo>
                        <a:pt x="47" y="59"/>
                      </a:moveTo>
                      <a:cubicBezTo>
                        <a:pt x="45" y="56"/>
                        <a:pt x="43" y="52"/>
                        <a:pt x="40" y="47"/>
                      </a:cubicBezTo>
                      <a:cubicBezTo>
                        <a:pt x="38" y="42"/>
                        <a:pt x="35" y="36"/>
                        <a:pt x="33" y="33"/>
                      </a:cubicBezTo>
                      <a:cubicBezTo>
                        <a:pt x="31" y="30"/>
                        <a:pt x="31" y="30"/>
                        <a:pt x="31" y="30"/>
                      </a:cubicBezTo>
                      <a:cubicBezTo>
                        <a:pt x="30" y="32"/>
                        <a:pt x="30" y="32"/>
                        <a:pt x="30" y="32"/>
                      </a:cubicBezTo>
                      <a:cubicBezTo>
                        <a:pt x="27" y="36"/>
                        <a:pt x="24" y="40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20" y="46"/>
                        <a:pt x="20" y="46"/>
                        <a:pt x="20" y="46"/>
                      </a:cubicBezTo>
                      <a:cubicBezTo>
                        <a:pt x="25" y="51"/>
                        <a:pt x="39" y="69"/>
                        <a:pt x="44" y="80"/>
                      </a:cubicBezTo>
                      <a:cubicBezTo>
                        <a:pt x="46" y="83"/>
                        <a:pt x="46" y="83"/>
                        <a:pt x="46" y="83"/>
                      </a:cubicBezTo>
                      <a:cubicBezTo>
                        <a:pt x="47" y="80"/>
                        <a:pt x="47" y="80"/>
                        <a:pt x="47" y="80"/>
                      </a:cubicBezTo>
                      <a:cubicBezTo>
                        <a:pt x="59" y="61"/>
                        <a:pt x="73" y="44"/>
                        <a:pt x="88" y="27"/>
                      </a:cubicBezTo>
                      <a:cubicBezTo>
                        <a:pt x="88" y="28"/>
                        <a:pt x="89" y="29"/>
                        <a:pt x="89" y="32"/>
                      </a:cubicBezTo>
                      <a:cubicBezTo>
                        <a:pt x="90" y="38"/>
                        <a:pt x="90" y="43"/>
                        <a:pt x="90" y="48"/>
                      </a:cubicBezTo>
                      <a:cubicBezTo>
                        <a:pt x="90" y="56"/>
                        <a:pt x="89" y="64"/>
                        <a:pt x="88" y="74"/>
                      </a:cubicBezTo>
                      <a:cubicBezTo>
                        <a:pt x="87" y="78"/>
                        <a:pt x="87" y="81"/>
                        <a:pt x="85" y="83"/>
                      </a:cubicBezTo>
                      <a:cubicBezTo>
                        <a:pt x="84" y="85"/>
                        <a:pt x="83" y="87"/>
                        <a:pt x="79" y="90"/>
                      </a:cubicBezTo>
                      <a:cubicBezTo>
                        <a:pt x="76" y="93"/>
                        <a:pt x="72" y="95"/>
                        <a:pt x="67" y="96"/>
                      </a:cubicBezTo>
                      <a:cubicBezTo>
                        <a:pt x="62" y="97"/>
                        <a:pt x="56" y="97"/>
                        <a:pt x="50" y="97"/>
                      </a:cubicBezTo>
                      <a:cubicBezTo>
                        <a:pt x="46" y="97"/>
                        <a:pt x="42" y="97"/>
                        <a:pt x="37" y="97"/>
                      </a:cubicBezTo>
                      <a:cubicBezTo>
                        <a:pt x="32" y="97"/>
                        <a:pt x="26" y="97"/>
                        <a:pt x="20" y="95"/>
                      </a:cubicBezTo>
                      <a:cubicBezTo>
                        <a:pt x="15" y="94"/>
                        <a:pt x="11" y="91"/>
                        <a:pt x="8" y="88"/>
                      </a:cubicBezTo>
                      <a:cubicBezTo>
                        <a:pt x="5" y="84"/>
                        <a:pt x="4" y="78"/>
                        <a:pt x="4" y="73"/>
                      </a:cubicBezTo>
                      <a:cubicBezTo>
                        <a:pt x="4" y="71"/>
                        <a:pt x="4" y="69"/>
                        <a:pt x="4" y="67"/>
                      </a:cubicBezTo>
                      <a:cubicBezTo>
                        <a:pt x="4" y="62"/>
                        <a:pt x="5" y="53"/>
                        <a:pt x="5" y="44"/>
                      </a:cubicBezTo>
                      <a:cubicBezTo>
                        <a:pt x="5" y="40"/>
                        <a:pt x="6" y="36"/>
                        <a:pt x="6" y="33"/>
                      </a:cubicBezTo>
                      <a:cubicBezTo>
                        <a:pt x="6" y="29"/>
                        <a:pt x="7" y="26"/>
                        <a:pt x="8" y="25"/>
                      </a:cubicBezTo>
                      <a:cubicBezTo>
                        <a:pt x="9" y="23"/>
                        <a:pt x="11" y="21"/>
                        <a:pt x="13" y="20"/>
                      </a:cubicBezTo>
                      <a:cubicBezTo>
                        <a:pt x="17" y="18"/>
                        <a:pt x="22" y="17"/>
                        <a:pt x="28" y="16"/>
                      </a:cubicBezTo>
                      <a:cubicBezTo>
                        <a:pt x="34" y="16"/>
                        <a:pt x="40" y="15"/>
                        <a:pt x="45" y="15"/>
                      </a:cubicBezTo>
                      <a:cubicBezTo>
                        <a:pt x="50" y="15"/>
                        <a:pt x="54" y="16"/>
                        <a:pt x="57" y="16"/>
                      </a:cubicBezTo>
                      <a:cubicBezTo>
                        <a:pt x="66" y="16"/>
                        <a:pt x="71" y="17"/>
                        <a:pt x="75" y="18"/>
                      </a:cubicBezTo>
                      <a:cubicBezTo>
                        <a:pt x="66" y="30"/>
                        <a:pt x="58" y="43"/>
                        <a:pt x="47" y="5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anchor="t" anchorCtr="0" bIns="45720" compatLnSpc="1" lIns="91440" numCol="1" rIns="91440" tIns="45720" vert="horz" wrap="square">
                  <a:prstTxWarp prst="textNoShape"/>
                </a:bodyPr>
                <a:p>
                  <a:endParaRPr altLang="en-US" lang="zh-CN">
                    <a:solidFill>
                      <a:prstClr val="black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1048863" name="Freeform 232"/>
                <p:cNvSpPr>
                  <a:spLocks noEditPoints="1"/>
                </p:cNvSpPr>
                <p:nvPr/>
              </p:nvSpPr>
              <p:spPr bwMode="auto">
                <a:xfrm>
                  <a:off x="5088822" y="3324221"/>
                  <a:ext cx="600306" cy="630850"/>
                </a:xfrm>
                <a:custGeom>
                  <a:avLst/>
                  <a:gdLst>
                    <a:gd name="T0" fmla="*/ 1 w 216"/>
                    <a:gd name="T1" fmla="*/ 90 h 227"/>
                    <a:gd name="T2" fmla="*/ 21 w 216"/>
                    <a:gd name="T3" fmla="*/ 116 h 227"/>
                    <a:gd name="T4" fmla="*/ 25 w 216"/>
                    <a:gd name="T5" fmla="*/ 114 h 227"/>
                    <a:gd name="T6" fmla="*/ 23 w 216"/>
                    <a:gd name="T7" fmla="*/ 121 h 227"/>
                    <a:gd name="T8" fmla="*/ 35 w 216"/>
                    <a:gd name="T9" fmla="*/ 138 h 227"/>
                    <a:gd name="T10" fmla="*/ 42 w 216"/>
                    <a:gd name="T11" fmla="*/ 143 h 227"/>
                    <a:gd name="T12" fmla="*/ 48 w 216"/>
                    <a:gd name="T13" fmla="*/ 162 h 227"/>
                    <a:gd name="T14" fmla="*/ 54 w 216"/>
                    <a:gd name="T15" fmla="*/ 160 h 227"/>
                    <a:gd name="T16" fmla="*/ 54 w 216"/>
                    <a:gd name="T17" fmla="*/ 171 h 227"/>
                    <a:gd name="T18" fmla="*/ 68 w 216"/>
                    <a:gd name="T19" fmla="*/ 183 h 227"/>
                    <a:gd name="T20" fmla="*/ 68 w 216"/>
                    <a:gd name="T21" fmla="*/ 195 h 227"/>
                    <a:gd name="T22" fmla="*/ 83 w 216"/>
                    <a:gd name="T23" fmla="*/ 223 h 227"/>
                    <a:gd name="T24" fmla="*/ 99 w 216"/>
                    <a:gd name="T25" fmla="*/ 227 h 227"/>
                    <a:gd name="T26" fmla="*/ 215 w 216"/>
                    <a:gd name="T27" fmla="*/ 150 h 227"/>
                    <a:gd name="T28" fmla="*/ 205 w 216"/>
                    <a:gd name="T29" fmla="*/ 126 h 227"/>
                    <a:gd name="T30" fmla="*/ 113 w 216"/>
                    <a:gd name="T31" fmla="*/ 12 h 227"/>
                    <a:gd name="T32" fmla="*/ 3 w 216"/>
                    <a:gd name="T33" fmla="*/ 79 h 227"/>
                    <a:gd name="T34" fmla="*/ 76 w 216"/>
                    <a:gd name="T35" fmla="*/ 188 h 227"/>
                    <a:gd name="T36" fmla="*/ 57 w 216"/>
                    <a:gd name="T37" fmla="*/ 170 h 227"/>
                    <a:gd name="T38" fmla="*/ 50 w 216"/>
                    <a:gd name="T39" fmla="*/ 158 h 227"/>
                    <a:gd name="T40" fmla="*/ 46 w 216"/>
                    <a:gd name="T41" fmla="*/ 140 h 227"/>
                    <a:gd name="T42" fmla="*/ 26 w 216"/>
                    <a:gd name="T43" fmla="*/ 122 h 227"/>
                    <a:gd name="T44" fmla="*/ 25 w 216"/>
                    <a:gd name="T45" fmla="*/ 111 h 227"/>
                    <a:gd name="T46" fmla="*/ 19 w 216"/>
                    <a:gd name="T47" fmla="*/ 113 h 227"/>
                    <a:gd name="T48" fmla="*/ 22 w 216"/>
                    <a:gd name="T49" fmla="*/ 104 h 227"/>
                    <a:gd name="T50" fmla="*/ 26 w 216"/>
                    <a:gd name="T51" fmla="*/ 101 h 227"/>
                    <a:gd name="T52" fmla="*/ 28 w 216"/>
                    <a:gd name="T53" fmla="*/ 108 h 227"/>
                    <a:gd name="T54" fmla="*/ 39 w 216"/>
                    <a:gd name="T55" fmla="*/ 126 h 227"/>
                    <a:gd name="T56" fmla="*/ 48 w 216"/>
                    <a:gd name="T57" fmla="*/ 126 h 227"/>
                    <a:gd name="T58" fmla="*/ 44 w 216"/>
                    <a:gd name="T59" fmla="*/ 133 h 227"/>
                    <a:gd name="T60" fmla="*/ 58 w 216"/>
                    <a:gd name="T61" fmla="*/ 147 h 227"/>
                    <a:gd name="T62" fmla="*/ 61 w 216"/>
                    <a:gd name="T63" fmla="*/ 155 h 227"/>
                    <a:gd name="T64" fmla="*/ 71 w 216"/>
                    <a:gd name="T65" fmla="*/ 170 h 227"/>
                    <a:gd name="T66" fmla="*/ 77 w 216"/>
                    <a:gd name="T67" fmla="*/ 179 h 227"/>
                    <a:gd name="T68" fmla="*/ 91 w 216"/>
                    <a:gd name="T69" fmla="*/ 207 h 227"/>
                    <a:gd name="T70" fmla="*/ 162 w 216"/>
                    <a:gd name="T71" fmla="*/ 159 h 227"/>
                    <a:gd name="T72" fmla="*/ 134 w 216"/>
                    <a:gd name="T73" fmla="*/ 189 h 227"/>
                    <a:gd name="T74" fmla="*/ 168 w 216"/>
                    <a:gd name="T75" fmla="*/ 180 h 227"/>
                    <a:gd name="T76" fmla="*/ 135 w 216"/>
                    <a:gd name="T77" fmla="*/ 191 h 227"/>
                    <a:gd name="T78" fmla="*/ 201 w 216"/>
                    <a:gd name="T79" fmla="*/ 145 h 227"/>
                    <a:gd name="T80" fmla="*/ 112 w 216"/>
                    <a:gd name="T81" fmla="*/ 14 h 227"/>
                    <a:gd name="T82" fmla="*/ 141 w 216"/>
                    <a:gd name="T83" fmla="*/ 171 h 227"/>
                    <a:gd name="T84" fmla="*/ 83 w 216"/>
                    <a:gd name="T85" fmla="*/ 173 h 227"/>
                    <a:gd name="T86" fmla="*/ 63 w 216"/>
                    <a:gd name="T87" fmla="*/ 156 h 227"/>
                    <a:gd name="T88" fmla="*/ 56 w 216"/>
                    <a:gd name="T89" fmla="*/ 144 h 227"/>
                    <a:gd name="T90" fmla="*/ 51 w 216"/>
                    <a:gd name="T91" fmla="*/ 126 h 227"/>
                    <a:gd name="T92" fmla="*/ 30 w 216"/>
                    <a:gd name="T93" fmla="*/ 109 h 227"/>
                    <a:gd name="T94" fmla="*/ 24 w 216"/>
                    <a:gd name="T95" fmla="*/ 99 h 227"/>
                    <a:gd name="T96" fmla="*/ 9 w 216"/>
                    <a:gd name="T97" fmla="*/ 84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16" h="227">
                      <a:moveTo>
                        <a:pt x="3" y="80"/>
                      </a:moveTo>
                      <a:cubicBezTo>
                        <a:pt x="5" y="82"/>
                        <a:pt x="6" y="84"/>
                        <a:pt x="7" y="85"/>
                      </a:cubicBezTo>
                      <a:cubicBezTo>
                        <a:pt x="6" y="86"/>
                        <a:pt x="5" y="86"/>
                        <a:pt x="5" y="87"/>
                      </a:cubicBezTo>
                      <a:cubicBezTo>
                        <a:pt x="3" y="88"/>
                        <a:pt x="1" y="89"/>
                        <a:pt x="1" y="90"/>
                      </a:cubicBezTo>
                      <a:cubicBezTo>
                        <a:pt x="0" y="90"/>
                        <a:pt x="0" y="91"/>
                        <a:pt x="1" y="92"/>
                      </a:cubicBezTo>
                      <a:cubicBezTo>
                        <a:pt x="9" y="105"/>
                        <a:pt x="10" y="104"/>
                        <a:pt x="19" y="116"/>
                      </a:cubicBezTo>
                      <a:cubicBezTo>
                        <a:pt x="19" y="117"/>
                        <a:pt x="19" y="117"/>
                        <a:pt x="20" y="117"/>
                      </a:cubicBezTo>
                      <a:cubicBezTo>
                        <a:pt x="21" y="117"/>
                        <a:pt x="21" y="116"/>
                        <a:pt x="21" y="116"/>
                      </a:cubicBezTo>
                      <a:cubicBezTo>
                        <a:pt x="21" y="116"/>
                        <a:pt x="21" y="116"/>
                        <a:pt x="21" y="116"/>
                      </a:cubicBezTo>
                      <a:cubicBezTo>
                        <a:pt x="21" y="115"/>
                        <a:pt x="21" y="114"/>
                        <a:pt x="22" y="114"/>
                      </a:cubicBezTo>
                      <a:cubicBezTo>
                        <a:pt x="22" y="114"/>
                        <a:pt x="23" y="113"/>
                        <a:pt x="24" y="113"/>
                      </a:cubicBezTo>
                      <a:cubicBezTo>
                        <a:pt x="24" y="114"/>
                        <a:pt x="25" y="114"/>
                        <a:pt x="25" y="114"/>
                      </a:cubicBezTo>
                      <a:cubicBezTo>
                        <a:pt x="26" y="115"/>
                        <a:pt x="27" y="116"/>
                        <a:pt x="27" y="116"/>
                      </a:cubicBezTo>
                      <a:cubicBezTo>
                        <a:pt x="26" y="117"/>
                        <a:pt x="26" y="117"/>
                        <a:pt x="26" y="117"/>
                      </a:cubicBezTo>
                      <a:cubicBezTo>
                        <a:pt x="26" y="118"/>
                        <a:pt x="25" y="120"/>
                        <a:pt x="24" y="120"/>
                      </a:cubicBezTo>
                      <a:cubicBezTo>
                        <a:pt x="23" y="120"/>
                        <a:pt x="23" y="120"/>
                        <a:pt x="23" y="121"/>
                      </a:cubicBezTo>
                      <a:cubicBezTo>
                        <a:pt x="22" y="121"/>
                        <a:pt x="22" y="122"/>
                        <a:pt x="23" y="122"/>
                      </a:cubicBezTo>
                      <a:cubicBezTo>
                        <a:pt x="25" y="126"/>
                        <a:pt x="30" y="134"/>
                        <a:pt x="33" y="138"/>
                      </a:cubicBezTo>
                      <a:cubicBezTo>
                        <a:pt x="33" y="139"/>
                        <a:pt x="34" y="139"/>
                        <a:pt x="34" y="139"/>
                      </a:cubicBezTo>
                      <a:cubicBezTo>
                        <a:pt x="35" y="139"/>
                        <a:pt x="35" y="139"/>
                        <a:pt x="35" y="138"/>
                      </a:cubicBezTo>
                      <a:cubicBezTo>
                        <a:pt x="36" y="137"/>
                        <a:pt x="37" y="136"/>
                        <a:pt x="39" y="136"/>
                      </a:cubicBezTo>
                      <a:cubicBezTo>
                        <a:pt x="41" y="136"/>
                        <a:pt x="42" y="137"/>
                        <a:pt x="43" y="138"/>
                      </a:cubicBezTo>
                      <a:cubicBezTo>
                        <a:pt x="43" y="138"/>
                        <a:pt x="43" y="139"/>
                        <a:pt x="43" y="140"/>
                      </a:cubicBezTo>
                      <a:cubicBezTo>
                        <a:pt x="43" y="141"/>
                        <a:pt x="43" y="142"/>
                        <a:pt x="42" y="143"/>
                      </a:cubicBezTo>
                      <a:cubicBezTo>
                        <a:pt x="41" y="144"/>
                        <a:pt x="41" y="144"/>
                        <a:pt x="40" y="144"/>
                      </a:cubicBezTo>
                      <a:cubicBezTo>
                        <a:pt x="39" y="144"/>
                        <a:pt x="39" y="145"/>
                        <a:pt x="38" y="145"/>
                      </a:cubicBezTo>
                      <a:cubicBezTo>
                        <a:pt x="38" y="146"/>
                        <a:pt x="38" y="146"/>
                        <a:pt x="39" y="147"/>
                      </a:cubicBezTo>
                      <a:cubicBezTo>
                        <a:pt x="42" y="151"/>
                        <a:pt x="46" y="158"/>
                        <a:pt x="48" y="162"/>
                      </a:cubicBezTo>
                      <a:cubicBezTo>
                        <a:pt x="48" y="163"/>
                        <a:pt x="49" y="163"/>
                        <a:pt x="49" y="163"/>
                      </a:cubicBezTo>
                      <a:cubicBezTo>
                        <a:pt x="50" y="163"/>
                        <a:pt x="51" y="163"/>
                        <a:pt x="51" y="162"/>
                      </a:cubicBezTo>
                      <a:cubicBezTo>
                        <a:pt x="51" y="161"/>
                        <a:pt x="51" y="161"/>
                        <a:pt x="52" y="161"/>
                      </a:cubicBezTo>
                      <a:cubicBezTo>
                        <a:pt x="52" y="160"/>
                        <a:pt x="53" y="160"/>
                        <a:pt x="54" y="160"/>
                      </a:cubicBezTo>
                      <a:cubicBezTo>
                        <a:pt x="55" y="160"/>
                        <a:pt x="56" y="161"/>
                        <a:pt x="57" y="161"/>
                      </a:cubicBezTo>
                      <a:cubicBezTo>
                        <a:pt x="57" y="162"/>
                        <a:pt x="57" y="163"/>
                        <a:pt x="57" y="164"/>
                      </a:cubicBezTo>
                      <a:cubicBezTo>
                        <a:pt x="57" y="166"/>
                        <a:pt x="56" y="168"/>
                        <a:pt x="54" y="169"/>
                      </a:cubicBezTo>
                      <a:cubicBezTo>
                        <a:pt x="54" y="169"/>
                        <a:pt x="54" y="170"/>
                        <a:pt x="54" y="171"/>
                      </a:cubicBezTo>
                      <a:cubicBezTo>
                        <a:pt x="57" y="176"/>
                        <a:pt x="59" y="179"/>
                        <a:pt x="62" y="185"/>
                      </a:cubicBezTo>
                      <a:cubicBezTo>
                        <a:pt x="62" y="185"/>
                        <a:pt x="63" y="185"/>
                        <a:pt x="63" y="185"/>
                      </a:cubicBezTo>
                      <a:cubicBezTo>
                        <a:pt x="63" y="185"/>
                        <a:pt x="64" y="185"/>
                        <a:pt x="64" y="185"/>
                      </a:cubicBezTo>
                      <a:cubicBezTo>
                        <a:pt x="65" y="184"/>
                        <a:pt x="66" y="183"/>
                        <a:pt x="68" y="183"/>
                      </a:cubicBezTo>
                      <a:cubicBezTo>
                        <a:pt x="70" y="183"/>
                        <a:pt x="72" y="184"/>
                        <a:pt x="73" y="186"/>
                      </a:cubicBezTo>
                      <a:cubicBezTo>
                        <a:pt x="73" y="187"/>
                        <a:pt x="73" y="187"/>
                        <a:pt x="73" y="188"/>
                      </a:cubicBezTo>
                      <a:cubicBezTo>
                        <a:pt x="73" y="191"/>
                        <a:pt x="71" y="193"/>
                        <a:pt x="69" y="194"/>
                      </a:cubicBezTo>
                      <a:cubicBezTo>
                        <a:pt x="68" y="194"/>
                        <a:pt x="68" y="194"/>
                        <a:pt x="68" y="195"/>
                      </a:cubicBezTo>
                      <a:cubicBezTo>
                        <a:pt x="68" y="195"/>
                        <a:pt x="68" y="195"/>
                        <a:pt x="68" y="196"/>
                      </a:cubicBezTo>
                      <a:cubicBezTo>
                        <a:pt x="73" y="203"/>
                        <a:pt x="75" y="205"/>
                        <a:pt x="76" y="208"/>
                      </a:cubicBezTo>
                      <a:cubicBezTo>
                        <a:pt x="78" y="211"/>
                        <a:pt x="79" y="215"/>
                        <a:pt x="82" y="222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4" y="223"/>
                        <a:pt x="84" y="223"/>
                        <a:pt x="84" y="223"/>
                      </a:cubicBezTo>
                      <a:cubicBezTo>
                        <a:pt x="88" y="221"/>
                        <a:pt x="91" y="219"/>
                        <a:pt x="94" y="217"/>
                      </a:cubicBezTo>
                      <a:cubicBezTo>
                        <a:pt x="95" y="219"/>
                        <a:pt x="96" y="222"/>
                        <a:pt x="98" y="226"/>
                      </a:cubicBezTo>
                      <a:cubicBezTo>
                        <a:pt x="98" y="227"/>
                        <a:pt x="98" y="227"/>
                        <a:pt x="99" y="227"/>
                      </a:cubicBezTo>
                      <a:cubicBezTo>
                        <a:pt x="99" y="227"/>
                        <a:pt x="99" y="227"/>
                        <a:pt x="100" y="227"/>
                      </a:cubicBezTo>
                      <a:cubicBezTo>
                        <a:pt x="117" y="216"/>
                        <a:pt x="133" y="206"/>
                        <a:pt x="150" y="195"/>
                      </a:cubicBezTo>
                      <a:cubicBezTo>
                        <a:pt x="157" y="191"/>
                        <a:pt x="164" y="187"/>
                        <a:pt x="170" y="182"/>
                      </a:cubicBezTo>
                      <a:cubicBezTo>
                        <a:pt x="185" y="171"/>
                        <a:pt x="198" y="156"/>
                        <a:pt x="215" y="150"/>
                      </a:cubicBezTo>
                      <a:cubicBezTo>
                        <a:pt x="215" y="150"/>
                        <a:pt x="215" y="150"/>
                        <a:pt x="215" y="149"/>
                      </a:cubicBezTo>
                      <a:cubicBezTo>
                        <a:pt x="216" y="149"/>
                        <a:pt x="215" y="148"/>
                        <a:pt x="215" y="148"/>
                      </a:cubicBezTo>
                      <a:cubicBezTo>
                        <a:pt x="210" y="141"/>
                        <a:pt x="206" y="134"/>
                        <a:pt x="201" y="128"/>
                      </a:cubicBezTo>
                      <a:cubicBezTo>
                        <a:pt x="203" y="127"/>
                        <a:pt x="204" y="126"/>
                        <a:pt x="205" y="126"/>
                      </a:cubicBezTo>
                      <a:cubicBezTo>
                        <a:pt x="205" y="126"/>
                        <a:pt x="206" y="125"/>
                        <a:pt x="206" y="125"/>
                      </a:cubicBezTo>
                      <a:cubicBezTo>
                        <a:pt x="206" y="124"/>
                        <a:pt x="206" y="124"/>
                        <a:pt x="206" y="124"/>
                      </a:cubicBezTo>
                      <a:cubicBezTo>
                        <a:pt x="177" y="84"/>
                        <a:pt x="156" y="60"/>
                        <a:pt x="124" y="24"/>
                      </a:cubicBezTo>
                      <a:cubicBezTo>
                        <a:pt x="119" y="18"/>
                        <a:pt x="116" y="15"/>
                        <a:pt x="113" y="12"/>
                      </a:cubicBezTo>
                      <a:cubicBezTo>
                        <a:pt x="111" y="10"/>
                        <a:pt x="108" y="7"/>
                        <a:pt x="105" y="0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68" y="24"/>
                        <a:pt x="35" y="50"/>
                        <a:pt x="3" y="79"/>
                      </a:cubicBezTo>
                      <a:cubicBezTo>
                        <a:pt x="3" y="79"/>
                        <a:pt x="3" y="80"/>
                        <a:pt x="3" y="80"/>
                      </a:cubicBezTo>
                      <a:close/>
                      <a:moveTo>
                        <a:pt x="79" y="207"/>
                      </a:moveTo>
                      <a:cubicBezTo>
                        <a:pt x="77" y="204"/>
                        <a:pt x="75" y="201"/>
                        <a:pt x="71" y="196"/>
                      </a:cubicBezTo>
                      <a:cubicBezTo>
                        <a:pt x="74" y="194"/>
                        <a:pt x="76" y="191"/>
                        <a:pt x="76" y="188"/>
                      </a:cubicBezTo>
                      <a:cubicBezTo>
                        <a:pt x="76" y="187"/>
                        <a:pt x="76" y="186"/>
                        <a:pt x="75" y="185"/>
                      </a:cubicBezTo>
                      <a:cubicBezTo>
                        <a:pt x="74" y="182"/>
                        <a:pt x="71" y="181"/>
                        <a:pt x="68" y="181"/>
                      </a:cubicBezTo>
                      <a:cubicBezTo>
                        <a:pt x="66" y="181"/>
                        <a:pt x="65" y="181"/>
                        <a:pt x="64" y="182"/>
                      </a:cubicBezTo>
                      <a:cubicBezTo>
                        <a:pt x="61" y="178"/>
                        <a:pt x="59" y="175"/>
                        <a:pt x="57" y="170"/>
                      </a:cubicBezTo>
                      <a:cubicBezTo>
                        <a:pt x="59" y="169"/>
                        <a:pt x="60" y="166"/>
                        <a:pt x="60" y="164"/>
                      </a:cubicBezTo>
                      <a:cubicBezTo>
                        <a:pt x="60" y="162"/>
                        <a:pt x="60" y="161"/>
                        <a:pt x="59" y="160"/>
                      </a:cubicBezTo>
                      <a:cubicBezTo>
                        <a:pt x="58" y="158"/>
                        <a:pt x="56" y="157"/>
                        <a:pt x="54" y="157"/>
                      </a:cubicBezTo>
                      <a:cubicBezTo>
                        <a:pt x="52" y="157"/>
                        <a:pt x="51" y="158"/>
                        <a:pt x="50" y="158"/>
                      </a:cubicBezTo>
                      <a:cubicBezTo>
                        <a:pt x="50" y="158"/>
                        <a:pt x="50" y="159"/>
                        <a:pt x="50" y="159"/>
                      </a:cubicBezTo>
                      <a:cubicBezTo>
                        <a:pt x="47" y="155"/>
                        <a:pt x="44" y="150"/>
                        <a:pt x="42" y="146"/>
                      </a:cubicBezTo>
                      <a:cubicBezTo>
                        <a:pt x="43" y="146"/>
                        <a:pt x="44" y="145"/>
                        <a:pt x="44" y="144"/>
                      </a:cubicBezTo>
                      <a:cubicBezTo>
                        <a:pt x="45" y="143"/>
                        <a:pt x="46" y="141"/>
                        <a:pt x="46" y="140"/>
                      </a:cubicBezTo>
                      <a:cubicBezTo>
                        <a:pt x="46" y="138"/>
                        <a:pt x="46" y="137"/>
                        <a:pt x="45" y="136"/>
                      </a:cubicBezTo>
                      <a:cubicBezTo>
                        <a:pt x="44" y="134"/>
                        <a:pt x="41" y="133"/>
                        <a:pt x="39" y="133"/>
                      </a:cubicBezTo>
                      <a:cubicBezTo>
                        <a:pt x="37" y="133"/>
                        <a:pt x="35" y="134"/>
                        <a:pt x="34" y="135"/>
                      </a:cubicBezTo>
                      <a:cubicBezTo>
                        <a:pt x="32" y="131"/>
                        <a:pt x="28" y="126"/>
                        <a:pt x="26" y="122"/>
                      </a:cubicBezTo>
                      <a:cubicBezTo>
                        <a:pt x="27" y="121"/>
                        <a:pt x="28" y="119"/>
                        <a:pt x="29" y="118"/>
                      </a:cubicBezTo>
                      <a:cubicBezTo>
                        <a:pt x="29" y="117"/>
                        <a:pt x="29" y="117"/>
                        <a:pt x="29" y="116"/>
                      </a:cubicBezTo>
                      <a:cubicBezTo>
                        <a:pt x="29" y="114"/>
                        <a:pt x="28" y="113"/>
                        <a:pt x="27" y="112"/>
                      </a:cubicBezTo>
                      <a:cubicBezTo>
                        <a:pt x="26" y="111"/>
                        <a:pt x="25" y="111"/>
                        <a:pt x="25" y="111"/>
                      </a:cubicBezTo>
                      <a:cubicBezTo>
                        <a:pt x="24" y="111"/>
                        <a:pt x="24" y="111"/>
                        <a:pt x="24" y="111"/>
                      </a:cubicBezTo>
                      <a:cubicBezTo>
                        <a:pt x="24" y="111"/>
                        <a:pt x="24" y="111"/>
                        <a:pt x="24" y="111"/>
                      </a:cubicBezTo>
                      <a:cubicBezTo>
                        <a:pt x="23" y="111"/>
                        <a:pt x="21" y="111"/>
                        <a:pt x="20" y="112"/>
                      </a:cubicBezTo>
                      <a:cubicBezTo>
                        <a:pt x="20" y="112"/>
                        <a:pt x="20" y="112"/>
                        <a:pt x="19" y="113"/>
                      </a:cubicBezTo>
                      <a:cubicBezTo>
                        <a:pt x="12" y="102"/>
                        <a:pt x="11" y="102"/>
                        <a:pt x="3" y="91"/>
                      </a:cubicBezTo>
                      <a:cubicBezTo>
                        <a:pt x="4" y="91"/>
                        <a:pt x="5" y="90"/>
                        <a:pt x="6" y="89"/>
                      </a:cubicBezTo>
                      <a:cubicBezTo>
                        <a:pt x="7" y="88"/>
                        <a:pt x="8" y="88"/>
                        <a:pt x="9" y="87"/>
                      </a:cubicBezTo>
                      <a:cubicBezTo>
                        <a:pt x="13" y="93"/>
                        <a:pt x="15" y="95"/>
                        <a:pt x="22" y="104"/>
                      </a:cubicBezTo>
                      <a:cubicBezTo>
                        <a:pt x="23" y="105"/>
                        <a:pt x="23" y="105"/>
                        <a:pt x="24" y="105"/>
                      </a:cubicBezTo>
                      <a:cubicBezTo>
                        <a:pt x="24" y="104"/>
                        <a:pt x="25" y="104"/>
                        <a:pt x="25" y="103"/>
                      </a:cubicBezTo>
                      <a:cubicBezTo>
                        <a:pt x="25" y="103"/>
                        <a:pt x="25" y="103"/>
                        <a:pt x="25" y="103"/>
                      </a:cubicBezTo>
                      <a:cubicBezTo>
                        <a:pt x="25" y="102"/>
                        <a:pt x="25" y="102"/>
                        <a:pt x="26" y="101"/>
                      </a:cubicBezTo>
                      <a:cubicBezTo>
                        <a:pt x="26" y="101"/>
                        <a:pt x="27" y="101"/>
                        <a:pt x="28" y="101"/>
                      </a:cubicBezTo>
                      <a:cubicBezTo>
                        <a:pt x="29" y="101"/>
                        <a:pt x="29" y="101"/>
                        <a:pt x="30" y="102"/>
                      </a:cubicBezTo>
                      <a:cubicBezTo>
                        <a:pt x="30" y="102"/>
                        <a:pt x="30" y="103"/>
                        <a:pt x="30" y="103"/>
                      </a:cubicBezTo>
                      <a:cubicBezTo>
                        <a:pt x="30" y="105"/>
                        <a:pt x="29" y="107"/>
                        <a:pt x="28" y="108"/>
                      </a:cubicBezTo>
                      <a:cubicBezTo>
                        <a:pt x="27" y="108"/>
                        <a:pt x="27" y="108"/>
                        <a:pt x="27" y="108"/>
                      </a:cubicBezTo>
                      <a:cubicBezTo>
                        <a:pt x="27" y="109"/>
                        <a:pt x="27" y="109"/>
                        <a:pt x="27" y="110"/>
                      </a:cubicBezTo>
                      <a:cubicBezTo>
                        <a:pt x="29" y="113"/>
                        <a:pt x="35" y="122"/>
                        <a:pt x="38" y="125"/>
                      </a:cubicBezTo>
                      <a:cubicBezTo>
                        <a:pt x="38" y="126"/>
                        <a:pt x="39" y="126"/>
                        <a:pt x="39" y="126"/>
                      </a:cubicBezTo>
                      <a:cubicBezTo>
                        <a:pt x="40" y="126"/>
                        <a:pt x="40" y="126"/>
                        <a:pt x="40" y="125"/>
                      </a:cubicBezTo>
                      <a:cubicBezTo>
                        <a:pt x="41" y="124"/>
                        <a:pt x="42" y="123"/>
                        <a:pt x="44" y="123"/>
                      </a:cubicBezTo>
                      <a:cubicBezTo>
                        <a:pt x="46" y="123"/>
                        <a:pt x="47" y="123"/>
                        <a:pt x="48" y="124"/>
                      </a:cubicBezTo>
                      <a:cubicBezTo>
                        <a:pt x="48" y="125"/>
                        <a:pt x="48" y="125"/>
                        <a:pt x="48" y="126"/>
                      </a:cubicBezTo>
                      <a:cubicBezTo>
                        <a:pt x="48" y="127"/>
                        <a:pt x="48" y="129"/>
                        <a:pt x="47" y="129"/>
                      </a:cubicBezTo>
                      <a:cubicBezTo>
                        <a:pt x="47" y="130"/>
                        <a:pt x="46" y="131"/>
                        <a:pt x="45" y="131"/>
                      </a:cubicBezTo>
                      <a:cubicBezTo>
                        <a:pt x="44" y="131"/>
                        <a:pt x="44" y="131"/>
                        <a:pt x="44" y="132"/>
                      </a:cubicBezTo>
                      <a:cubicBezTo>
                        <a:pt x="44" y="132"/>
                        <a:pt x="44" y="133"/>
                        <a:pt x="44" y="133"/>
                      </a:cubicBezTo>
                      <a:cubicBezTo>
                        <a:pt x="47" y="137"/>
                        <a:pt x="52" y="144"/>
                        <a:pt x="54" y="148"/>
                      </a:cubicBezTo>
                      <a:cubicBezTo>
                        <a:pt x="54" y="149"/>
                        <a:pt x="55" y="149"/>
                        <a:pt x="56" y="149"/>
                      </a:cubicBezTo>
                      <a:cubicBezTo>
                        <a:pt x="56" y="149"/>
                        <a:pt x="57" y="149"/>
                        <a:pt x="57" y="148"/>
                      </a:cubicBezTo>
                      <a:cubicBezTo>
                        <a:pt x="57" y="147"/>
                        <a:pt x="57" y="147"/>
                        <a:pt x="58" y="147"/>
                      </a:cubicBezTo>
                      <a:cubicBezTo>
                        <a:pt x="58" y="146"/>
                        <a:pt x="59" y="146"/>
                        <a:pt x="60" y="146"/>
                      </a:cubicBezTo>
                      <a:cubicBezTo>
                        <a:pt x="61" y="146"/>
                        <a:pt x="62" y="146"/>
                        <a:pt x="63" y="147"/>
                      </a:cubicBezTo>
                      <a:cubicBezTo>
                        <a:pt x="63" y="148"/>
                        <a:pt x="64" y="149"/>
                        <a:pt x="64" y="150"/>
                      </a:cubicBezTo>
                      <a:cubicBezTo>
                        <a:pt x="64" y="152"/>
                        <a:pt x="62" y="154"/>
                        <a:pt x="61" y="155"/>
                      </a:cubicBezTo>
                      <a:cubicBezTo>
                        <a:pt x="60" y="155"/>
                        <a:pt x="60" y="156"/>
                        <a:pt x="61" y="157"/>
                      </a:cubicBezTo>
                      <a:cubicBezTo>
                        <a:pt x="64" y="162"/>
                        <a:pt x="66" y="165"/>
                        <a:pt x="69" y="170"/>
                      </a:cubicBezTo>
                      <a:cubicBezTo>
                        <a:pt x="69" y="171"/>
                        <a:pt x="70" y="171"/>
                        <a:pt x="70" y="171"/>
                      </a:cubicBezTo>
                      <a:cubicBezTo>
                        <a:pt x="71" y="171"/>
                        <a:pt x="71" y="171"/>
                        <a:pt x="71" y="170"/>
                      </a:cubicBezTo>
                      <a:cubicBezTo>
                        <a:pt x="72" y="169"/>
                        <a:pt x="74" y="169"/>
                        <a:pt x="75" y="169"/>
                      </a:cubicBezTo>
                      <a:cubicBezTo>
                        <a:pt x="77" y="169"/>
                        <a:pt x="79" y="169"/>
                        <a:pt x="80" y="171"/>
                      </a:cubicBezTo>
                      <a:cubicBezTo>
                        <a:pt x="80" y="172"/>
                        <a:pt x="81" y="172"/>
                        <a:pt x="81" y="173"/>
                      </a:cubicBezTo>
                      <a:cubicBezTo>
                        <a:pt x="81" y="176"/>
                        <a:pt x="79" y="178"/>
                        <a:pt x="77" y="179"/>
                      </a:cubicBezTo>
                      <a:cubicBezTo>
                        <a:pt x="76" y="179"/>
                        <a:pt x="76" y="179"/>
                        <a:pt x="76" y="180"/>
                      </a:cubicBezTo>
                      <a:cubicBezTo>
                        <a:pt x="75" y="180"/>
                        <a:pt x="75" y="181"/>
                        <a:pt x="76" y="181"/>
                      </a:cubicBezTo>
                      <a:cubicBezTo>
                        <a:pt x="81" y="188"/>
                        <a:pt x="83" y="190"/>
                        <a:pt x="85" y="193"/>
                      </a:cubicBezTo>
                      <a:cubicBezTo>
                        <a:pt x="87" y="196"/>
                        <a:pt x="88" y="199"/>
                        <a:pt x="91" y="207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3" y="208"/>
                        <a:pt x="93" y="208"/>
                        <a:pt x="93" y="207"/>
                      </a:cubicBezTo>
                      <a:cubicBezTo>
                        <a:pt x="110" y="196"/>
                        <a:pt x="126" y="185"/>
                        <a:pt x="143" y="173"/>
                      </a:cubicBezTo>
                      <a:cubicBezTo>
                        <a:pt x="149" y="169"/>
                        <a:pt x="156" y="164"/>
                        <a:pt x="162" y="159"/>
                      </a:cubicBezTo>
                      <a:cubicBezTo>
                        <a:pt x="172" y="151"/>
                        <a:pt x="180" y="142"/>
                        <a:pt x="190" y="134"/>
                      </a:cubicBezTo>
                      <a:cubicBezTo>
                        <a:pt x="193" y="138"/>
                        <a:pt x="195" y="141"/>
                        <a:pt x="197" y="145"/>
                      </a:cubicBezTo>
                      <a:cubicBezTo>
                        <a:pt x="180" y="152"/>
                        <a:pt x="168" y="166"/>
                        <a:pt x="153" y="176"/>
                      </a:cubicBezTo>
                      <a:cubicBezTo>
                        <a:pt x="147" y="181"/>
                        <a:pt x="140" y="185"/>
                        <a:pt x="134" y="189"/>
                      </a:cubicBezTo>
                      <a:cubicBezTo>
                        <a:pt x="117" y="199"/>
                        <a:pt x="101" y="210"/>
                        <a:pt x="84" y="220"/>
                      </a:cubicBezTo>
                      <a:cubicBezTo>
                        <a:pt x="82" y="213"/>
                        <a:pt x="81" y="210"/>
                        <a:pt x="79" y="207"/>
                      </a:cubicBezTo>
                      <a:close/>
                      <a:moveTo>
                        <a:pt x="212" y="148"/>
                      </a:moveTo>
                      <a:cubicBezTo>
                        <a:pt x="195" y="155"/>
                        <a:pt x="182" y="169"/>
                        <a:pt x="168" y="180"/>
                      </a:cubicBezTo>
                      <a:cubicBezTo>
                        <a:pt x="162" y="185"/>
                        <a:pt x="155" y="189"/>
                        <a:pt x="149" y="193"/>
                      </a:cubicBezTo>
                      <a:cubicBezTo>
                        <a:pt x="132" y="203"/>
                        <a:pt x="116" y="214"/>
                        <a:pt x="100" y="224"/>
                      </a:cubicBezTo>
                      <a:cubicBezTo>
                        <a:pt x="98" y="220"/>
                        <a:pt x="97" y="218"/>
                        <a:pt x="96" y="216"/>
                      </a:cubicBezTo>
                      <a:cubicBezTo>
                        <a:pt x="109" y="208"/>
                        <a:pt x="122" y="200"/>
                        <a:pt x="135" y="191"/>
                      </a:cubicBezTo>
                      <a:cubicBezTo>
                        <a:pt x="142" y="187"/>
                        <a:pt x="149" y="183"/>
                        <a:pt x="155" y="178"/>
                      </a:cubicBezTo>
                      <a:cubicBezTo>
                        <a:pt x="170" y="167"/>
                        <a:pt x="183" y="153"/>
                        <a:pt x="200" y="147"/>
                      </a:cubicBezTo>
                      <a:cubicBezTo>
                        <a:pt x="200" y="147"/>
                        <a:pt x="201" y="147"/>
                        <a:pt x="201" y="146"/>
                      </a:cubicBezTo>
                      <a:cubicBezTo>
                        <a:pt x="201" y="146"/>
                        <a:pt x="201" y="145"/>
                        <a:pt x="201" y="145"/>
                      </a:cubicBezTo>
                      <a:cubicBezTo>
                        <a:pt x="198" y="141"/>
                        <a:pt x="195" y="137"/>
                        <a:pt x="193" y="133"/>
                      </a:cubicBezTo>
                      <a:cubicBezTo>
                        <a:pt x="195" y="131"/>
                        <a:pt x="197" y="130"/>
                        <a:pt x="199" y="129"/>
                      </a:cubicBezTo>
                      <a:cubicBezTo>
                        <a:pt x="203" y="135"/>
                        <a:pt x="208" y="141"/>
                        <a:pt x="212" y="148"/>
                      </a:cubicBezTo>
                      <a:close/>
                      <a:moveTo>
                        <a:pt x="112" y="14"/>
                      </a:moveTo>
                      <a:cubicBezTo>
                        <a:pt x="114" y="17"/>
                        <a:pt x="117" y="20"/>
                        <a:pt x="122" y="25"/>
                      </a:cubicBezTo>
                      <a:cubicBezTo>
                        <a:pt x="154" y="61"/>
                        <a:pt x="174" y="86"/>
                        <a:pt x="203" y="124"/>
                      </a:cubicBezTo>
                      <a:cubicBezTo>
                        <a:pt x="186" y="132"/>
                        <a:pt x="174" y="146"/>
                        <a:pt x="160" y="157"/>
                      </a:cubicBezTo>
                      <a:cubicBezTo>
                        <a:pt x="154" y="162"/>
                        <a:pt x="147" y="167"/>
                        <a:pt x="141" y="171"/>
                      </a:cubicBezTo>
                      <a:cubicBezTo>
                        <a:pt x="125" y="182"/>
                        <a:pt x="109" y="193"/>
                        <a:pt x="93" y="204"/>
                      </a:cubicBezTo>
                      <a:cubicBezTo>
                        <a:pt x="90" y="198"/>
                        <a:pt x="89" y="195"/>
                        <a:pt x="87" y="192"/>
                      </a:cubicBezTo>
                      <a:cubicBezTo>
                        <a:pt x="85" y="189"/>
                        <a:pt x="83" y="186"/>
                        <a:pt x="79" y="181"/>
                      </a:cubicBezTo>
                      <a:cubicBezTo>
                        <a:pt x="82" y="179"/>
                        <a:pt x="83" y="176"/>
                        <a:pt x="83" y="173"/>
                      </a:cubicBezTo>
                      <a:cubicBezTo>
                        <a:pt x="83" y="172"/>
                        <a:pt x="83" y="171"/>
                        <a:pt x="82" y="170"/>
                      </a:cubicBezTo>
                      <a:cubicBezTo>
                        <a:pt x="81" y="167"/>
                        <a:pt x="78" y="166"/>
                        <a:pt x="75" y="166"/>
                      </a:cubicBezTo>
                      <a:cubicBezTo>
                        <a:pt x="74" y="166"/>
                        <a:pt x="72" y="166"/>
                        <a:pt x="71" y="167"/>
                      </a:cubicBezTo>
                      <a:cubicBezTo>
                        <a:pt x="68" y="163"/>
                        <a:pt x="66" y="160"/>
                        <a:pt x="63" y="156"/>
                      </a:cubicBezTo>
                      <a:cubicBezTo>
                        <a:pt x="65" y="155"/>
                        <a:pt x="66" y="152"/>
                        <a:pt x="66" y="150"/>
                      </a:cubicBezTo>
                      <a:cubicBezTo>
                        <a:pt x="66" y="148"/>
                        <a:pt x="66" y="147"/>
                        <a:pt x="65" y="146"/>
                      </a:cubicBezTo>
                      <a:cubicBezTo>
                        <a:pt x="64" y="144"/>
                        <a:pt x="62" y="143"/>
                        <a:pt x="60" y="143"/>
                      </a:cubicBezTo>
                      <a:cubicBezTo>
                        <a:pt x="59" y="143"/>
                        <a:pt x="57" y="144"/>
                        <a:pt x="56" y="144"/>
                      </a:cubicBezTo>
                      <a:cubicBezTo>
                        <a:pt x="56" y="145"/>
                        <a:pt x="56" y="145"/>
                        <a:pt x="55" y="145"/>
                      </a:cubicBezTo>
                      <a:cubicBezTo>
                        <a:pt x="53" y="141"/>
                        <a:pt x="50" y="136"/>
                        <a:pt x="47" y="133"/>
                      </a:cubicBezTo>
                      <a:cubicBezTo>
                        <a:pt x="48" y="133"/>
                        <a:pt x="49" y="132"/>
                        <a:pt x="49" y="131"/>
                      </a:cubicBezTo>
                      <a:cubicBezTo>
                        <a:pt x="50" y="130"/>
                        <a:pt x="51" y="128"/>
                        <a:pt x="51" y="126"/>
                      </a:cubicBezTo>
                      <a:cubicBezTo>
                        <a:pt x="51" y="125"/>
                        <a:pt x="51" y="124"/>
                        <a:pt x="50" y="122"/>
                      </a:cubicBezTo>
                      <a:cubicBezTo>
                        <a:pt x="48" y="121"/>
                        <a:pt x="46" y="120"/>
                        <a:pt x="44" y="120"/>
                      </a:cubicBezTo>
                      <a:cubicBezTo>
                        <a:pt x="42" y="120"/>
                        <a:pt x="40" y="121"/>
                        <a:pt x="39" y="122"/>
                      </a:cubicBezTo>
                      <a:cubicBezTo>
                        <a:pt x="36" y="119"/>
                        <a:pt x="32" y="113"/>
                        <a:pt x="30" y="109"/>
                      </a:cubicBezTo>
                      <a:cubicBezTo>
                        <a:pt x="32" y="108"/>
                        <a:pt x="33" y="106"/>
                        <a:pt x="33" y="103"/>
                      </a:cubicBezTo>
                      <a:cubicBezTo>
                        <a:pt x="33" y="102"/>
                        <a:pt x="33" y="101"/>
                        <a:pt x="32" y="100"/>
                      </a:cubicBezTo>
                      <a:cubicBezTo>
                        <a:pt x="31" y="99"/>
                        <a:pt x="29" y="98"/>
                        <a:pt x="28" y="98"/>
                      </a:cubicBezTo>
                      <a:cubicBezTo>
                        <a:pt x="26" y="98"/>
                        <a:pt x="25" y="99"/>
                        <a:pt x="24" y="99"/>
                      </a:cubicBezTo>
                      <a:cubicBezTo>
                        <a:pt x="24" y="100"/>
                        <a:pt x="23" y="100"/>
                        <a:pt x="23" y="100"/>
                      </a:cubicBezTo>
                      <a:cubicBezTo>
                        <a:pt x="17" y="93"/>
                        <a:pt x="15" y="91"/>
                        <a:pt x="10" y="85"/>
                      </a:cubicBezTo>
                      <a:cubicBezTo>
                        <a:pt x="10" y="85"/>
                        <a:pt x="10" y="85"/>
                        <a:pt x="10" y="84"/>
                      </a:cubicBezTo>
                      <a:cubicBezTo>
                        <a:pt x="10" y="84"/>
                        <a:pt x="10" y="84"/>
                        <a:pt x="9" y="84"/>
                      </a:cubicBezTo>
                      <a:cubicBezTo>
                        <a:pt x="8" y="83"/>
                        <a:pt x="7" y="81"/>
                        <a:pt x="6" y="80"/>
                      </a:cubicBezTo>
                      <a:cubicBezTo>
                        <a:pt x="37" y="52"/>
                        <a:pt x="69" y="26"/>
                        <a:pt x="103" y="3"/>
                      </a:cubicBezTo>
                      <a:cubicBezTo>
                        <a:pt x="107" y="8"/>
                        <a:pt x="109" y="11"/>
                        <a:pt x="112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anchor="t" anchorCtr="0" bIns="45720" compatLnSpc="1" lIns="91440" numCol="1" rIns="91440" tIns="45720" vert="horz" wrap="square">
                  <a:prstTxWarp prst="textNoShape"/>
                </a:bodyPr>
                <a:p>
                  <a:endParaRPr altLang="en-US" lang="zh-CN">
                    <a:solidFill>
                      <a:prstClr val="black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1048864" name="Freeform 195"/>
                <p:cNvSpPr>
                  <a:spLocks noEditPoints="1"/>
                </p:cNvSpPr>
                <p:nvPr/>
              </p:nvSpPr>
              <p:spPr bwMode="auto">
                <a:xfrm>
                  <a:off x="4712217" y="4014976"/>
                  <a:ext cx="381799" cy="508674"/>
                </a:xfrm>
                <a:custGeom>
                  <a:avLst/>
                  <a:gdLst>
                    <a:gd name="T0" fmla="*/ 12 w 137"/>
                    <a:gd name="T1" fmla="*/ 180 h 183"/>
                    <a:gd name="T2" fmla="*/ 46 w 137"/>
                    <a:gd name="T3" fmla="*/ 178 h 183"/>
                    <a:gd name="T4" fmla="*/ 117 w 137"/>
                    <a:gd name="T5" fmla="*/ 172 h 183"/>
                    <a:gd name="T6" fmla="*/ 132 w 137"/>
                    <a:gd name="T7" fmla="*/ 162 h 183"/>
                    <a:gd name="T8" fmla="*/ 136 w 137"/>
                    <a:gd name="T9" fmla="*/ 138 h 183"/>
                    <a:gd name="T10" fmla="*/ 85 w 137"/>
                    <a:gd name="T11" fmla="*/ 60 h 183"/>
                    <a:gd name="T12" fmla="*/ 135 w 137"/>
                    <a:gd name="T13" fmla="*/ 65 h 183"/>
                    <a:gd name="T14" fmla="*/ 103 w 137"/>
                    <a:gd name="T15" fmla="*/ 51 h 183"/>
                    <a:gd name="T16" fmla="*/ 116 w 137"/>
                    <a:gd name="T17" fmla="*/ 40 h 183"/>
                    <a:gd name="T18" fmla="*/ 88 w 137"/>
                    <a:gd name="T19" fmla="*/ 40 h 183"/>
                    <a:gd name="T20" fmla="*/ 83 w 137"/>
                    <a:gd name="T21" fmla="*/ 3 h 183"/>
                    <a:gd name="T22" fmla="*/ 71 w 137"/>
                    <a:gd name="T23" fmla="*/ 6 h 183"/>
                    <a:gd name="T24" fmla="*/ 40 w 137"/>
                    <a:gd name="T25" fmla="*/ 1 h 183"/>
                    <a:gd name="T26" fmla="*/ 16 w 137"/>
                    <a:gd name="T27" fmla="*/ 18 h 183"/>
                    <a:gd name="T28" fmla="*/ 32 w 137"/>
                    <a:gd name="T29" fmla="*/ 46 h 183"/>
                    <a:gd name="T30" fmla="*/ 34 w 137"/>
                    <a:gd name="T31" fmla="*/ 64 h 183"/>
                    <a:gd name="T32" fmla="*/ 38 w 137"/>
                    <a:gd name="T33" fmla="*/ 59 h 183"/>
                    <a:gd name="T34" fmla="*/ 36 w 137"/>
                    <a:gd name="T35" fmla="*/ 60 h 183"/>
                    <a:gd name="T36" fmla="*/ 51 w 137"/>
                    <a:gd name="T37" fmla="*/ 53 h 183"/>
                    <a:gd name="T38" fmla="*/ 105 w 137"/>
                    <a:gd name="T39" fmla="*/ 45 h 183"/>
                    <a:gd name="T40" fmla="*/ 101 w 137"/>
                    <a:gd name="T41" fmla="*/ 60 h 183"/>
                    <a:gd name="T42" fmla="*/ 115 w 137"/>
                    <a:gd name="T43" fmla="*/ 57 h 183"/>
                    <a:gd name="T44" fmla="*/ 100 w 137"/>
                    <a:gd name="T45" fmla="*/ 54 h 183"/>
                    <a:gd name="T46" fmla="*/ 87 w 137"/>
                    <a:gd name="T47" fmla="*/ 50 h 183"/>
                    <a:gd name="T48" fmla="*/ 97 w 137"/>
                    <a:gd name="T49" fmla="*/ 49 h 183"/>
                    <a:gd name="T50" fmla="*/ 91 w 137"/>
                    <a:gd name="T51" fmla="*/ 48 h 183"/>
                    <a:gd name="T52" fmla="*/ 68 w 137"/>
                    <a:gd name="T53" fmla="*/ 51 h 183"/>
                    <a:gd name="T54" fmla="*/ 56 w 137"/>
                    <a:gd name="T55" fmla="*/ 53 h 183"/>
                    <a:gd name="T56" fmla="*/ 54 w 137"/>
                    <a:gd name="T57" fmla="*/ 57 h 183"/>
                    <a:gd name="T58" fmla="*/ 59 w 137"/>
                    <a:gd name="T59" fmla="*/ 57 h 183"/>
                    <a:gd name="T60" fmla="*/ 59 w 137"/>
                    <a:gd name="T61" fmla="*/ 57 h 183"/>
                    <a:gd name="T62" fmla="*/ 69 w 137"/>
                    <a:gd name="T63" fmla="*/ 59 h 183"/>
                    <a:gd name="T64" fmla="*/ 83 w 137"/>
                    <a:gd name="T65" fmla="*/ 56 h 183"/>
                    <a:gd name="T66" fmla="*/ 79 w 137"/>
                    <a:gd name="T67" fmla="*/ 58 h 183"/>
                    <a:gd name="T68" fmla="*/ 126 w 137"/>
                    <a:gd name="T69" fmla="*/ 58 h 183"/>
                    <a:gd name="T70" fmla="*/ 85 w 137"/>
                    <a:gd name="T71" fmla="*/ 46 h 183"/>
                    <a:gd name="T72" fmla="*/ 81 w 137"/>
                    <a:gd name="T73" fmla="*/ 42 h 183"/>
                    <a:gd name="T74" fmla="*/ 22 w 137"/>
                    <a:gd name="T75" fmla="*/ 20 h 183"/>
                    <a:gd name="T76" fmla="*/ 50 w 137"/>
                    <a:gd name="T77" fmla="*/ 33 h 183"/>
                    <a:gd name="T78" fmla="*/ 65 w 137"/>
                    <a:gd name="T79" fmla="*/ 5 h 183"/>
                    <a:gd name="T80" fmla="*/ 62 w 137"/>
                    <a:gd name="T81" fmla="*/ 13 h 183"/>
                    <a:gd name="T82" fmla="*/ 74 w 137"/>
                    <a:gd name="T83" fmla="*/ 10 h 183"/>
                    <a:gd name="T84" fmla="*/ 56 w 137"/>
                    <a:gd name="T85" fmla="*/ 40 h 183"/>
                    <a:gd name="T86" fmla="*/ 37 w 137"/>
                    <a:gd name="T87" fmla="*/ 48 h 183"/>
                    <a:gd name="T88" fmla="*/ 38 w 137"/>
                    <a:gd name="T89" fmla="*/ 55 h 183"/>
                    <a:gd name="T90" fmla="*/ 16 w 137"/>
                    <a:gd name="T91" fmla="*/ 92 h 183"/>
                    <a:gd name="T92" fmla="*/ 82 w 137"/>
                    <a:gd name="T93" fmla="*/ 64 h 183"/>
                    <a:gd name="T94" fmla="*/ 128 w 137"/>
                    <a:gd name="T95" fmla="*/ 146 h 183"/>
                    <a:gd name="T96" fmla="*/ 128 w 137"/>
                    <a:gd name="T97" fmla="*/ 169 h 183"/>
                    <a:gd name="T98" fmla="*/ 117 w 137"/>
                    <a:gd name="T99" fmla="*/ 167 h 183"/>
                    <a:gd name="T100" fmla="*/ 71 w 137"/>
                    <a:gd name="T101" fmla="*/ 173 h 183"/>
                    <a:gd name="T102" fmla="*/ 17 w 137"/>
                    <a:gd name="T103" fmla="*/ 177 h 183"/>
                    <a:gd name="T104" fmla="*/ 16 w 137"/>
                    <a:gd name="T105" fmla="*/ 169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7" h="183">
                      <a:moveTo>
                        <a:pt x="4" y="153"/>
                      </a:moveTo>
                      <a:cubicBezTo>
                        <a:pt x="6" y="158"/>
                        <a:pt x="9" y="164"/>
                        <a:pt x="11" y="171"/>
                      </a:cubicBezTo>
                      <a:cubicBezTo>
                        <a:pt x="11" y="171"/>
                        <a:pt x="11" y="172"/>
                        <a:pt x="11" y="172"/>
                      </a:cubicBezTo>
                      <a:cubicBezTo>
                        <a:pt x="11" y="174"/>
                        <a:pt x="11" y="175"/>
                        <a:pt x="11" y="177"/>
                      </a:cubicBezTo>
                      <a:cubicBezTo>
                        <a:pt x="12" y="177"/>
                        <a:pt x="12" y="178"/>
                        <a:pt x="12" y="179"/>
                      </a:cubicBezTo>
                      <a:cubicBezTo>
                        <a:pt x="12" y="179"/>
                        <a:pt x="12" y="179"/>
                        <a:pt x="12" y="180"/>
                      </a:cubicBezTo>
                      <a:cubicBezTo>
                        <a:pt x="12" y="180"/>
                        <a:pt x="12" y="181"/>
                        <a:pt x="13" y="181"/>
                      </a:cubicBezTo>
                      <a:cubicBezTo>
                        <a:pt x="14" y="182"/>
                        <a:pt x="16" y="183"/>
                        <a:pt x="17" y="183"/>
                      </a:cubicBezTo>
                      <a:cubicBezTo>
                        <a:pt x="18" y="183"/>
                        <a:pt x="20" y="182"/>
                        <a:pt x="21" y="181"/>
                      </a:cubicBezTo>
                      <a:cubicBezTo>
                        <a:pt x="22" y="181"/>
                        <a:pt x="23" y="180"/>
                        <a:pt x="24" y="180"/>
                      </a:cubicBezTo>
                      <a:cubicBezTo>
                        <a:pt x="27" y="178"/>
                        <a:pt x="31" y="177"/>
                        <a:pt x="35" y="177"/>
                      </a:cubicBezTo>
                      <a:cubicBezTo>
                        <a:pt x="39" y="177"/>
                        <a:pt x="43" y="177"/>
                        <a:pt x="46" y="178"/>
                      </a:cubicBezTo>
                      <a:cubicBezTo>
                        <a:pt x="51" y="178"/>
                        <a:pt x="56" y="178"/>
                        <a:pt x="61" y="178"/>
                      </a:cubicBezTo>
                      <a:cubicBezTo>
                        <a:pt x="64" y="178"/>
                        <a:pt x="68" y="178"/>
                        <a:pt x="71" y="178"/>
                      </a:cubicBezTo>
                      <a:cubicBezTo>
                        <a:pt x="79" y="178"/>
                        <a:pt x="87" y="177"/>
                        <a:pt x="95" y="175"/>
                      </a:cubicBezTo>
                      <a:cubicBezTo>
                        <a:pt x="100" y="175"/>
                        <a:pt x="103" y="174"/>
                        <a:pt x="106" y="174"/>
                      </a:cubicBezTo>
                      <a:cubicBezTo>
                        <a:pt x="109" y="173"/>
                        <a:pt x="112" y="173"/>
                        <a:pt x="116" y="172"/>
                      </a:cubicBezTo>
                      <a:cubicBezTo>
                        <a:pt x="116" y="172"/>
                        <a:pt x="117" y="172"/>
                        <a:pt x="117" y="172"/>
                      </a:cubicBezTo>
                      <a:cubicBezTo>
                        <a:pt x="118" y="173"/>
                        <a:pt x="120" y="174"/>
                        <a:pt x="121" y="174"/>
                      </a:cubicBezTo>
                      <a:cubicBezTo>
                        <a:pt x="123" y="175"/>
                        <a:pt x="124" y="175"/>
                        <a:pt x="126" y="175"/>
                      </a:cubicBezTo>
                      <a:cubicBezTo>
                        <a:pt x="127" y="175"/>
                        <a:pt x="128" y="175"/>
                        <a:pt x="129" y="175"/>
                      </a:cubicBezTo>
                      <a:cubicBezTo>
                        <a:pt x="130" y="174"/>
                        <a:pt x="131" y="174"/>
                        <a:pt x="132" y="173"/>
                      </a:cubicBezTo>
                      <a:cubicBezTo>
                        <a:pt x="133" y="172"/>
                        <a:pt x="133" y="170"/>
                        <a:pt x="133" y="169"/>
                      </a:cubicBezTo>
                      <a:cubicBezTo>
                        <a:pt x="133" y="167"/>
                        <a:pt x="132" y="164"/>
                        <a:pt x="132" y="162"/>
                      </a:cubicBezTo>
                      <a:cubicBezTo>
                        <a:pt x="131" y="161"/>
                        <a:pt x="131" y="160"/>
                        <a:pt x="131" y="159"/>
                      </a:cubicBezTo>
                      <a:cubicBezTo>
                        <a:pt x="131" y="158"/>
                        <a:pt x="131" y="157"/>
                        <a:pt x="131" y="157"/>
                      </a:cubicBezTo>
                      <a:cubicBezTo>
                        <a:pt x="131" y="157"/>
                        <a:pt x="131" y="157"/>
                        <a:pt x="131" y="157"/>
                      </a:cubicBezTo>
                      <a:cubicBezTo>
                        <a:pt x="131" y="157"/>
                        <a:pt x="131" y="157"/>
                        <a:pt x="131" y="157"/>
                      </a:cubicBezTo>
                      <a:cubicBezTo>
                        <a:pt x="131" y="153"/>
                        <a:pt x="131" y="151"/>
                        <a:pt x="132" y="148"/>
                      </a:cubicBezTo>
                      <a:cubicBezTo>
                        <a:pt x="133" y="145"/>
                        <a:pt x="135" y="142"/>
                        <a:pt x="136" y="138"/>
                      </a:cubicBezTo>
                      <a:cubicBezTo>
                        <a:pt x="136" y="135"/>
                        <a:pt x="136" y="131"/>
                        <a:pt x="136" y="128"/>
                      </a:cubicBezTo>
                      <a:cubicBezTo>
                        <a:pt x="136" y="116"/>
                        <a:pt x="133" y="104"/>
                        <a:pt x="126" y="95"/>
                      </a:cubicBezTo>
                      <a:cubicBezTo>
                        <a:pt x="120" y="86"/>
                        <a:pt x="110" y="79"/>
                        <a:pt x="101" y="72"/>
                      </a:cubicBezTo>
                      <a:cubicBezTo>
                        <a:pt x="97" y="69"/>
                        <a:pt x="93" y="66"/>
                        <a:pt x="89" y="64"/>
                      </a:cubicBezTo>
                      <a:cubicBezTo>
                        <a:pt x="88" y="63"/>
                        <a:pt x="87" y="62"/>
                        <a:pt x="86" y="61"/>
                      </a:cubicBezTo>
                      <a:cubicBezTo>
                        <a:pt x="86" y="60"/>
                        <a:pt x="85" y="60"/>
                        <a:pt x="85" y="60"/>
                      </a:cubicBezTo>
                      <a:cubicBezTo>
                        <a:pt x="85" y="60"/>
                        <a:pt x="85" y="60"/>
                        <a:pt x="85" y="60"/>
                      </a:cubicBezTo>
                      <a:cubicBezTo>
                        <a:pt x="91" y="62"/>
                        <a:pt x="99" y="65"/>
                        <a:pt x="106" y="66"/>
                      </a:cubicBezTo>
                      <a:cubicBezTo>
                        <a:pt x="106" y="66"/>
                        <a:pt x="106" y="66"/>
                        <a:pt x="107" y="66"/>
                      </a:cubicBezTo>
                      <a:cubicBezTo>
                        <a:pt x="113" y="68"/>
                        <a:pt x="119" y="68"/>
                        <a:pt x="125" y="68"/>
                      </a:cubicBezTo>
                      <a:cubicBezTo>
                        <a:pt x="128" y="68"/>
                        <a:pt x="131" y="68"/>
                        <a:pt x="134" y="67"/>
                      </a:cubicBezTo>
                      <a:cubicBezTo>
                        <a:pt x="135" y="67"/>
                        <a:pt x="135" y="66"/>
                        <a:pt x="135" y="65"/>
                      </a:cubicBezTo>
                      <a:cubicBezTo>
                        <a:pt x="135" y="65"/>
                        <a:pt x="135" y="64"/>
                        <a:pt x="135" y="64"/>
                      </a:cubicBezTo>
                      <a:cubicBezTo>
                        <a:pt x="135" y="61"/>
                        <a:pt x="136" y="59"/>
                        <a:pt x="137" y="57"/>
                      </a:cubicBezTo>
                      <a:cubicBezTo>
                        <a:pt x="137" y="56"/>
                        <a:pt x="137" y="55"/>
                        <a:pt x="136" y="55"/>
                      </a:cubicBezTo>
                      <a:cubicBezTo>
                        <a:pt x="136" y="54"/>
                        <a:pt x="135" y="54"/>
                        <a:pt x="135" y="54"/>
                      </a:cubicBezTo>
                      <a:cubicBezTo>
                        <a:pt x="133" y="54"/>
                        <a:pt x="132" y="54"/>
                        <a:pt x="130" y="54"/>
                      </a:cubicBezTo>
                      <a:cubicBezTo>
                        <a:pt x="121" y="54"/>
                        <a:pt x="112" y="53"/>
                        <a:pt x="103" y="51"/>
                      </a:cubicBezTo>
                      <a:cubicBezTo>
                        <a:pt x="104" y="51"/>
                        <a:pt x="104" y="50"/>
                        <a:pt x="104" y="50"/>
                      </a:cubicBezTo>
                      <a:cubicBezTo>
                        <a:pt x="108" y="48"/>
                        <a:pt x="111" y="46"/>
                        <a:pt x="115" y="43"/>
                      </a:cubicBezTo>
                      <a:cubicBezTo>
                        <a:pt x="115" y="43"/>
                        <a:pt x="115" y="43"/>
                        <a:pt x="115" y="43"/>
                      </a:cubicBezTo>
                      <a:cubicBezTo>
                        <a:pt x="116" y="42"/>
                        <a:pt x="116" y="42"/>
                        <a:pt x="116" y="42"/>
                      </a:cubicBezTo>
                      <a:cubicBezTo>
                        <a:pt x="116" y="42"/>
                        <a:pt x="116" y="41"/>
                        <a:pt x="116" y="41"/>
                      </a:cubicBezTo>
                      <a:cubicBezTo>
                        <a:pt x="116" y="40"/>
                        <a:pt x="116" y="40"/>
                        <a:pt x="116" y="40"/>
                      </a:cubicBezTo>
                      <a:cubicBezTo>
                        <a:pt x="116" y="39"/>
                        <a:pt x="116" y="39"/>
                        <a:pt x="116" y="39"/>
                      </a:cubicBezTo>
                      <a:cubicBezTo>
                        <a:pt x="116" y="37"/>
                        <a:pt x="115" y="35"/>
                        <a:pt x="113" y="33"/>
                      </a:cubicBezTo>
                      <a:cubicBezTo>
                        <a:pt x="113" y="32"/>
                        <a:pt x="113" y="32"/>
                        <a:pt x="112" y="32"/>
                      </a:cubicBezTo>
                      <a:cubicBezTo>
                        <a:pt x="111" y="32"/>
                        <a:pt x="111" y="32"/>
                        <a:pt x="110" y="32"/>
                      </a:cubicBezTo>
                      <a:cubicBezTo>
                        <a:pt x="103" y="37"/>
                        <a:pt x="96" y="41"/>
                        <a:pt x="88" y="42"/>
                      </a:cubicBezTo>
                      <a:cubicBezTo>
                        <a:pt x="88" y="41"/>
                        <a:pt x="88" y="41"/>
                        <a:pt x="88" y="40"/>
                      </a:cubicBezTo>
                      <a:cubicBezTo>
                        <a:pt x="87" y="40"/>
                        <a:pt x="86" y="39"/>
                        <a:pt x="85" y="39"/>
                      </a:cubicBezTo>
                      <a:cubicBezTo>
                        <a:pt x="85" y="30"/>
                        <a:pt x="92" y="20"/>
                        <a:pt x="100" y="15"/>
                      </a:cubicBezTo>
                      <a:cubicBezTo>
                        <a:pt x="101" y="14"/>
                        <a:pt x="101" y="14"/>
                        <a:pt x="101" y="13"/>
                      </a:cubicBezTo>
                      <a:cubicBezTo>
                        <a:pt x="101" y="12"/>
                        <a:pt x="101" y="11"/>
                        <a:pt x="100" y="10"/>
                      </a:cubicBezTo>
                      <a:cubicBezTo>
                        <a:pt x="95" y="7"/>
                        <a:pt x="90" y="5"/>
                        <a:pt x="84" y="4"/>
                      </a:cubicBezTo>
                      <a:cubicBezTo>
                        <a:pt x="84" y="4"/>
                        <a:pt x="84" y="4"/>
                        <a:pt x="83" y="3"/>
                      </a:cubicBezTo>
                      <a:cubicBezTo>
                        <a:pt x="83" y="3"/>
                        <a:pt x="82" y="3"/>
                        <a:pt x="82" y="3"/>
                      </a:cubicBezTo>
                      <a:cubicBezTo>
                        <a:pt x="82" y="3"/>
                        <a:pt x="82" y="3"/>
                        <a:pt x="82" y="3"/>
                      </a:cubicBezTo>
                      <a:cubicBezTo>
                        <a:pt x="82" y="3"/>
                        <a:pt x="81" y="3"/>
                        <a:pt x="81" y="3"/>
                      </a:cubicBezTo>
                      <a:cubicBezTo>
                        <a:pt x="80" y="3"/>
                        <a:pt x="80" y="3"/>
                        <a:pt x="80" y="3"/>
                      </a:cubicBezTo>
                      <a:cubicBezTo>
                        <a:pt x="80" y="3"/>
                        <a:pt x="79" y="3"/>
                        <a:pt x="79" y="3"/>
                      </a:cubicBezTo>
                      <a:cubicBezTo>
                        <a:pt x="76" y="3"/>
                        <a:pt x="73" y="4"/>
                        <a:pt x="71" y="6"/>
                      </a:cubicBezTo>
                      <a:cubicBezTo>
                        <a:pt x="71" y="6"/>
                        <a:pt x="71" y="6"/>
                        <a:pt x="71" y="5"/>
                      </a:cubicBezTo>
                      <a:cubicBezTo>
                        <a:pt x="71" y="4"/>
                        <a:pt x="70" y="2"/>
                        <a:pt x="69" y="1"/>
                      </a:cubicBezTo>
                      <a:cubicBezTo>
                        <a:pt x="68" y="0"/>
                        <a:pt x="67" y="0"/>
                        <a:pt x="65" y="0"/>
                      </a:cubicBezTo>
                      <a:cubicBezTo>
                        <a:pt x="65" y="0"/>
                        <a:pt x="65" y="0"/>
                        <a:pt x="65" y="0"/>
                      </a:cubicBezTo>
                      <a:cubicBezTo>
                        <a:pt x="65" y="0"/>
                        <a:pt x="65" y="0"/>
                        <a:pt x="65" y="0"/>
                      </a:cubicBezTo>
                      <a:cubicBezTo>
                        <a:pt x="55" y="0"/>
                        <a:pt x="49" y="1"/>
                        <a:pt x="40" y="1"/>
                      </a:cubicBezTo>
                      <a:cubicBezTo>
                        <a:pt x="36" y="1"/>
                        <a:pt x="34" y="4"/>
                        <a:pt x="34" y="8"/>
                      </a:cubicBezTo>
                      <a:cubicBezTo>
                        <a:pt x="34" y="8"/>
                        <a:pt x="34" y="9"/>
                        <a:pt x="34" y="10"/>
                      </a:cubicBezTo>
                      <a:cubicBezTo>
                        <a:pt x="34" y="10"/>
                        <a:pt x="34" y="10"/>
                        <a:pt x="34" y="10"/>
                      </a:cubicBezTo>
                      <a:cubicBezTo>
                        <a:pt x="34" y="10"/>
                        <a:pt x="33" y="9"/>
                        <a:pt x="32" y="9"/>
                      </a:cubicBezTo>
                      <a:cubicBezTo>
                        <a:pt x="32" y="9"/>
                        <a:pt x="32" y="9"/>
                        <a:pt x="31" y="9"/>
                      </a:cubicBezTo>
                      <a:cubicBezTo>
                        <a:pt x="25" y="10"/>
                        <a:pt x="19" y="13"/>
                        <a:pt x="16" y="18"/>
                      </a:cubicBezTo>
                      <a:cubicBezTo>
                        <a:pt x="15" y="19"/>
                        <a:pt x="15" y="21"/>
                        <a:pt x="16" y="22"/>
                      </a:cubicBezTo>
                      <a:cubicBezTo>
                        <a:pt x="16" y="23"/>
                        <a:pt x="17" y="23"/>
                        <a:pt x="17" y="23"/>
                      </a:cubicBezTo>
                      <a:cubicBezTo>
                        <a:pt x="22" y="25"/>
                        <a:pt x="25" y="28"/>
                        <a:pt x="28" y="31"/>
                      </a:cubicBezTo>
                      <a:cubicBezTo>
                        <a:pt x="31" y="33"/>
                        <a:pt x="33" y="37"/>
                        <a:pt x="34" y="41"/>
                      </a:cubicBezTo>
                      <a:cubicBezTo>
                        <a:pt x="34" y="42"/>
                        <a:pt x="34" y="43"/>
                        <a:pt x="34" y="44"/>
                      </a:cubicBezTo>
                      <a:cubicBezTo>
                        <a:pt x="34" y="45"/>
                        <a:pt x="33" y="45"/>
                        <a:pt x="32" y="46"/>
                      </a:cubicBezTo>
                      <a:cubicBezTo>
                        <a:pt x="31" y="47"/>
                        <a:pt x="30" y="49"/>
                        <a:pt x="30" y="51"/>
                      </a:cubicBezTo>
                      <a:cubicBezTo>
                        <a:pt x="30" y="51"/>
                        <a:pt x="30" y="52"/>
                        <a:pt x="30" y="52"/>
                      </a:cubicBezTo>
                      <a:cubicBezTo>
                        <a:pt x="30" y="54"/>
                        <a:pt x="31" y="55"/>
                        <a:pt x="32" y="56"/>
                      </a:cubicBezTo>
                      <a:cubicBezTo>
                        <a:pt x="31" y="57"/>
                        <a:pt x="31" y="58"/>
                        <a:pt x="31" y="59"/>
                      </a:cubicBezTo>
                      <a:cubicBezTo>
                        <a:pt x="31" y="60"/>
                        <a:pt x="32" y="61"/>
                        <a:pt x="32" y="62"/>
                      </a:cubicBezTo>
                      <a:cubicBezTo>
                        <a:pt x="33" y="63"/>
                        <a:pt x="33" y="64"/>
                        <a:pt x="34" y="64"/>
                      </a:cubicBezTo>
                      <a:cubicBezTo>
                        <a:pt x="32" y="69"/>
                        <a:pt x="29" y="73"/>
                        <a:pt x="25" y="76"/>
                      </a:cubicBezTo>
                      <a:cubicBezTo>
                        <a:pt x="21" y="80"/>
                        <a:pt x="16" y="84"/>
                        <a:pt x="12" y="89"/>
                      </a:cubicBezTo>
                      <a:cubicBezTo>
                        <a:pt x="4" y="101"/>
                        <a:pt x="0" y="116"/>
                        <a:pt x="0" y="130"/>
                      </a:cubicBezTo>
                      <a:cubicBezTo>
                        <a:pt x="0" y="131"/>
                        <a:pt x="0" y="132"/>
                        <a:pt x="0" y="133"/>
                      </a:cubicBezTo>
                      <a:cubicBezTo>
                        <a:pt x="1" y="141"/>
                        <a:pt x="2" y="147"/>
                        <a:pt x="4" y="153"/>
                      </a:cubicBezTo>
                      <a:close/>
                      <a:moveTo>
                        <a:pt x="38" y="59"/>
                      </a:moveTo>
                      <a:cubicBezTo>
                        <a:pt x="39" y="59"/>
                        <a:pt x="39" y="59"/>
                        <a:pt x="40" y="59"/>
                      </a:cubicBezTo>
                      <a:cubicBezTo>
                        <a:pt x="40" y="59"/>
                        <a:pt x="41" y="59"/>
                        <a:pt x="41" y="59"/>
                      </a:cubicBezTo>
                      <a:cubicBezTo>
                        <a:pt x="41" y="60"/>
                        <a:pt x="40" y="61"/>
                        <a:pt x="40" y="61"/>
                      </a:cubicBezTo>
                      <a:cubicBezTo>
                        <a:pt x="39" y="61"/>
                        <a:pt x="39" y="61"/>
                        <a:pt x="38" y="61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6" y="60"/>
                        <a:pt x="36" y="60"/>
                        <a:pt x="36" y="60"/>
                      </a:cubicBezTo>
                      <a:cubicBezTo>
                        <a:pt x="36" y="59"/>
                        <a:pt x="36" y="59"/>
                        <a:pt x="36" y="59"/>
                      </a:cubicBezTo>
                      <a:cubicBezTo>
                        <a:pt x="36" y="59"/>
                        <a:pt x="36" y="59"/>
                        <a:pt x="36" y="59"/>
                      </a:cubicBezTo>
                      <a:cubicBezTo>
                        <a:pt x="36" y="59"/>
                        <a:pt x="36" y="59"/>
                        <a:pt x="36" y="59"/>
                      </a:cubicBezTo>
                      <a:cubicBezTo>
                        <a:pt x="37" y="59"/>
                        <a:pt x="37" y="59"/>
                        <a:pt x="38" y="59"/>
                      </a:cubicBezTo>
                      <a:close/>
                      <a:moveTo>
                        <a:pt x="54" y="45"/>
                      </a:moveTo>
                      <a:cubicBezTo>
                        <a:pt x="53" y="48"/>
                        <a:pt x="52" y="50"/>
                        <a:pt x="51" y="53"/>
                      </a:cubicBezTo>
                      <a:cubicBezTo>
                        <a:pt x="51" y="53"/>
                        <a:pt x="51" y="53"/>
                        <a:pt x="51" y="53"/>
                      </a:cubicBezTo>
                      <a:cubicBezTo>
                        <a:pt x="48" y="54"/>
                        <a:pt x="46" y="54"/>
                        <a:pt x="43" y="54"/>
                      </a:cubicBezTo>
                      <a:cubicBezTo>
                        <a:pt x="45" y="52"/>
                        <a:pt x="45" y="49"/>
                        <a:pt x="46" y="46"/>
                      </a:cubicBezTo>
                      <a:cubicBezTo>
                        <a:pt x="48" y="46"/>
                        <a:pt x="51" y="46"/>
                        <a:pt x="54" y="45"/>
                      </a:cubicBezTo>
                      <a:close/>
                      <a:moveTo>
                        <a:pt x="112" y="40"/>
                      </a:moveTo>
                      <a:cubicBezTo>
                        <a:pt x="109" y="42"/>
                        <a:pt x="107" y="43"/>
                        <a:pt x="105" y="45"/>
                      </a:cubicBezTo>
                      <a:cubicBezTo>
                        <a:pt x="105" y="43"/>
                        <a:pt x="105" y="42"/>
                        <a:pt x="105" y="41"/>
                      </a:cubicBezTo>
                      <a:cubicBezTo>
                        <a:pt x="107" y="39"/>
                        <a:pt x="109" y="38"/>
                        <a:pt x="111" y="37"/>
                      </a:cubicBezTo>
                      <a:cubicBezTo>
                        <a:pt x="111" y="38"/>
                        <a:pt x="111" y="39"/>
                        <a:pt x="112" y="40"/>
                      </a:cubicBezTo>
                      <a:close/>
                      <a:moveTo>
                        <a:pt x="110" y="57"/>
                      </a:moveTo>
                      <a:cubicBezTo>
                        <a:pt x="109" y="58"/>
                        <a:pt x="108" y="60"/>
                        <a:pt x="106" y="62"/>
                      </a:cubicBezTo>
                      <a:cubicBezTo>
                        <a:pt x="104" y="61"/>
                        <a:pt x="103" y="61"/>
                        <a:pt x="101" y="60"/>
                      </a:cubicBezTo>
                      <a:cubicBezTo>
                        <a:pt x="102" y="59"/>
                        <a:pt x="103" y="57"/>
                        <a:pt x="104" y="55"/>
                      </a:cubicBezTo>
                      <a:cubicBezTo>
                        <a:pt x="106" y="56"/>
                        <a:pt x="108" y="56"/>
                        <a:pt x="110" y="57"/>
                      </a:cubicBezTo>
                      <a:close/>
                      <a:moveTo>
                        <a:pt x="121" y="58"/>
                      </a:moveTo>
                      <a:cubicBezTo>
                        <a:pt x="120" y="60"/>
                        <a:pt x="118" y="62"/>
                        <a:pt x="117" y="64"/>
                      </a:cubicBezTo>
                      <a:cubicBezTo>
                        <a:pt x="115" y="63"/>
                        <a:pt x="113" y="63"/>
                        <a:pt x="111" y="63"/>
                      </a:cubicBezTo>
                      <a:cubicBezTo>
                        <a:pt x="112" y="61"/>
                        <a:pt x="114" y="59"/>
                        <a:pt x="115" y="57"/>
                      </a:cubicBezTo>
                      <a:cubicBezTo>
                        <a:pt x="117" y="57"/>
                        <a:pt x="119" y="58"/>
                        <a:pt x="121" y="58"/>
                      </a:cubicBezTo>
                      <a:close/>
                      <a:moveTo>
                        <a:pt x="96" y="59"/>
                      </a:moveTo>
                      <a:cubicBezTo>
                        <a:pt x="95" y="59"/>
                        <a:pt x="94" y="59"/>
                        <a:pt x="93" y="58"/>
                      </a:cubicBezTo>
                      <a:cubicBezTo>
                        <a:pt x="94" y="57"/>
                        <a:pt x="95" y="55"/>
                        <a:pt x="96" y="54"/>
                      </a:cubicBezTo>
                      <a:cubicBezTo>
                        <a:pt x="96" y="54"/>
                        <a:pt x="96" y="54"/>
                        <a:pt x="97" y="54"/>
                      </a:cubicBezTo>
                      <a:cubicBezTo>
                        <a:pt x="98" y="54"/>
                        <a:pt x="99" y="54"/>
                        <a:pt x="100" y="54"/>
                      </a:cubicBezTo>
                      <a:cubicBezTo>
                        <a:pt x="98" y="56"/>
                        <a:pt x="97" y="58"/>
                        <a:pt x="96" y="59"/>
                      </a:cubicBezTo>
                      <a:close/>
                      <a:moveTo>
                        <a:pt x="88" y="56"/>
                      </a:moveTo>
                      <a:cubicBezTo>
                        <a:pt x="88" y="56"/>
                        <a:pt x="88" y="55"/>
                        <a:pt x="88" y="55"/>
                      </a:cubicBezTo>
                      <a:cubicBezTo>
                        <a:pt x="88" y="53"/>
                        <a:pt x="88" y="52"/>
                        <a:pt x="87" y="51"/>
                      </a:cubicBezTo>
                      <a:cubicBezTo>
                        <a:pt x="87" y="51"/>
                        <a:pt x="87" y="51"/>
                        <a:pt x="87" y="51"/>
                      </a:cubicBezTo>
                      <a:cubicBezTo>
                        <a:pt x="87" y="51"/>
                        <a:pt x="87" y="51"/>
                        <a:pt x="87" y="50"/>
                      </a:cubicBezTo>
                      <a:cubicBezTo>
                        <a:pt x="87" y="51"/>
                        <a:pt x="88" y="51"/>
                        <a:pt x="88" y="51"/>
                      </a:cubicBezTo>
                      <a:cubicBezTo>
                        <a:pt x="89" y="52"/>
                        <a:pt x="91" y="52"/>
                        <a:pt x="92" y="52"/>
                      </a:cubicBezTo>
                      <a:cubicBezTo>
                        <a:pt x="91" y="54"/>
                        <a:pt x="90" y="55"/>
                        <a:pt x="89" y="57"/>
                      </a:cubicBezTo>
                      <a:cubicBezTo>
                        <a:pt x="89" y="57"/>
                        <a:pt x="88" y="57"/>
                        <a:pt x="88" y="56"/>
                      </a:cubicBezTo>
                      <a:close/>
                      <a:moveTo>
                        <a:pt x="100" y="47"/>
                      </a:moveTo>
                      <a:cubicBezTo>
                        <a:pt x="99" y="48"/>
                        <a:pt x="98" y="49"/>
                        <a:pt x="97" y="49"/>
                      </a:cubicBezTo>
                      <a:cubicBezTo>
                        <a:pt x="96" y="49"/>
                        <a:pt x="96" y="49"/>
                        <a:pt x="96" y="49"/>
                      </a:cubicBezTo>
                      <a:cubicBezTo>
                        <a:pt x="96" y="48"/>
                        <a:pt x="96" y="48"/>
                        <a:pt x="96" y="48"/>
                      </a:cubicBezTo>
                      <a:cubicBezTo>
                        <a:pt x="96" y="47"/>
                        <a:pt x="96" y="46"/>
                        <a:pt x="96" y="45"/>
                      </a:cubicBezTo>
                      <a:cubicBezTo>
                        <a:pt x="98" y="44"/>
                        <a:pt x="99" y="44"/>
                        <a:pt x="100" y="43"/>
                      </a:cubicBezTo>
                      <a:cubicBezTo>
                        <a:pt x="100" y="44"/>
                        <a:pt x="100" y="46"/>
                        <a:pt x="100" y="47"/>
                      </a:cubicBezTo>
                      <a:close/>
                      <a:moveTo>
                        <a:pt x="91" y="48"/>
                      </a:moveTo>
                      <a:cubicBezTo>
                        <a:pt x="91" y="47"/>
                        <a:pt x="90" y="47"/>
                        <a:pt x="90" y="47"/>
                      </a:cubicBezTo>
                      <a:cubicBezTo>
                        <a:pt x="89" y="47"/>
                        <a:pt x="89" y="47"/>
                        <a:pt x="89" y="47"/>
                      </a:cubicBezTo>
                      <a:cubicBezTo>
                        <a:pt x="89" y="46"/>
                        <a:pt x="89" y="46"/>
                        <a:pt x="89" y="46"/>
                      </a:cubicBezTo>
                      <a:cubicBezTo>
                        <a:pt x="90" y="46"/>
                        <a:pt x="91" y="46"/>
                        <a:pt x="91" y="46"/>
                      </a:cubicBezTo>
                      <a:cubicBezTo>
                        <a:pt x="91" y="46"/>
                        <a:pt x="91" y="47"/>
                        <a:pt x="91" y="48"/>
                      </a:cubicBezTo>
                      <a:close/>
                      <a:moveTo>
                        <a:pt x="68" y="51"/>
                      </a:moveTo>
                      <a:cubicBezTo>
                        <a:pt x="69" y="48"/>
                        <a:pt x="70" y="46"/>
                        <a:pt x="71" y="43"/>
                      </a:cubicBezTo>
                      <a:cubicBezTo>
                        <a:pt x="73" y="43"/>
                        <a:pt x="75" y="43"/>
                        <a:pt x="76" y="43"/>
                      </a:cubicBezTo>
                      <a:cubicBezTo>
                        <a:pt x="75" y="45"/>
                        <a:pt x="75" y="48"/>
                        <a:pt x="74" y="50"/>
                      </a:cubicBezTo>
                      <a:cubicBezTo>
                        <a:pt x="72" y="50"/>
                        <a:pt x="70" y="51"/>
                        <a:pt x="68" y="51"/>
                      </a:cubicBezTo>
                      <a:close/>
                      <a:moveTo>
                        <a:pt x="63" y="52"/>
                      </a:moveTo>
                      <a:cubicBezTo>
                        <a:pt x="61" y="52"/>
                        <a:pt x="58" y="52"/>
                        <a:pt x="56" y="53"/>
                      </a:cubicBezTo>
                      <a:cubicBezTo>
                        <a:pt x="57" y="50"/>
                        <a:pt x="58" y="47"/>
                        <a:pt x="59" y="45"/>
                      </a:cubicBezTo>
                      <a:cubicBezTo>
                        <a:pt x="62" y="44"/>
                        <a:pt x="64" y="44"/>
                        <a:pt x="66" y="44"/>
                      </a:cubicBezTo>
                      <a:cubicBezTo>
                        <a:pt x="65" y="46"/>
                        <a:pt x="64" y="49"/>
                        <a:pt x="63" y="52"/>
                      </a:cubicBezTo>
                      <a:close/>
                      <a:moveTo>
                        <a:pt x="46" y="58"/>
                      </a:moveTo>
                      <a:cubicBezTo>
                        <a:pt x="46" y="58"/>
                        <a:pt x="46" y="58"/>
                        <a:pt x="46" y="58"/>
                      </a:cubicBezTo>
                      <a:cubicBezTo>
                        <a:pt x="49" y="58"/>
                        <a:pt x="51" y="58"/>
                        <a:pt x="54" y="57"/>
                      </a:cubicBezTo>
                      <a:cubicBezTo>
                        <a:pt x="53" y="58"/>
                        <a:pt x="53" y="59"/>
                        <a:pt x="53" y="60"/>
                      </a:cubicBezTo>
                      <a:cubicBezTo>
                        <a:pt x="53" y="60"/>
                        <a:pt x="52" y="61"/>
                        <a:pt x="52" y="61"/>
                      </a:cubicBezTo>
                      <a:cubicBezTo>
                        <a:pt x="50" y="61"/>
                        <a:pt x="48" y="61"/>
                        <a:pt x="46" y="61"/>
                      </a:cubicBezTo>
                      <a:cubicBezTo>
                        <a:pt x="45" y="61"/>
                        <a:pt x="45" y="61"/>
                        <a:pt x="45" y="61"/>
                      </a:cubicBezTo>
                      <a:cubicBezTo>
                        <a:pt x="45" y="60"/>
                        <a:pt x="46" y="59"/>
                        <a:pt x="46" y="58"/>
                      </a:cubicBezTo>
                      <a:close/>
                      <a:moveTo>
                        <a:pt x="59" y="57"/>
                      </a:moveTo>
                      <a:cubicBezTo>
                        <a:pt x="61" y="56"/>
                        <a:pt x="63" y="56"/>
                        <a:pt x="65" y="56"/>
                      </a:cubicBezTo>
                      <a:cubicBezTo>
                        <a:pt x="65" y="56"/>
                        <a:pt x="65" y="56"/>
                        <a:pt x="66" y="56"/>
                      </a:cubicBezTo>
                      <a:cubicBezTo>
                        <a:pt x="65" y="57"/>
                        <a:pt x="65" y="58"/>
                        <a:pt x="64" y="59"/>
                      </a:cubicBezTo>
                      <a:cubicBezTo>
                        <a:pt x="64" y="59"/>
                        <a:pt x="64" y="60"/>
                        <a:pt x="64" y="60"/>
                      </a:cubicBezTo>
                      <a:cubicBezTo>
                        <a:pt x="62" y="60"/>
                        <a:pt x="60" y="60"/>
                        <a:pt x="57" y="61"/>
                      </a:cubicBezTo>
                      <a:cubicBezTo>
                        <a:pt x="58" y="59"/>
                        <a:pt x="58" y="58"/>
                        <a:pt x="59" y="57"/>
                      </a:cubicBezTo>
                      <a:close/>
                      <a:moveTo>
                        <a:pt x="71" y="55"/>
                      </a:move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3" y="55"/>
                        <a:pt x="74" y="54"/>
                        <a:pt x="76" y="54"/>
                      </a:cubicBezTo>
                      <a:cubicBezTo>
                        <a:pt x="75" y="55"/>
                        <a:pt x="75" y="57"/>
                        <a:pt x="74" y="58"/>
                      </a:cubicBezTo>
                      <a:cubicBezTo>
                        <a:pt x="74" y="58"/>
                        <a:pt x="74" y="58"/>
                        <a:pt x="74" y="59"/>
                      </a:cubicBezTo>
                      <a:cubicBezTo>
                        <a:pt x="72" y="59"/>
                        <a:pt x="70" y="59"/>
                        <a:pt x="69" y="59"/>
                      </a:cubicBezTo>
                      <a:cubicBezTo>
                        <a:pt x="69" y="58"/>
                        <a:pt x="70" y="57"/>
                        <a:pt x="71" y="55"/>
                      </a:cubicBezTo>
                      <a:close/>
                      <a:moveTo>
                        <a:pt x="81" y="53"/>
                      </a:moveTo>
                      <a:cubicBezTo>
                        <a:pt x="82" y="53"/>
                        <a:pt x="82" y="53"/>
                        <a:pt x="82" y="53"/>
                      </a:cubicBezTo>
                      <a:cubicBezTo>
                        <a:pt x="82" y="53"/>
                        <a:pt x="83" y="53"/>
                        <a:pt x="83" y="53"/>
                      </a:cubicBezTo>
                      <a:cubicBezTo>
                        <a:pt x="83" y="53"/>
                        <a:pt x="84" y="54"/>
                        <a:pt x="84" y="55"/>
                      </a:cubicBezTo>
                      <a:cubicBezTo>
                        <a:pt x="84" y="56"/>
                        <a:pt x="84" y="56"/>
                        <a:pt x="83" y="56"/>
                      </a:cubicBezTo>
                      <a:cubicBezTo>
                        <a:pt x="83" y="56"/>
                        <a:pt x="83" y="57"/>
                        <a:pt x="83" y="57"/>
                      </a:cubicBezTo>
                      <a:cubicBezTo>
                        <a:pt x="82" y="57"/>
                        <a:pt x="82" y="57"/>
                        <a:pt x="82" y="57"/>
                      </a:cubicBezTo>
                      <a:cubicBezTo>
                        <a:pt x="82" y="57"/>
                        <a:pt x="81" y="57"/>
                        <a:pt x="81" y="57"/>
                      </a:cubicBezTo>
                      <a:cubicBezTo>
                        <a:pt x="81" y="57"/>
                        <a:pt x="81" y="57"/>
                        <a:pt x="81" y="57"/>
                      </a:cubicBezTo>
                      <a:cubicBezTo>
                        <a:pt x="81" y="57"/>
                        <a:pt x="81" y="57"/>
                        <a:pt x="81" y="57"/>
                      </a:cubicBezTo>
                      <a:cubicBezTo>
                        <a:pt x="80" y="57"/>
                        <a:pt x="79" y="57"/>
                        <a:pt x="79" y="58"/>
                      </a:cubicBezTo>
                      <a:cubicBezTo>
                        <a:pt x="80" y="56"/>
                        <a:pt x="81" y="55"/>
                        <a:pt x="81" y="53"/>
                      </a:cubicBezTo>
                      <a:close/>
                      <a:moveTo>
                        <a:pt x="132" y="58"/>
                      </a:moveTo>
                      <a:cubicBezTo>
                        <a:pt x="131" y="60"/>
                        <a:pt x="131" y="62"/>
                        <a:pt x="131" y="64"/>
                      </a:cubicBezTo>
                      <a:cubicBezTo>
                        <a:pt x="129" y="64"/>
                        <a:pt x="127" y="64"/>
                        <a:pt x="125" y="64"/>
                      </a:cubicBezTo>
                      <a:cubicBezTo>
                        <a:pt x="124" y="64"/>
                        <a:pt x="123" y="64"/>
                        <a:pt x="122" y="64"/>
                      </a:cubicBezTo>
                      <a:cubicBezTo>
                        <a:pt x="123" y="62"/>
                        <a:pt x="125" y="60"/>
                        <a:pt x="126" y="58"/>
                      </a:cubicBezTo>
                      <a:cubicBezTo>
                        <a:pt x="128" y="58"/>
                        <a:pt x="129" y="58"/>
                        <a:pt x="130" y="58"/>
                      </a:cubicBezTo>
                      <a:cubicBezTo>
                        <a:pt x="131" y="58"/>
                        <a:pt x="131" y="58"/>
                        <a:pt x="132" y="58"/>
                      </a:cubicBezTo>
                      <a:close/>
                      <a:moveTo>
                        <a:pt x="85" y="45"/>
                      </a:moveTo>
                      <a:cubicBezTo>
                        <a:pt x="85" y="45"/>
                        <a:pt x="85" y="45"/>
                        <a:pt x="85" y="45"/>
                      </a:cubicBezTo>
                      <a:cubicBezTo>
                        <a:pt x="85" y="46"/>
                        <a:pt x="85" y="46"/>
                        <a:pt x="85" y="46"/>
                      </a:cubicBezTo>
                      <a:cubicBezTo>
                        <a:pt x="85" y="46"/>
                        <a:pt x="85" y="46"/>
                        <a:pt x="85" y="46"/>
                      </a:cubicBezTo>
                      <a:cubicBezTo>
                        <a:pt x="85" y="46"/>
                        <a:pt x="85" y="46"/>
                        <a:pt x="85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4" y="48"/>
                        <a:pt x="83" y="48"/>
                        <a:pt x="83" y="48"/>
                      </a:cubicBezTo>
                      <a:cubicBezTo>
                        <a:pt x="83" y="49"/>
                        <a:pt x="82" y="49"/>
                        <a:pt x="81" y="49"/>
                      </a:cubicBezTo>
                      <a:cubicBezTo>
                        <a:pt x="80" y="49"/>
                        <a:pt x="79" y="49"/>
                        <a:pt x="79" y="49"/>
                      </a:cubicBezTo>
                      <a:cubicBezTo>
                        <a:pt x="79" y="47"/>
                        <a:pt x="80" y="45"/>
                        <a:pt x="81" y="42"/>
                      </a:cubicBezTo>
                      <a:cubicBezTo>
                        <a:pt x="82" y="42"/>
                        <a:pt x="82" y="42"/>
                        <a:pt x="83" y="43"/>
                      </a:cubicBezTo>
                      <a:cubicBezTo>
                        <a:pt x="84" y="43"/>
                        <a:pt x="84" y="43"/>
                        <a:pt x="84" y="43"/>
                      </a:cubicBezTo>
                      <a:cubicBezTo>
                        <a:pt x="85" y="44"/>
                        <a:pt x="85" y="44"/>
                        <a:pt x="85" y="44"/>
                      </a:cubicBezTo>
                      <a:lnTo>
                        <a:pt x="85" y="45"/>
                      </a:lnTo>
                      <a:close/>
                      <a:moveTo>
                        <a:pt x="32" y="27"/>
                      </a:moveTo>
                      <a:cubicBezTo>
                        <a:pt x="29" y="24"/>
                        <a:pt x="25" y="22"/>
                        <a:pt x="22" y="20"/>
                      </a:cubicBezTo>
                      <a:cubicBezTo>
                        <a:pt x="24" y="17"/>
                        <a:pt x="27" y="15"/>
                        <a:pt x="31" y="15"/>
                      </a:cubicBezTo>
                      <a:cubicBezTo>
                        <a:pt x="33" y="18"/>
                        <a:pt x="37" y="24"/>
                        <a:pt x="42" y="32"/>
                      </a:cubicBezTo>
                      <a:cubicBezTo>
                        <a:pt x="42" y="33"/>
                        <a:pt x="43" y="33"/>
                        <a:pt x="44" y="34"/>
                      </a:cubicBezTo>
                      <a:cubicBezTo>
                        <a:pt x="45" y="35"/>
                        <a:pt x="46" y="35"/>
                        <a:pt x="48" y="35"/>
                      </a:cubicBezTo>
                      <a:cubicBezTo>
                        <a:pt x="48" y="35"/>
                        <a:pt x="48" y="35"/>
                        <a:pt x="48" y="35"/>
                      </a:cubicBezTo>
                      <a:cubicBezTo>
                        <a:pt x="49" y="35"/>
                        <a:pt x="50" y="34"/>
                        <a:pt x="50" y="33"/>
                      </a:cubicBezTo>
                      <a:cubicBezTo>
                        <a:pt x="51" y="33"/>
                        <a:pt x="51" y="32"/>
                        <a:pt x="51" y="31"/>
                      </a:cubicBezTo>
                      <a:cubicBezTo>
                        <a:pt x="51" y="30"/>
                        <a:pt x="50" y="29"/>
                        <a:pt x="50" y="28"/>
                      </a:cubicBezTo>
                      <a:cubicBezTo>
                        <a:pt x="46" y="20"/>
                        <a:pt x="41" y="14"/>
                        <a:pt x="39" y="8"/>
                      </a:cubicBezTo>
                      <a:cubicBezTo>
                        <a:pt x="39" y="8"/>
                        <a:pt x="39" y="8"/>
                        <a:pt x="39" y="8"/>
                      </a:cubicBezTo>
                      <a:cubicBezTo>
                        <a:pt x="39" y="7"/>
                        <a:pt x="39" y="6"/>
                        <a:pt x="40" y="6"/>
                      </a:cubicBezTo>
                      <a:cubicBezTo>
                        <a:pt x="50" y="6"/>
                        <a:pt x="56" y="5"/>
                        <a:pt x="65" y="5"/>
                      </a:cubicBezTo>
                      <a:cubicBezTo>
                        <a:pt x="65" y="5"/>
                        <a:pt x="65" y="5"/>
                        <a:pt x="65" y="5"/>
                      </a:cubicBezTo>
                      <a:cubicBezTo>
                        <a:pt x="65" y="5"/>
                        <a:pt x="65" y="5"/>
                        <a:pt x="65" y="5"/>
                      </a:cubicBezTo>
                      <a:cubicBezTo>
                        <a:pt x="65" y="5"/>
                        <a:pt x="65" y="5"/>
                        <a:pt x="65" y="5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6" y="6"/>
                        <a:pt x="66" y="6"/>
                        <a:pt x="66" y="6"/>
                      </a:cubicBezTo>
                      <a:cubicBezTo>
                        <a:pt x="64" y="8"/>
                        <a:pt x="63" y="10"/>
                        <a:pt x="62" y="13"/>
                      </a:cubicBezTo>
                      <a:cubicBezTo>
                        <a:pt x="61" y="16"/>
                        <a:pt x="60" y="18"/>
                        <a:pt x="60" y="21"/>
                      </a:cubicBezTo>
                      <a:cubicBezTo>
                        <a:pt x="60" y="24"/>
                        <a:pt x="61" y="27"/>
                        <a:pt x="63" y="30"/>
                      </a:cubicBezTo>
                      <a:cubicBezTo>
                        <a:pt x="63" y="31"/>
                        <a:pt x="64" y="31"/>
                        <a:pt x="65" y="31"/>
                      </a:cubicBezTo>
                      <a:cubicBezTo>
                        <a:pt x="66" y="31"/>
                        <a:pt x="67" y="31"/>
                        <a:pt x="67" y="30"/>
                      </a:cubicBezTo>
                      <a:cubicBezTo>
                        <a:pt x="69" y="26"/>
                        <a:pt x="70" y="22"/>
                        <a:pt x="70" y="19"/>
                      </a:cubicBezTo>
                      <a:cubicBezTo>
                        <a:pt x="71" y="15"/>
                        <a:pt x="72" y="12"/>
                        <a:pt x="74" y="10"/>
                      </a:cubicBezTo>
                      <a:cubicBezTo>
                        <a:pt x="75" y="9"/>
                        <a:pt x="77" y="8"/>
                        <a:pt x="78" y="8"/>
                      </a:cubicBezTo>
                      <a:cubicBezTo>
                        <a:pt x="79" y="9"/>
                        <a:pt x="80" y="9"/>
                        <a:pt x="80" y="9"/>
                      </a:cubicBezTo>
                      <a:cubicBezTo>
                        <a:pt x="85" y="9"/>
                        <a:pt x="90" y="11"/>
                        <a:pt x="94" y="13"/>
                      </a:cubicBezTo>
                      <a:cubicBezTo>
                        <a:pt x="86" y="19"/>
                        <a:pt x="80" y="28"/>
                        <a:pt x="80" y="38"/>
                      </a:cubicBezTo>
                      <a:cubicBezTo>
                        <a:pt x="79" y="38"/>
                        <a:pt x="79" y="38"/>
                        <a:pt x="78" y="38"/>
                      </a:cubicBezTo>
                      <a:cubicBezTo>
                        <a:pt x="75" y="38"/>
                        <a:pt x="65" y="39"/>
                        <a:pt x="56" y="40"/>
                      </a:cubicBezTo>
                      <a:cubicBezTo>
                        <a:pt x="52" y="41"/>
                        <a:pt x="47" y="42"/>
                        <a:pt x="44" y="42"/>
                      </a:cubicBezTo>
                      <a:cubicBezTo>
                        <a:pt x="42" y="42"/>
                        <a:pt x="41" y="43"/>
                        <a:pt x="39" y="43"/>
                      </a:cubicBezTo>
                      <a:cubicBezTo>
                        <a:pt x="39" y="42"/>
                        <a:pt x="39" y="41"/>
                        <a:pt x="39" y="40"/>
                      </a:cubicBezTo>
                      <a:cubicBezTo>
                        <a:pt x="38" y="35"/>
                        <a:pt x="35" y="30"/>
                        <a:pt x="32" y="27"/>
                      </a:cubicBezTo>
                      <a:close/>
                      <a:moveTo>
                        <a:pt x="35" y="49"/>
                      </a:moveTo>
                      <a:cubicBezTo>
                        <a:pt x="36" y="48"/>
                        <a:pt x="36" y="48"/>
                        <a:pt x="37" y="48"/>
                      </a:cubicBezTo>
                      <a:cubicBezTo>
                        <a:pt x="37" y="48"/>
                        <a:pt x="37" y="48"/>
                        <a:pt x="38" y="48"/>
                      </a:cubicBezTo>
                      <a:cubicBezTo>
                        <a:pt x="38" y="48"/>
                        <a:pt x="39" y="48"/>
                        <a:pt x="39" y="47"/>
                      </a:cubicBezTo>
                      <a:cubicBezTo>
                        <a:pt x="39" y="47"/>
                        <a:pt x="40" y="47"/>
                        <a:pt x="40" y="47"/>
                      </a:cubicBezTo>
                      <a:cubicBezTo>
                        <a:pt x="40" y="47"/>
                        <a:pt x="41" y="47"/>
                        <a:pt x="41" y="47"/>
                      </a:cubicBezTo>
                      <a:cubicBezTo>
                        <a:pt x="41" y="49"/>
                        <a:pt x="40" y="52"/>
                        <a:pt x="39" y="54"/>
                      </a:cubicBezTo>
                      <a:cubicBezTo>
                        <a:pt x="38" y="54"/>
                        <a:pt x="38" y="54"/>
                        <a:pt x="38" y="55"/>
                      </a:cubicBezTo>
                      <a:cubicBezTo>
                        <a:pt x="38" y="55"/>
                        <a:pt x="38" y="55"/>
                        <a:pt x="38" y="55"/>
                      </a:cubicBezTo>
                      <a:cubicBezTo>
                        <a:pt x="37" y="55"/>
                        <a:pt x="36" y="54"/>
                        <a:pt x="36" y="54"/>
                      </a:cubicBezTo>
                      <a:cubicBezTo>
                        <a:pt x="35" y="54"/>
                        <a:pt x="35" y="53"/>
                        <a:pt x="34" y="52"/>
                      </a:cubicBezTo>
                      <a:cubicBezTo>
                        <a:pt x="34" y="51"/>
                        <a:pt x="34" y="51"/>
                        <a:pt x="34" y="51"/>
                      </a:cubicBezTo>
                      <a:cubicBezTo>
                        <a:pt x="34" y="50"/>
                        <a:pt x="35" y="50"/>
                        <a:pt x="35" y="49"/>
                      </a:cubicBezTo>
                      <a:close/>
                      <a:moveTo>
                        <a:pt x="16" y="92"/>
                      </a:moveTo>
                      <a:cubicBezTo>
                        <a:pt x="20" y="87"/>
                        <a:pt x="24" y="84"/>
                        <a:pt x="29" y="80"/>
                      </a:cubicBezTo>
                      <a:cubicBezTo>
                        <a:pt x="33" y="77"/>
                        <a:pt x="37" y="72"/>
                        <a:pt x="39" y="66"/>
                      </a:cubicBezTo>
                      <a:cubicBezTo>
                        <a:pt x="40" y="66"/>
                        <a:pt x="41" y="66"/>
                        <a:pt x="42" y="66"/>
                      </a:cubicBezTo>
                      <a:cubicBezTo>
                        <a:pt x="43" y="66"/>
                        <a:pt x="45" y="66"/>
                        <a:pt x="46" y="66"/>
                      </a:cubicBezTo>
                      <a:cubicBezTo>
                        <a:pt x="62" y="65"/>
                        <a:pt x="72" y="64"/>
                        <a:pt x="80" y="62"/>
                      </a:cubicBezTo>
                      <a:cubicBezTo>
                        <a:pt x="81" y="63"/>
                        <a:pt x="81" y="63"/>
                        <a:pt x="82" y="64"/>
                      </a:cubicBezTo>
                      <a:cubicBezTo>
                        <a:pt x="84" y="66"/>
                        <a:pt x="87" y="69"/>
                        <a:pt x="90" y="71"/>
                      </a:cubicBezTo>
                      <a:cubicBezTo>
                        <a:pt x="95" y="75"/>
                        <a:pt x="102" y="79"/>
                        <a:pt x="107" y="83"/>
                      </a:cubicBezTo>
                      <a:cubicBezTo>
                        <a:pt x="113" y="88"/>
                        <a:pt x="119" y="93"/>
                        <a:pt x="122" y="98"/>
                      </a:cubicBezTo>
                      <a:cubicBezTo>
                        <a:pt x="128" y="106"/>
                        <a:pt x="131" y="117"/>
                        <a:pt x="131" y="128"/>
                      </a:cubicBezTo>
                      <a:cubicBezTo>
                        <a:pt x="131" y="131"/>
                        <a:pt x="131" y="134"/>
                        <a:pt x="130" y="137"/>
                      </a:cubicBezTo>
                      <a:cubicBezTo>
                        <a:pt x="130" y="140"/>
                        <a:pt x="129" y="143"/>
                        <a:pt x="128" y="146"/>
                      </a:cubicBezTo>
                      <a:cubicBezTo>
                        <a:pt x="127" y="149"/>
                        <a:pt x="126" y="152"/>
                        <a:pt x="125" y="157"/>
                      </a:cubicBezTo>
                      <a:cubicBezTo>
                        <a:pt x="125" y="157"/>
                        <a:pt x="125" y="157"/>
                        <a:pt x="125" y="157"/>
                      </a:cubicBezTo>
                      <a:cubicBezTo>
                        <a:pt x="125" y="158"/>
                        <a:pt x="126" y="159"/>
                        <a:pt x="126" y="160"/>
                      </a:cubicBezTo>
                      <a:cubicBezTo>
                        <a:pt x="126" y="161"/>
                        <a:pt x="127" y="163"/>
                        <a:pt x="127" y="165"/>
                      </a:cubicBezTo>
                      <a:cubicBezTo>
                        <a:pt x="128" y="166"/>
                        <a:pt x="128" y="168"/>
                        <a:pt x="128" y="169"/>
                      </a:cubicBezTo>
                      <a:cubicBezTo>
                        <a:pt x="128" y="169"/>
                        <a:pt x="128" y="169"/>
                        <a:pt x="128" y="169"/>
                      </a:cubicBezTo>
                      <a:cubicBezTo>
                        <a:pt x="127" y="170"/>
                        <a:pt x="127" y="170"/>
                        <a:pt x="127" y="170"/>
                      </a:cubicBezTo>
                      <a:cubicBezTo>
                        <a:pt x="127" y="170"/>
                        <a:pt x="127" y="170"/>
                        <a:pt x="126" y="170"/>
                      </a:cubicBezTo>
                      <a:cubicBezTo>
                        <a:pt x="125" y="170"/>
                        <a:pt x="123" y="169"/>
                        <a:pt x="121" y="169"/>
                      </a:cubicBezTo>
                      <a:cubicBezTo>
                        <a:pt x="120" y="168"/>
                        <a:pt x="119" y="168"/>
                        <a:pt x="119" y="167"/>
                      </a:cubicBezTo>
                      <a:cubicBezTo>
                        <a:pt x="118" y="167"/>
                        <a:pt x="118" y="167"/>
                        <a:pt x="118" y="167"/>
                      </a:cubicBezTo>
                      <a:cubicBezTo>
                        <a:pt x="117" y="167"/>
                        <a:pt x="117" y="167"/>
                        <a:pt x="117" y="167"/>
                      </a:cubicBezTo>
                      <a:cubicBezTo>
                        <a:pt x="117" y="167"/>
                        <a:pt x="117" y="167"/>
                        <a:pt x="116" y="167"/>
                      </a:cubicBezTo>
                      <a:cubicBezTo>
                        <a:pt x="116" y="167"/>
                        <a:pt x="116" y="167"/>
                        <a:pt x="116" y="167"/>
                      </a:cubicBezTo>
                      <a:cubicBezTo>
                        <a:pt x="116" y="167"/>
                        <a:pt x="116" y="167"/>
                        <a:pt x="116" y="167"/>
                      </a:cubicBezTo>
                      <a:cubicBezTo>
                        <a:pt x="111" y="167"/>
                        <a:pt x="108" y="168"/>
                        <a:pt x="105" y="169"/>
                      </a:cubicBezTo>
                      <a:cubicBezTo>
                        <a:pt x="102" y="169"/>
                        <a:pt x="99" y="170"/>
                        <a:pt x="95" y="170"/>
                      </a:cubicBezTo>
                      <a:cubicBezTo>
                        <a:pt x="87" y="171"/>
                        <a:pt x="79" y="172"/>
                        <a:pt x="71" y="173"/>
                      </a:cubicBezTo>
                      <a:cubicBezTo>
                        <a:pt x="68" y="173"/>
                        <a:pt x="64" y="173"/>
                        <a:pt x="61" y="173"/>
                      </a:cubicBezTo>
                      <a:cubicBezTo>
                        <a:pt x="56" y="173"/>
                        <a:pt x="51" y="173"/>
                        <a:pt x="47" y="173"/>
                      </a:cubicBezTo>
                      <a:cubicBezTo>
                        <a:pt x="43" y="172"/>
                        <a:pt x="39" y="172"/>
                        <a:pt x="35" y="172"/>
                      </a:cubicBezTo>
                      <a:cubicBezTo>
                        <a:pt x="31" y="172"/>
                        <a:pt x="26" y="172"/>
                        <a:pt x="21" y="175"/>
                      </a:cubicBezTo>
                      <a:cubicBezTo>
                        <a:pt x="21" y="176"/>
                        <a:pt x="20" y="176"/>
                        <a:pt x="19" y="177"/>
                      </a:cubicBezTo>
                      <a:cubicBezTo>
                        <a:pt x="18" y="177"/>
                        <a:pt x="17" y="177"/>
                        <a:pt x="17" y="177"/>
                      </a:cubicBezTo>
                      <a:cubicBezTo>
                        <a:pt x="17" y="177"/>
                        <a:pt x="17" y="177"/>
                        <a:pt x="17" y="177"/>
                      </a:cubicBezTo>
                      <a:cubicBezTo>
                        <a:pt x="17" y="177"/>
                        <a:pt x="17" y="177"/>
                        <a:pt x="17" y="177"/>
                      </a:cubicBezTo>
                      <a:cubicBezTo>
                        <a:pt x="17" y="175"/>
                        <a:pt x="17" y="174"/>
                        <a:pt x="17" y="173"/>
                      </a:cubicBezTo>
                      <a:cubicBezTo>
                        <a:pt x="16" y="172"/>
                        <a:pt x="16" y="171"/>
                        <a:pt x="16" y="171"/>
                      </a:cubicBezTo>
                      <a:cubicBezTo>
                        <a:pt x="16" y="170"/>
                        <a:pt x="16" y="170"/>
                        <a:pt x="16" y="170"/>
                      </a:cubicBezTo>
                      <a:cubicBezTo>
                        <a:pt x="16" y="170"/>
                        <a:pt x="16" y="169"/>
                        <a:pt x="16" y="169"/>
                      </a:cubicBezTo>
                      <a:cubicBezTo>
                        <a:pt x="13" y="162"/>
                        <a:pt x="11" y="156"/>
                        <a:pt x="9" y="151"/>
                      </a:cubicBezTo>
                      <a:cubicBezTo>
                        <a:pt x="7" y="146"/>
                        <a:pt x="6" y="140"/>
                        <a:pt x="6" y="133"/>
                      </a:cubicBezTo>
                      <a:cubicBezTo>
                        <a:pt x="6" y="132"/>
                        <a:pt x="5" y="131"/>
                        <a:pt x="5" y="130"/>
                      </a:cubicBezTo>
                      <a:cubicBezTo>
                        <a:pt x="5" y="116"/>
                        <a:pt x="9" y="103"/>
                        <a:pt x="16" y="9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anchor="t" anchorCtr="0" bIns="45720" compatLnSpc="1" lIns="91440" numCol="1" rIns="91440" tIns="45720" vert="horz" wrap="square">
                  <a:prstTxWarp prst="textNoShape"/>
                </a:bodyPr>
                <a:p>
                  <a:endParaRPr altLang="en-US" lang="zh-CN">
                    <a:solidFill>
                      <a:prstClr val="black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048865" name="Freeform 27"/>
              <p:cNvSpPr/>
              <p:nvPr/>
            </p:nvSpPr>
            <p:spPr bwMode="auto">
              <a:xfrm>
                <a:off x="5922963" y="4846471"/>
                <a:ext cx="90488" cy="293687"/>
              </a:xfrm>
              <a:custGeom>
                <a:avLst/>
                <a:gdLst>
                  <a:gd name="T0" fmla="*/ 0 w 57"/>
                  <a:gd name="T1" fmla="*/ 0 h 185"/>
                  <a:gd name="T2" fmla="*/ 0 w 57"/>
                  <a:gd name="T3" fmla="*/ 0 h 185"/>
                  <a:gd name="T4" fmla="*/ 0 w 57"/>
                  <a:gd name="T5" fmla="*/ 185 h 185"/>
                  <a:gd name="T6" fmla="*/ 57 w 57"/>
                  <a:gd name="T7" fmla="*/ 185 h 185"/>
                  <a:gd name="T8" fmla="*/ 51 w 57"/>
                  <a:gd name="T9" fmla="*/ 185 h 185"/>
                  <a:gd name="T10" fmla="*/ 0 w 57"/>
                  <a:gd name="T11" fmla="*/ 185 h 185"/>
                  <a:gd name="T12" fmla="*/ 0 w 57"/>
                  <a:gd name="T13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185">
                    <a:moveTo>
                      <a:pt x="0" y="0"/>
                    </a:moveTo>
                    <a:lnTo>
                      <a:pt x="0" y="0"/>
                    </a:lnTo>
                    <a:lnTo>
                      <a:pt x="0" y="185"/>
                    </a:lnTo>
                    <a:lnTo>
                      <a:pt x="57" y="185"/>
                    </a:lnTo>
                    <a:lnTo>
                      <a:pt x="51" y="185"/>
                    </a:lnTo>
                    <a:lnTo>
                      <a:pt x="0" y="18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48866" name="Freeform 28"/>
              <p:cNvSpPr/>
              <p:nvPr/>
            </p:nvSpPr>
            <p:spPr bwMode="auto">
              <a:xfrm>
                <a:off x="5922963" y="4846471"/>
                <a:ext cx="90488" cy="293687"/>
              </a:xfrm>
              <a:custGeom>
                <a:avLst/>
                <a:gdLst>
                  <a:gd name="T0" fmla="*/ 0 w 57"/>
                  <a:gd name="T1" fmla="*/ 0 h 185"/>
                  <a:gd name="T2" fmla="*/ 0 w 57"/>
                  <a:gd name="T3" fmla="*/ 0 h 185"/>
                  <a:gd name="T4" fmla="*/ 0 w 57"/>
                  <a:gd name="T5" fmla="*/ 185 h 185"/>
                  <a:gd name="T6" fmla="*/ 57 w 57"/>
                  <a:gd name="T7" fmla="*/ 185 h 185"/>
                  <a:gd name="T8" fmla="*/ 51 w 57"/>
                  <a:gd name="T9" fmla="*/ 185 h 185"/>
                  <a:gd name="T10" fmla="*/ 0 w 57"/>
                  <a:gd name="T11" fmla="*/ 185 h 185"/>
                  <a:gd name="T12" fmla="*/ 0 w 57"/>
                  <a:gd name="T13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185">
                    <a:moveTo>
                      <a:pt x="0" y="0"/>
                    </a:moveTo>
                    <a:lnTo>
                      <a:pt x="0" y="0"/>
                    </a:lnTo>
                    <a:lnTo>
                      <a:pt x="0" y="185"/>
                    </a:lnTo>
                    <a:lnTo>
                      <a:pt x="57" y="185"/>
                    </a:lnTo>
                    <a:lnTo>
                      <a:pt x="51" y="185"/>
                    </a:lnTo>
                    <a:lnTo>
                      <a:pt x="0" y="185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48867" name="Freeform 41"/>
              <p:cNvSpPr/>
              <p:nvPr/>
            </p:nvSpPr>
            <p:spPr bwMode="auto">
              <a:xfrm>
                <a:off x="6037263" y="4825833"/>
                <a:ext cx="90488" cy="314325"/>
              </a:xfrm>
              <a:custGeom>
                <a:avLst/>
                <a:gdLst>
                  <a:gd name="T0" fmla="*/ 0 w 57"/>
                  <a:gd name="T1" fmla="*/ 0 h 198"/>
                  <a:gd name="T2" fmla="*/ 0 w 57"/>
                  <a:gd name="T3" fmla="*/ 198 h 198"/>
                  <a:gd name="T4" fmla="*/ 57 w 57"/>
                  <a:gd name="T5" fmla="*/ 198 h 198"/>
                  <a:gd name="T6" fmla="*/ 52 w 57"/>
                  <a:gd name="T7" fmla="*/ 198 h 198"/>
                  <a:gd name="T8" fmla="*/ 0 w 57"/>
                  <a:gd name="T9" fmla="*/ 198 h 198"/>
                  <a:gd name="T10" fmla="*/ 0 w 57"/>
                  <a:gd name="T11" fmla="*/ 0 h 198"/>
                  <a:gd name="T12" fmla="*/ 0 w 57"/>
                  <a:gd name="T13" fmla="*/ 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198">
                    <a:moveTo>
                      <a:pt x="0" y="0"/>
                    </a:moveTo>
                    <a:lnTo>
                      <a:pt x="0" y="198"/>
                    </a:lnTo>
                    <a:lnTo>
                      <a:pt x="57" y="198"/>
                    </a:lnTo>
                    <a:lnTo>
                      <a:pt x="52" y="198"/>
                    </a:lnTo>
                    <a:lnTo>
                      <a:pt x="0" y="1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48868" name="Freeform 42"/>
              <p:cNvSpPr/>
              <p:nvPr/>
            </p:nvSpPr>
            <p:spPr bwMode="auto">
              <a:xfrm>
                <a:off x="6037263" y="4825833"/>
                <a:ext cx="90488" cy="314325"/>
              </a:xfrm>
              <a:custGeom>
                <a:avLst/>
                <a:gdLst>
                  <a:gd name="T0" fmla="*/ 0 w 57"/>
                  <a:gd name="T1" fmla="*/ 0 h 198"/>
                  <a:gd name="T2" fmla="*/ 0 w 57"/>
                  <a:gd name="T3" fmla="*/ 198 h 198"/>
                  <a:gd name="T4" fmla="*/ 57 w 57"/>
                  <a:gd name="T5" fmla="*/ 198 h 198"/>
                  <a:gd name="T6" fmla="*/ 52 w 57"/>
                  <a:gd name="T7" fmla="*/ 198 h 198"/>
                  <a:gd name="T8" fmla="*/ 0 w 57"/>
                  <a:gd name="T9" fmla="*/ 198 h 198"/>
                  <a:gd name="T10" fmla="*/ 0 w 57"/>
                  <a:gd name="T11" fmla="*/ 0 h 198"/>
                  <a:gd name="T12" fmla="*/ 0 w 57"/>
                  <a:gd name="T13" fmla="*/ 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198">
                    <a:moveTo>
                      <a:pt x="0" y="0"/>
                    </a:moveTo>
                    <a:lnTo>
                      <a:pt x="0" y="198"/>
                    </a:lnTo>
                    <a:lnTo>
                      <a:pt x="57" y="198"/>
                    </a:lnTo>
                    <a:lnTo>
                      <a:pt x="52" y="198"/>
                    </a:lnTo>
                    <a:lnTo>
                      <a:pt x="0" y="198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48869" name="Freeform 55"/>
              <p:cNvSpPr/>
              <p:nvPr/>
            </p:nvSpPr>
            <p:spPr bwMode="auto">
              <a:xfrm>
                <a:off x="6165850" y="4746458"/>
                <a:ext cx="90488" cy="393700"/>
              </a:xfrm>
              <a:custGeom>
                <a:avLst/>
                <a:gdLst>
                  <a:gd name="T0" fmla="*/ 0 w 57"/>
                  <a:gd name="T1" fmla="*/ 0 h 248"/>
                  <a:gd name="T2" fmla="*/ 0 w 57"/>
                  <a:gd name="T3" fmla="*/ 248 h 248"/>
                  <a:gd name="T4" fmla="*/ 57 w 57"/>
                  <a:gd name="T5" fmla="*/ 248 h 248"/>
                  <a:gd name="T6" fmla="*/ 52 w 57"/>
                  <a:gd name="T7" fmla="*/ 248 h 248"/>
                  <a:gd name="T8" fmla="*/ 0 w 57"/>
                  <a:gd name="T9" fmla="*/ 248 h 248"/>
                  <a:gd name="T10" fmla="*/ 0 w 57"/>
                  <a:gd name="T11" fmla="*/ 0 h 248"/>
                  <a:gd name="T12" fmla="*/ 0 w 57"/>
                  <a:gd name="T13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248">
                    <a:moveTo>
                      <a:pt x="0" y="0"/>
                    </a:moveTo>
                    <a:lnTo>
                      <a:pt x="0" y="248"/>
                    </a:lnTo>
                    <a:lnTo>
                      <a:pt x="57" y="248"/>
                    </a:lnTo>
                    <a:lnTo>
                      <a:pt x="52" y="248"/>
                    </a:lnTo>
                    <a:lnTo>
                      <a:pt x="0" y="24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48870" name="Freeform 56"/>
              <p:cNvSpPr/>
              <p:nvPr/>
            </p:nvSpPr>
            <p:spPr bwMode="auto">
              <a:xfrm>
                <a:off x="6165850" y="4746458"/>
                <a:ext cx="90488" cy="393700"/>
              </a:xfrm>
              <a:custGeom>
                <a:avLst/>
                <a:gdLst>
                  <a:gd name="T0" fmla="*/ 0 w 57"/>
                  <a:gd name="T1" fmla="*/ 0 h 248"/>
                  <a:gd name="T2" fmla="*/ 0 w 57"/>
                  <a:gd name="T3" fmla="*/ 248 h 248"/>
                  <a:gd name="T4" fmla="*/ 57 w 57"/>
                  <a:gd name="T5" fmla="*/ 248 h 248"/>
                  <a:gd name="T6" fmla="*/ 52 w 57"/>
                  <a:gd name="T7" fmla="*/ 248 h 248"/>
                  <a:gd name="T8" fmla="*/ 0 w 57"/>
                  <a:gd name="T9" fmla="*/ 248 h 248"/>
                  <a:gd name="T10" fmla="*/ 0 w 57"/>
                  <a:gd name="T11" fmla="*/ 0 h 248"/>
                  <a:gd name="T12" fmla="*/ 0 w 57"/>
                  <a:gd name="T13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248">
                    <a:moveTo>
                      <a:pt x="0" y="0"/>
                    </a:moveTo>
                    <a:lnTo>
                      <a:pt x="0" y="248"/>
                    </a:lnTo>
                    <a:lnTo>
                      <a:pt x="57" y="248"/>
                    </a:lnTo>
                    <a:lnTo>
                      <a:pt x="52" y="248"/>
                    </a:lnTo>
                    <a:lnTo>
                      <a:pt x="0" y="248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48871" name="Freeform 295"/>
              <p:cNvSpPr>
                <a:spLocks noEditPoints="1"/>
              </p:cNvSpPr>
              <p:nvPr/>
            </p:nvSpPr>
            <p:spPr bwMode="auto">
              <a:xfrm>
                <a:off x="6526031" y="3552196"/>
                <a:ext cx="431140" cy="569762"/>
              </a:xfrm>
              <a:custGeom>
                <a:avLst/>
                <a:gdLst>
                  <a:gd name="T0" fmla="*/ 126 w 155"/>
                  <a:gd name="T1" fmla="*/ 157 h 205"/>
                  <a:gd name="T2" fmla="*/ 144 w 155"/>
                  <a:gd name="T3" fmla="*/ 102 h 205"/>
                  <a:gd name="T4" fmla="*/ 130 w 155"/>
                  <a:gd name="T5" fmla="*/ 102 h 205"/>
                  <a:gd name="T6" fmla="*/ 140 w 155"/>
                  <a:gd name="T7" fmla="*/ 88 h 205"/>
                  <a:gd name="T8" fmla="*/ 127 w 155"/>
                  <a:gd name="T9" fmla="*/ 37 h 205"/>
                  <a:gd name="T10" fmla="*/ 81 w 155"/>
                  <a:gd name="T11" fmla="*/ 19 h 205"/>
                  <a:gd name="T12" fmla="*/ 1 w 155"/>
                  <a:gd name="T13" fmla="*/ 46 h 205"/>
                  <a:gd name="T14" fmla="*/ 5 w 155"/>
                  <a:gd name="T15" fmla="*/ 67 h 205"/>
                  <a:gd name="T16" fmla="*/ 31 w 155"/>
                  <a:gd name="T17" fmla="*/ 94 h 205"/>
                  <a:gd name="T18" fmla="*/ 44 w 155"/>
                  <a:gd name="T19" fmla="*/ 133 h 205"/>
                  <a:gd name="T20" fmla="*/ 66 w 155"/>
                  <a:gd name="T21" fmla="*/ 128 h 205"/>
                  <a:gd name="T22" fmla="*/ 46 w 155"/>
                  <a:gd name="T23" fmla="*/ 166 h 205"/>
                  <a:gd name="T24" fmla="*/ 109 w 155"/>
                  <a:gd name="T25" fmla="*/ 204 h 205"/>
                  <a:gd name="T26" fmla="*/ 111 w 155"/>
                  <a:gd name="T27" fmla="*/ 205 h 205"/>
                  <a:gd name="T28" fmla="*/ 126 w 155"/>
                  <a:gd name="T29" fmla="*/ 196 h 205"/>
                  <a:gd name="T30" fmla="*/ 111 w 155"/>
                  <a:gd name="T31" fmla="*/ 199 h 205"/>
                  <a:gd name="T32" fmla="*/ 118 w 155"/>
                  <a:gd name="T33" fmla="*/ 188 h 205"/>
                  <a:gd name="T34" fmla="*/ 126 w 155"/>
                  <a:gd name="T35" fmla="*/ 190 h 205"/>
                  <a:gd name="T36" fmla="*/ 124 w 155"/>
                  <a:gd name="T37" fmla="*/ 140 h 205"/>
                  <a:gd name="T38" fmla="*/ 132 w 155"/>
                  <a:gd name="T39" fmla="*/ 150 h 205"/>
                  <a:gd name="T40" fmla="*/ 141 w 155"/>
                  <a:gd name="T41" fmla="*/ 147 h 205"/>
                  <a:gd name="T42" fmla="*/ 124 w 155"/>
                  <a:gd name="T43" fmla="*/ 92 h 205"/>
                  <a:gd name="T44" fmla="*/ 131 w 155"/>
                  <a:gd name="T45" fmla="*/ 89 h 205"/>
                  <a:gd name="T46" fmla="*/ 114 w 155"/>
                  <a:gd name="T47" fmla="*/ 95 h 205"/>
                  <a:gd name="T48" fmla="*/ 107 w 155"/>
                  <a:gd name="T49" fmla="*/ 108 h 205"/>
                  <a:gd name="T50" fmla="*/ 133 w 155"/>
                  <a:gd name="T51" fmla="*/ 89 h 205"/>
                  <a:gd name="T52" fmla="*/ 123 w 155"/>
                  <a:gd name="T53" fmla="*/ 38 h 205"/>
                  <a:gd name="T54" fmla="*/ 115 w 155"/>
                  <a:gd name="T55" fmla="*/ 55 h 205"/>
                  <a:gd name="T56" fmla="*/ 124 w 155"/>
                  <a:gd name="T57" fmla="*/ 14 h 205"/>
                  <a:gd name="T58" fmla="*/ 14 w 155"/>
                  <a:gd name="T59" fmla="*/ 72 h 205"/>
                  <a:gd name="T60" fmla="*/ 24 w 155"/>
                  <a:gd name="T61" fmla="*/ 81 h 205"/>
                  <a:gd name="T62" fmla="*/ 53 w 155"/>
                  <a:gd name="T63" fmla="*/ 94 h 205"/>
                  <a:gd name="T64" fmla="*/ 43 w 155"/>
                  <a:gd name="T65" fmla="*/ 96 h 205"/>
                  <a:gd name="T66" fmla="*/ 37 w 155"/>
                  <a:gd name="T67" fmla="*/ 95 h 205"/>
                  <a:gd name="T68" fmla="*/ 36 w 155"/>
                  <a:gd name="T69" fmla="*/ 128 h 205"/>
                  <a:gd name="T70" fmla="*/ 43 w 155"/>
                  <a:gd name="T71" fmla="*/ 122 h 205"/>
                  <a:gd name="T72" fmla="*/ 56 w 155"/>
                  <a:gd name="T73" fmla="*/ 124 h 205"/>
                  <a:gd name="T74" fmla="*/ 65 w 155"/>
                  <a:gd name="T75" fmla="*/ 121 h 205"/>
                  <a:gd name="T76" fmla="*/ 66 w 155"/>
                  <a:gd name="T77" fmla="*/ 121 h 205"/>
                  <a:gd name="T78" fmla="*/ 80 w 155"/>
                  <a:gd name="T79" fmla="*/ 128 h 205"/>
                  <a:gd name="T80" fmla="*/ 75 w 155"/>
                  <a:gd name="T81" fmla="*/ 113 h 205"/>
                  <a:gd name="T82" fmla="*/ 32 w 155"/>
                  <a:gd name="T83" fmla="*/ 122 h 205"/>
                  <a:gd name="T84" fmla="*/ 52 w 155"/>
                  <a:gd name="T85" fmla="*/ 97 h 205"/>
                  <a:gd name="T86" fmla="*/ 52 w 155"/>
                  <a:gd name="T87" fmla="*/ 93 h 205"/>
                  <a:gd name="T88" fmla="*/ 77 w 155"/>
                  <a:gd name="T89" fmla="*/ 85 h 205"/>
                  <a:gd name="T90" fmla="*/ 108 w 155"/>
                  <a:gd name="T91" fmla="*/ 73 h 205"/>
                  <a:gd name="T92" fmla="*/ 112 w 155"/>
                  <a:gd name="T93" fmla="*/ 91 h 205"/>
                  <a:gd name="T94" fmla="*/ 101 w 155"/>
                  <a:gd name="T95" fmla="*/ 104 h 205"/>
                  <a:gd name="T96" fmla="*/ 107 w 155"/>
                  <a:gd name="T97" fmla="*/ 118 h 205"/>
                  <a:gd name="T98" fmla="*/ 115 w 155"/>
                  <a:gd name="T99" fmla="*/ 139 h 205"/>
                  <a:gd name="T100" fmla="*/ 91 w 155"/>
                  <a:gd name="T101" fmla="*/ 150 h 205"/>
                  <a:gd name="T102" fmla="*/ 81 w 155"/>
                  <a:gd name="T103" fmla="*/ 167 h 205"/>
                  <a:gd name="T104" fmla="*/ 64 w 155"/>
                  <a:gd name="T105" fmla="*/ 162 h 205"/>
                  <a:gd name="T106" fmla="*/ 72 w 155"/>
                  <a:gd name="T107" fmla="*/ 159 h 205"/>
                  <a:gd name="T108" fmla="*/ 58 w 155"/>
                  <a:gd name="T109" fmla="*/ 175 h 205"/>
                  <a:gd name="T110" fmla="*/ 91 w 155"/>
                  <a:gd name="T111" fmla="*/ 166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5" h="205">
                    <a:moveTo>
                      <a:pt x="136" y="191"/>
                    </a:moveTo>
                    <a:cubicBezTo>
                      <a:pt x="136" y="190"/>
                      <a:pt x="136" y="190"/>
                      <a:pt x="136" y="189"/>
                    </a:cubicBezTo>
                    <a:cubicBezTo>
                      <a:pt x="132" y="185"/>
                      <a:pt x="129" y="179"/>
                      <a:pt x="128" y="174"/>
                    </a:cubicBezTo>
                    <a:cubicBezTo>
                      <a:pt x="128" y="174"/>
                      <a:pt x="129" y="173"/>
                      <a:pt x="129" y="173"/>
                    </a:cubicBezTo>
                    <a:cubicBezTo>
                      <a:pt x="130" y="172"/>
                      <a:pt x="130" y="172"/>
                      <a:pt x="130" y="171"/>
                    </a:cubicBezTo>
                    <a:cubicBezTo>
                      <a:pt x="127" y="166"/>
                      <a:pt x="126" y="162"/>
                      <a:pt x="124" y="158"/>
                    </a:cubicBezTo>
                    <a:cubicBezTo>
                      <a:pt x="125" y="158"/>
                      <a:pt x="125" y="158"/>
                      <a:pt x="125" y="158"/>
                    </a:cubicBezTo>
                    <a:cubicBezTo>
                      <a:pt x="125" y="158"/>
                      <a:pt x="126" y="157"/>
                      <a:pt x="126" y="157"/>
                    </a:cubicBezTo>
                    <a:cubicBezTo>
                      <a:pt x="129" y="156"/>
                      <a:pt x="135" y="153"/>
                      <a:pt x="141" y="151"/>
                    </a:cubicBezTo>
                    <a:cubicBezTo>
                      <a:pt x="144" y="150"/>
                      <a:pt x="146" y="149"/>
                      <a:pt x="149" y="148"/>
                    </a:cubicBezTo>
                    <a:cubicBezTo>
                      <a:pt x="151" y="147"/>
                      <a:pt x="153" y="147"/>
                      <a:pt x="153" y="147"/>
                    </a:cubicBezTo>
                    <a:cubicBezTo>
                      <a:pt x="154" y="146"/>
                      <a:pt x="155" y="145"/>
                      <a:pt x="155" y="144"/>
                    </a:cubicBezTo>
                    <a:cubicBezTo>
                      <a:pt x="154" y="139"/>
                      <a:pt x="153" y="135"/>
                      <a:pt x="152" y="130"/>
                    </a:cubicBezTo>
                    <a:cubicBezTo>
                      <a:pt x="153" y="129"/>
                      <a:pt x="153" y="128"/>
                      <a:pt x="153" y="128"/>
                    </a:cubicBezTo>
                    <a:cubicBezTo>
                      <a:pt x="153" y="128"/>
                      <a:pt x="151" y="123"/>
                      <a:pt x="149" y="117"/>
                    </a:cubicBezTo>
                    <a:cubicBezTo>
                      <a:pt x="147" y="112"/>
                      <a:pt x="145" y="105"/>
                      <a:pt x="144" y="102"/>
                    </a:cubicBezTo>
                    <a:cubicBezTo>
                      <a:pt x="144" y="101"/>
                      <a:pt x="143" y="101"/>
                      <a:pt x="143" y="101"/>
                    </a:cubicBezTo>
                    <a:cubicBezTo>
                      <a:pt x="142" y="101"/>
                      <a:pt x="141" y="101"/>
                      <a:pt x="141" y="101"/>
                    </a:cubicBezTo>
                    <a:cubicBezTo>
                      <a:pt x="141" y="101"/>
                      <a:pt x="140" y="102"/>
                      <a:pt x="138" y="102"/>
                    </a:cubicBezTo>
                    <a:cubicBezTo>
                      <a:pt x="134" y="104"/>
                      <a:pt x="126" y="106"/>
                      <a:pt x="111" y="112"/>
                    </a:cubicBezTo>
                    <a:cubicBezTo>
                      <a:pt x="111" y="111"/>
                      <a:pt x="111" y="110"/>
                      <a:pt x="111" y="109"/>
                    </a:cubicBezTo>
                    <a:cubicBezTo>
                      <a:pt x="111" y="109"/>
                      <a:pt x="111" y="109"/>
                      <a:pt x="111" y="109"/>
                    </a:cubicBezTo>
                    <a:cubicBezTo>
                      <a:pt x="111" y="109"/>
                      <a:pt x="112" y="109"/>
                      <a:pt x="112" y="109"/>
                    </a:cubicBezTo>
                    <a:cubicBezTo>
                      <a:pt x="117" y="106"/>
                      <a:pt x="123" y="104"/>
                      <a:pt x="130" y="102"/>
                    </a:cubicBezTo>
                    <a:cubicBezTo>
                      <a:pt x="130" y="102"/>
                      <a:pt x="130" y="103"/>
                      <a:pt x="131" y="103"/>
                    </a:cubicBezTo>
                    <a:cubicBezTo>
                      <a:pt x="131" y="103"/>
                      <a:pt x="132" y="102"/>
                      <a:pt x="132" y="102"/>
                    </a:cubicBezTo>
                    <a:cubicBezTo>
                      <a:pt x="132" y="102"/>
                      <a:pt x="132" y="102"/>
                      <a:pt x="132" y="101"/>
                    </a:cubicBezTo>
                    <a:cubicBezTo>
                      <a:pt x="134" y="101"/>
                      <a:pt x="136" y="100"/>
                      <a:pt x="138" y="99"/>
                    </a:cubicBezTo>
                    <a:cubicBezTo>
                      <a:pt x="138" y="99"/>
                      <a:pt x="138" y="99"/>
                      <a:pt x="138" y="99"/>
                    </a:cubicBezTo>
                    <a:cubicBezTo>
                      <a:pt x="138" y="99"/>
                      <a:pt x="139" y="99"/>
                      <a:pt x="139" y="98"/>
                    </a:cubicBezTo>
                    <a:cubicBezTo>
                      <a:pt x="140" y="97"/>
                      <a:pt x="140" y="95"/>
                      <a:pt x="140" y="94"/>
                    </a:cubicBezTo>
                    <a:cubicBezTo>
                      <a:pt x="140" y="92"/>
                      <a:pt x="140" y="90"/>
                      <a:pt x="140" y="88"/>
                    </a:cubicBezTo>
                    <a:cubicBezTo>
                      <a:pt x="139" y="87"/>
                      <a:pt x="139" y="87"/>
                      <a:pt x="139" y="87"/>
                    </a:cubicBezTo>
                    <a:cubicBezTo>
                      <a:pt x="140" y="86"/>
                      <a:pt x="140" y="85"/>
                      <a:pt x="140" y="85"/>
                    </a:cubicBezTo>
                    <a:cubicBezTo>
                      <a:pt x="138" y="77"/>
                      <a:pt x="137" y="69"/>
                      <a:pt x="135" y="62"/>
                    </a:cubicBezTo>
                    <a:cubicBezTo>
                      <a:pt x="135" y="61"/>
                      <a:pt x="135" y="60"/>
                      <a:pt x="134" y="60"/>
                    </a:cubicBezTo>
                    <a:cubicBezTo>
                      <a:pt x="133" y="60"/>
                      <a:pt x="133" y="60"/>
                      <a:pt x="132" y="60"/>
                    </a:cubicBezTo>
                    <a:cubicBezTo>
                      <a:pt x="128" y="62"/>
                      <a:pt x="124" y="64"/>
                      <a:pt x="120" y="65"/>
                    </a:cubicBezTo>
                    <a:cubicBezTo>
                      <a:pt x="121" y="61"/>
                      <a:pt x="122" y="58"/>
                      <a:pt x="123" y="54"/>
                    </a:cubicBezTo>
                    <a:cubicBezTo>
                      <a:pt x="124" y="49"/>
                      <a:pt x="125" y="43"/>
                      <a:pt x="127" y="37"/>
                    </a:cubicBezTo>
                    <a:cubicBezTo>
                      <a:pt x="128" y="34"/>
                      <a:pt x="129" y="30"/>
                      <a:pt x="129" y="27"/>
                    </a:cubicBezTo>
                    <a:cubicBezTo>
                      <a:pt x="129" y="26"/>
                      <a:pt x="129" y="25"/>
                      <a:pt x="129" y="25"/>
                    </a:cubicBezTo>
                    <a:cubicBezTo>
                      <a:pt x="128" y="17"/>
                      <a:pt x="127" y="10"/>
                      <a:pt x="127" y="3"/>
                    </a:cubicBezTo>
                    <a:cubicBezTo>
                      <a:pt x="127" y="2"/>
                      <a:pt x="126" y="1"/>
                      <a:pt x="126" y="1"/>
                    </a:cubicBezTo>
                    <a:cubicBezTo>
                      <a:pt x="126" y="1"/>
                      <a:pt x="126" y="1"/>
                      <a:pt x="126" y="1"/>
                    </a:cubicBezTo>
                    <a:cubicBezTo>
                      <a:pt x="125" y="0"/>
                      <a:pt x="124" y="0"/>
                      <a:pt x="124" y="1"/>
                    </a:cubicBezTo>
                    <a:cubicBezTo>
                      <a:pt x="110" y="6"/>
                      <a:pt x="96" y="12"/>
                      <a:pt x="82" y="18"/>
                    </a:cubicBezTo>
                    <a:cubicBezTo>
                      <a:pt x="81" y="18"/>
                      <a:pt x="81" y="19"/>
                      <a:pt x="81" y="19"/>
                    </a:cubicBezTo>
                    <a:cubicBezTo>
                      <a:pt x="78" y="37"/>
                      <a:pt x="77" y="55"/>
                      <a:pt x="77" y="73"/>
                    </a:cubicBezTo>
                    <a:cubicBezTo>
                      <a:pt x="77" y="75"/>
                      <a:pt x="77" y="76"/>
                      <a:pt x="77" y="78"/>
                    </a:cubicBezTo>
                    <a:cubicBezTo>
                      <a:pt x="71" y="72"/>
                      <a:pt x="62" y="63"/>
                      <a:pt x="54" y="54"/>
                    </a:cubicBezTo>
                    <a:cubicBezTo>
                      <a:pt x="44" y="44"/>
                      <a:pt x="36" y="35"/>
                      <a:pt x="36" y="35"/>
                    </a:cubicBezTo>
                    <a:cubicBezTo>
                      <a:pt x="35" y="35"/>
                      <a:pt x="34" y="34"/>
                      <a:pt x="34" y="35"/>
                    </a:cubicBezTo>
                    <a:cubicBezTo>
                      <a:pt x="34" y="35"/>
                      <a:pt x="28" y="36"/>
                      <a:pt x="20" y="38"/>
                    </a:cubicBezTo>
                    <a:cubicBezTo>
                      <a:pt x="17" y="39"/>
                      <a:pt x="13" y="40"/>
                      <a:pt x="10" y="41"/>
                    </a:cubicBezTo>
                    <a:cubicBezTo>
                      <a:pt x="6" y="43"/>
                      <a:pt x="3" y="44"/>
                      <a:pt x="1" y="46"/>
                    </a:cubicBezTo>
                    <a:cubicBezTo>
                      <a:pt x="0" y="47"/>
                      <a:pt x="0" y="48"/>
                      <a:pt x="0" y="48"/>
                    </a:cubicBezTo>
                    <a:cubicBezTo>
                      <a:pt x="0" y="49"/>
                      <a:pt x="0" y="49"/>
                      <a:pt x="0" y="50"/>
                    </a:cubicBezTo>
                    <a:cubicBezTo>
                      <a:pt x="1" y="55"/>
                      <a:pt x="2" y="58"/>
                      <a:pt x="3" y="61"/>
                    </a:cubicBezTo>
                    <a:cubicBezTo>
                      <a:pt x="4" y="62"/>
                      <a:pt x="4" y="6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5" y="66"/>
                      <a:pt x="5" y="66"/>
                      <a:pt x="5" y="66"/>
                    </a:cubicBezTo>
                    <a:cubicBezTo>
                      <a:pt x="5" y="66"/>
                      <a:pt x="5" y="67"/>
                      <a:pt x="5" y="67"/>
                    </a:cubicBezTo>
                    <a:cubicBezTo>
                      <a:pt x="6" y="68"/>
                      <a:pt x="6" y="70"/>
                      <a:pt x="7" y="71"/>
                    </a:cubicBezTo>
                    <a:cubicBezTo>
                      <a:pt x="8" y="71"/>
                      <a:pt x="8" y="71"/>
                      <a:pt x="8" y="71"/>
                    </a:cubicBezTo>
                    <a:cubicBezTo>
                      <a:pt x="8" y="71"/>
                      <a:pt x="8" y="72"/>
                      <a:pt x="8" y="72"/>
                    </a:cubicBezTo>
                    <a:cubicBezTo>
                      <a:pt x="9" y="72"/>
                      <a:pt x="9" y="73"/>
                      <a:pt x="10" y="73"/>
                    </a:cubicBezTo>
                    <a:cubicBezTo>
                      <a:pt x="15" y="78"/>
                      <a:pt x="21" y="84"/>
                      <a:pt x="30" y="92"/>
                    </a:cubicBezTo>
                    <a:cubicBezTo>
                      <a:pt x="30" y="93"/>
                      <a:pt x="30" y="93"/>
                      <a:pt x="30" y="94"/>
                    </a:cubicBezTo>
                    <a:cubicBezTo>
                      <a:pt x="30" y="94"/>
                      <a:pt x="30" y="95"/>
                      <a:pt x="30" y="95"/>
                    </a:cubicBezTo>
                    <a:cubicBezTo>
                      <a:pt x="31" y="95"/>
                      <a:pt x="31" y="95"/>
                      <a:pt x="31" y="94"/>
                    </a:cubicBezTo>
                    <a:cubicBezTo>
                      <a:pt x="33" y="96"/>
                      <a:pt x="34" y="97"/>
                      <a:pt x="35" y="99"/>
                    </a:cubicBezTo>
                    <a:cubicBezTo>
                      <a:pt x="32" y="99"/>
                      <a:pt x="29" y="100"/>
                      <a:pt x="25" y="102"/>
                    </a:cubicBezTo>
                    <a:cubicBezTo>
                      <a:pt x="24" y="102"/>
                      <a:pt x="24" y="103"/>
                      <a:pt x="24" y="104"/>
                    </a:cubicBezTo>
                    <a:cubicBezTo>
                      <a:pt x="24" y="111"/>
                      <a:pt x="26" y="117"/>
                      <a:pt x="28" y="124"/>
                    </a:cubicBezTo>
                    <a:cubicBezTo>
                      <a:pt x="27" y="124"/>
                      <a:pt x="27" y="125"/>
                      <a:pt x="27" y="126"/>
                    </a:cubicBezTo>
                    <a:cubicBezTo>
                      <a:pt x="28" y="130"/>
                      <a:pt x="30" y="133"/>
                      <a:pt x="33" y="135"/>
                    </a:cubicBezTo>
                    <a:cubicBezTo>
                      <a:pt x="34" y="136"/>
                      <a:pt x="34" y="136"/>
                      <a:pt x="35" y="136"/>
                    </a:cubicBezTo>
                    <a:cubicBezTo>
                      <a:pt x="39" y="135"/>
                      <a:pt x="41" y="134"/>
                      <a:pt x="44" y="133"/>
                    </a:cubicBezTo>
                    <a:cubicBezTo>
                      <a:pt x="46" y="132"/>
                      <a:pt x="50" y="131"/>
                      <a:pt x="56" y="128"/>
                    </a:cubicBezTo>
                    <a:cubicBezTo>
                      <a:pt x="57" y="128"/>
                      <a:pt x="57" y="128"/>
                      <a:pt x="58" y="128"/>
                    </a:cubicBezTo>
                    <a:cubicBezTo>
                      <a:pt x="59" y="127"/>
                      <a:pt x="61" y="127"/>
                      <a:pt x="62" y="126"/>
                    </a:cubicBezTo>
                    <a:cubicBezTo>
                      <a:pt x="63" y="126"/>
                      <a:pt x="64" y="126"/>
                      <a:pt x="64" y="125"/>
                    </a:cubicBezTo>
                    <a:cubicBezTo>
                      <a:pt x="65" y="125"/>
                      <a:pt x="65" y="125"/>
                      <a:pt x="65" y="125"/>
                    </a:cubicBezTo>
                    <a:cubicBezTo>
                      <a:pt x="65" y="125"/>
                      <a:pt x="65" y="125"/>
                      <a:pt x="65" y="125"/>
                    </a:cubicBezTo>
                    <a:cubicBezTo>
                      <a:pt x="65" y="126"/>
                      <a:pt x="65" y="126"/>
                      <a:pt x="66" y="127"/>
                    </a:cubicBezTo>
                    <a:cubicBezTo>
                      <a:pt x="66" y="127"/>
                      <a:pt x="66" y="128"/>
                      <a:pt x="66" y="128"/>
                    </a:cubicBezTo>
                    <a:cubicBezTo>
                      <a:pt x="60" y="130"/>
                      <a:pt x="55" y="132"/>
                      <a:pt x="51" y="134"/>
                    </a:cubicBezTo>
                    <a:cubicBezTo>
                      <a:pt x="47" y="135"/>
                      <a:pt x="45" y="136"/>
                      <a:pt x="43" y="136"/>
                    </a:cubicBezTo>
                    <a:cubicBezTo>
                      <a:pt x="42" y="137"/>
                      <a:pt x="41" y="137"/>
                      <a:pt x="41" y="137"/>
                    </a:cubicBezTo>
                    <a:cubicBezTo>
                      <a:pt x="40" y="137"/>
                      <a:pt x="39" y="138"/>
                      <a:pt x="39" y="138"/>
                    </a:cubicBezTo>
                    <a:cubicBezTo>
                      <a:pt x="39" y="139"/>
                      <a:pt x="39" y="139"/>
                      <a:pt x="39" y="140"/>
                    </a:cubicBezTo>
                    <a:cubicBezTo>
                      <a:pt x="42" y="147"/>
                      <a:pt x="44" y="155"/>
                      <a:pt x="46" y="163"/>
                    </a:cubicBezTo>
                    <a:cubicBezTo>
                      <a:pt x="46" y="163"/>
                      <a:pt x="46" y="163"/>
                      <a:pt x="46" y="163"/>
                    </a:cubicBezTo>
                    <a:cubicBezTo>
                      <a:pt x="45" y="164"/>
                      <a:pt x="45" y="165"/>
                      <a:pt x="46" y="166"/>
                    </a:cubicBezTo>
                    <a:cubicBezTo>
                      <a:pt x="46" y="166"/>
                      <a:pt x="46" y="166"/>
                      <a:pt x="46" y="166"/>
                    </a:cubicBezTo>
                    <a:cubicBezTo>
                      <a:pt x="50" y="170"/>
                      <a:pt x="53" y="175"/>
                      <a:pt x="56" y="180"/>
                    </a:cubicBezTo>
                    <a:cubicBezTo>
                      <a:pt x="56" y="181"/>
                      <a:pt x="58" y="181"/>
                      <a:pt x="59" y="181"/>
                    </a:cubicBezTo>
                    <a:cubicBezTo>
                      <a:pt x="69" y="176"/>
                      <a:pt x="78" y="171"/>
                      <a:pt x="89" y="169"/>
                    </a:cubicBezTo>
                    <a:cubicBezTo>
                      <a:pt x="91" y="173"/>
                      <a:pt x="94" y="179"/>
                      <a:pt x="97" y="185"/>
                    </a:cubicBezTo>
                    <a:cubicBezTo>
                      <a:pt x="99" y="192"/>
                      <a:pt x="102" y="198"/>
                      <a:pt x="104" y="203"/>
                    </a:cubicBezTo>
                    <a:cubicBezTo>
                      <a:pt x="105" y="204"/>
                      <a:pt x="106" y="204"/>
                      <a:pt x="107" y="204"/>
                    </a:cubicBezTo>
                    <a:cubicBezTo>
                      <a:pt x="107" y="204"/>
                      <a:pt x="108" y="204"/>
                      <a:pt x="109" y="204"/>
                    </a:cubicBezTo>
                    <a:cubicBezTo>
                      <a:pt x="109" y="204"/>
                      <a:pt x="109" y="204"/>
                      <a:pt x="109" y="204"/>
                    </a:cubicBezTo>
                    <a:cubicBezTo>
                      <a:pt x="109" y="204"/>
                      <a:pt x="109" y="204"/>
                      <a:pt x="109" y="204"/>
                    </a:cubicBezTo>
                    <a:cubicBezTo>
                      <a:pt x="109" y="204"/>
                      <a:pt x="109" y="204"/>
                      <a:pt x="109" y="204"/>
                    </a:cubicBezTo>
                    <a:cubicBezTo>
                      <a:pt x="109" y="205"/>
                      <a:pt x="109" y="205"/>
                      <a:pt x="109" y="205"/>
                    </a:cubicBezTo>
                    <a:cubicBezTo>
                      <a:pt x="109" y="205"/>
                      <a:pt x="109" y="205"/>
                      <a:pt x="109" y="205"/>
                    </a:cubicBezTo>
                    <a:cubicBezTo>
                      <a:pt x="109" y="205"/>
                      <a:pt x="109" y="205"/>
                      <a:pt x="109" y="205"/>
                    </a:cubicBezTo>
                    <a:cubicBezTo>
                      <a:pt x="109" y="205"/>
                      <a:pt x="110" y="205"/>
                      <a:pt x="110" y="205"/>
                    </a:cubicBezTo>
                    <a:cubicBezTo>
                      <a:pt x="110" y="205"/>
                      <a:pt x="110" y="205"/>
                      <a:pt x="111" y="205"/>
                    </a:cubicBezTo>
                    <a:cubicBezTo>
                      <a:pt x="111" y="205"/>
                      <a:pt x="111" y="205"/>
                      <a:pt x="111" y="205"/>
                    </a:cubicBezTo>
                    <a:cubicBezTo>
                      <a:pt x="111" y="205"/>
                      <a:pt x="111" y="205"/>
                      <a:pt x="111" y="205"/>
                    </a:cubicBezTo>
                    <a:cubicBezTo>
                      <a:pt x="111" y="205"/>
                      <a:pt x="111" y="205"/>
                      <a:pt x="111" y="204"/>
                    </a:cubicBezTo>
                    <a:cubicBezTo>
                      <a:pt x="111" y="204"/>
                      <a:pt x="111" y="204"/>
                      <a:pt x="111" y="203"/>
                    </a:cubicBezTo>
                    <a:cubicBezTo>
                      <a:pt x="115" y="201"/>
                      <a:pt x="120" y="199"/>
                      <a:pt x="124" y="197"/>
                    </a:cubicBezTo>
                    <a:cubicBezTo>
                      <a:pt x="124" y="197"/>
                      <a:pt x="124" y="197"/>
                      <a:pt x="124" y="197"/>
                    </a:cubicBezTo>
                    <a:cubicBezTo>
                      <a:pt x="125" y="198"/>
                      <a:pt x="125" y="197"/>
                      <a:pt x="126" y="197"/>
                    </a:cubicBezTo>
                    <a:cubicBezTo>
                      <a:pt x="126" y="197"/>
                      <a:pt x="126" y="196"/>
                      <a:pt x="126" y="196"/>
                    </a:cubicBezTo>
                    <a:cubicBezTo>
                      <a:pt x="129" y="195"/>
                      <a:pt x="132" y="194"/>
                      <a:pt x="135" y="192"/>
                    </a:cubicBezTo>
                    <a:cubicBezTo>
                      <a:pt x="135" y="192"/>
                      <a:pt x="136" y="192"/>
                      <a:pt x="136" y="191"/>
                    </a:cubicBezTo>
                    <a:close/>
                    <a:moveTo>
                      <a:pt x="117" y="177"/>
                    </a:moveTo>
                    <a:cubicBezTo>
                      <a:pt x="117" y="177"/>
                      <a:pt x="117" y="176"/>
                      <a:pt x="116" y="176"/>
                    </a:cubicBezTo>
                    <a:cubicBezTo>
                      <a:pt x="116" y="176"/>
                      <a:pt x="115" y="177"/>
                      <a:pt x="115" y="177"/>
                    </a:cubicBezTo>
                    <a:cubicBezTo>
                      <a:pt x="115" y="181"/>
                      <a:pt x="116" y="184"/>
                      <a:pt x="116" y="188"/>
                    </a:cubicBezTo>
                    <a:cubicBezTo>
                      <a:pt x="116" y="191"/>
                      <a:pt x="115" y="194"/>
                      <a:pt x="115" y="197"/>
                    </a:cubicBezTo>
                    <a:cubicBezTo>
                      <a:pt x="114" y="197"/>
                      <a:pt x="112" y="198"/>
                      <a:pt x="111" y="199"/>
                    </a:cubicBezTo>
                    <a:cubicBezTo>
                      <a:pt x="111" y="192"/>
                      <a:pt x="110" y="185"/>
                      <a:pt x="110" y="178"/>
                    </a:cubicBezTo>
                    <a:cubicBezTo>
                      <a:pt x="110" y="178"/>
                      <a:pt x="110" y="178"/>
                      <a:pt x="110" y="178"/>
                    </a:cubicBezTo>
                    <a:cubicBezTo>
                      <a:pt x="114" y="176"/>
                      <a:pt x="118" y="174"/>
                      <a:pt x="123" y="174"/>
                    </a:cubicBezTo>
                    <a:cubicBezTo>
                      <a:pt x="123" y="174"/>
                      <a:pt x="122" y="174"/>
                      <a:pt x="123" y="175"/>
                    </a:cubicBezTo>
                    <a:cubicBezTo>
                      <a:pt x="124" y="180"/>
                      <a:pt x="124" y="185"/>
                      <a:pt x="124" y="190"/>
                    </a:cubicBezTo>
                    <a:cubicBezTo>
                      <a:pt x="124" y="191"/>
                      <a:pt x="124" y="192"/>
                      <a:pt x="124" y="193"/>
                    </a:cubicBezTo>
                    <a:cubicBezTo>
                      <a:pt x="122" y="194"/>
                      <a:pt x="119" y="195"/>
                      <a:pt x="117" y="196"/>
                    </a:cubicBezTo>
                    <a:cubicBezTo>
                      <a:pt x="117" y="193"/>
                      <a:pt x="118" y="190"/>
                      <a:pt x="118" y="188"/>
                    </a:cubicBezTo>
                    <a:cubicBezTo>
                      <a:pt x="118" y="184"/>
                      <a:pt x="117" y="181"/>
                      <a:pt x="117" y="177"/>
                    </a:cubicBezTo>
                    <a:close/>
                    <a:moveTo>
                      <a:pt x="102" y="183"/>
                    </a:moveTo>
                    <a:cubicBezTo>
                      <a:pt x="104" y="181"/>
                      <a:pt x="106" y="180"/>
                      <a:pt x="108" y="179"/>
                    </a:cubicBezTo>
                    <a:cubicBezTo>
                      <a:pt x="108" y="186"/>
                      <a:pt x="109" y="193"/>
                      <a:pt x="109" y="200"/>
                    </a:cubicBezTo>
                    <a:cubicBezTo>
                      <a:pt x="109" y="200"/>
                      <a:pt x="109" y="200"/>
                      <a:pt x="109" y="200"/>
                    </a:cubicBezTo>
                    <a:cubicBezTo>
                      <a:pt x="107" y="194"/>
                      <a:pt x="105" y="188"/>
                      <a:pt x="102" y="183"/>
                    </a:cubicBezTo>
                    <a:close/>
                    <a:moveTo>
                      <a:pt x="126" y="192"/>
                    </a:moveTo>
                    <a:cubicBezTo>
                      <a:pt x="126" y="191"/>
                      <a:pt x="126" y="190"/>
                      <a:pt x="126" y="190"/>
                    </a:cubicBezTo>
                    <a:cubicBezTo>
                      <a:pt x="126" y="186"/>
                      <a:pt x="126" y="182"/>
                      <a:pt x="125" y="179"/>
                    </a:cubicBezTo>
                    <a:cubicBezTo>
                      <a:pt x="127" y="182"/>
                      <a:pt x="129" y="186"/>
                      <a:pt x="131" y="190"/>
                    </a:cubicBezTo>
                    <a:cubicBezTo>
                      <a:pt x="129" y="190"/>
                      <a:pt x="128" y="191"/>
                      <a:pt x="126" y="192"/>
                    </a:cubicBezTo>
                    <a:close/>
                    <a:moveTo>
                      <a:pt x="124" y="153"/>
                    </a:moveTo>
                    <a:cubicBezTo>
                      <a:pt x="124" y="154"/>
                      <a:pt x="123" y="154"/>
                      <a:pt x="123" y="154"/>
                    </a:cubicBezTo>
                    <a:cubicBezTo>
                      <a:pt x="123" y="154"/>
                      <a:pt x="123" y="154"/>
                      <a:pt x="123" y="154"/>
                    </a:cubicBezTo>
                    <a:cubicBezTo>
                      <a:pt x="121" y="151"/>
                      <a:pt x="120" y="147"/>
                      <a:pt x="118" y="143"/>
                    </a:cubicBezTo>
                    <a:cubicBezTo>
                      <a:pt x="120" y="142"/>
                      <a:pt x="122" y="141"/>
                      <a:pt x="124" y="140"/>
                    </a:cubicBezTo>
                    <a:cubicBezTo>
                      <a:pt x="124" y="145"/>
                      <a:pt x="125" y="149"/>
                      <a:pt x="125" y="153"/>
                    </a:cubicBezTo>
                    <a:cubicBezTo>
                      <a:pt x="125" y="153"/>
                      <a:pt x="124" y="153"/>
                      <a:pt x="124" y="153"/>
                    </a:cubicBezTo>
                    <a:close/>
                    <a:moveTo>
                      <a:pt x="127" y="152"/>
                    </a:moveTo>
                    <a:cubicBezTo>
                      <a:pt x="127" y="148"/>
                      <a:pt x="126" y="144"/>
                      <a:pt x="126" y="140"/>
                    </a:cubicBezTo>
                    <a:cubicBezTo>
                      <a:pt x="129" y="139"/>
                      <a:pt x="131" y="138"/>
                      <a:pt x="133" y="137"/>
                    </a:cubicBezTo>
                    <a:cubicBezTo>
                      <a:pt x="133" y="137"/>
                      <a:pt x="133" y="137"/>
                      <a:pt x="133" y="137"/>
                    </a:cubicBezTo>
                    <a:cubicBezTo>
                      <a:pt x="133" y="141"/>
                      <a:pt x="133" y="146"/>
                      <a:pt x="134" y="150"/>
                    </a:cubicBezTo>
                    <a:cubicBezTo>
                      <a:pt x="133" y="150"/>
                      <a:pt x="133" y="150"/>
                      <a:pt x="132" y="150"/>
                    </a:cubicBezTo>
                    <a:cubicBezTo>
                      <a:pt x="130" y="151"/>
                      <a:pt x="128" y="152"/>
                      <a:pt x="127" y="152"/>
                    </a:cubicBezTo>
                    <a:close/>
                    <a:moveTo>
                      <a:pt x="141" y="147"/>
                    </a:moveTo>
                    <a:cubicBezTo>
                      <a:pt x="139" y="147"/>
                      <a:pt x="137" y="148"/>
                      <a:pt x="136" y="149"/>
                    </a:cubicBezTo>
                    <a:cubicBezTo>
                      <a:pt x="135" y="145"/>
                      <a:pt x="135" y="141"/>
                      <a:pt x="135" y="137"/>
                    </a:cubicBezTo>
                    <a:cubicBezTo>
                      <a:pt x="135" y="137"/>
                      <a:pt x="135" y="137"/>
                      <a:pt x="134" y="137"/>
                    </a:cubicBezTo>
                    <a:cubicBezTo>
                      <a:pt x="137" y="135"/>
                      <a:pt x="140" y="134"/>
                      <a:pt x="142" y="134"/>
                    </a:cubicBezTo>
                    <a:cubicBezTo>
                      <a:pt x="142" y="134"/>
                      <a:pt x="142" y="134"/>
                      <a:pt x="142" y="134"/>
                    </a:cubicBezTo>
                    <a:cubicBezTo>
                      <a:pt x="141" y="138"/>
                      <a:pt x="141" y="143"/>
                      <a:pt x="141" y="147"/>
                    </a:cubicBezTo>
                    <a:close/>
                    <a:moveTo>
                      <a:pt x="146" y="145"/>
                    </a:moveTo>
                    <a:cubicBezTo>
                      <a:pt x="145" y="145"/>
                      <a:pt x="144" y="145"/>
                      <a:pt x="143" y="146"/>
                    </a:cubicBezTo>
                    <a:cubicBezTo>
                      <a:pt x="143" y="142"/>
                      <a:pt x="143" y="138"/>
                      <a:pt x="144" y="134"/>
                    </a:cubicBezTo>
                    <a:cubicBezTo>
                      <a:pt x="144" y="134"/>
                      <a:pt x="143" y="133"/>
                      <a:pt x="143" y="133"/>
                    </a:cubicBezTo>
                    <a:cubicBezTo>
                      <a:pt x="145" y="133"/>
                      <a:pt x="147" y="132"/>
                      <a:pt x="148" y="131"/>
                    </a:cubicBezTo>
                    <a:cubicBezTo>
                      <a:pt x="149" y="135"/>
                      <a:pt x="150" y="139"/>
                      <a:pt x="151" y="143"/>
                    </a:cubicBezTo>
                    <a:cubicBezTo>
                      <a:pt x="149" y="144"/>
                      <a:pt x="148" y="144"/>
                      <a:pt x="146" y="145"/>
                    </a:cubicBezTo>
                    <a:close/>
                    <a:moveTo>
                      <a:pt x="124" y="92"/>
                    </a:moveTo>
                    <a:cubicBezTo>
                      <a:pt x="124" y="92"/>
                      <a:pt x="124" y="92"/>
                      <a:pt x="124" y="93"/>
                    </a:cubicBezTo>
                    <a:cubicBezTo>
                      <a:pt x="124" y="95"/>
                      <a:pt x="124" y="97"/>
                      <a:pt x="124" y="100"/>
                    </a:cubicBezTo>
                    <a:cubicBezTo>
                      <a:pt x="122" y="101"/>
                      <a:pt x="120" y="101"/>
                      <a:pt x="118" y="102"/>
                    </a:cubicBezTo>
                    <a:cubicBezTo>
                      <a:pt x="118" y="101"/>
                      <a:pt x="117" y="99"/>
                      <a:pt x="117" y="98"/>
                    </a:cubicBezTo>
                    <a:cubicBezTo>
                      <a:pt x="117" y="97"/>
                      <a:pt x="117" y="95"/>
                      <a:pt x="118" y="94"/>
                    </a:cubicBezTo>
                    <a:cubicBezTo>
                      <a:pt x="120" y="93"/>
                      <a:pt x="122" y="92"/>
                      <a:pt x="124" y="92"/>
                    </a:cubicBezTo>
                    <a:close/>
                    <a:moveTo>
                      <a:pt x="126" y="91"/>
                    </a:moveTo>
                    <a:cubicBezTo>
                      <a:pt x="128" y="90"/>
                      <a:pt x="130" y="90"/>
                      <a:pt x="131" y="89"/>
                    </a:cubicBezTo>
                    <a:cubicBezTo>
                      <a:pt x="131" y="92"/>
                      <a:pt x="131" y="95"/>
                      <a:pt x="130" y="98"/>
                    </a:cubicBezTo>
                    <a:cubicBezTo>
                      <a:pt x="129" y="98"/>
                      <a:pt x="127" y="99"/>
                      <a:pt x="126" y="99"/>
                    </a:cubicBezTo>
                    <a:cubicBezTo>
                      <a:pt x="126" y="97"/>
                      <a:pt x="126" y="95"/>
                      <a:pt x="126" y="93"/>
                    </a:cubicBezTo>
                    <a:cubicBezTo>
                      <a:pt x="126" y="92"/>
                      <a:pt x="126" y="92"/>
                      <a:pt x="126" y="91"/>
                    </a:cubicBezTo>
                    <a:close/>
                    <a:moveTo>
                      <a:pt x="116" y="103"/>
                    </a:moveTo>
                    <a:cubicBezTo>
                      <a:pt x="114" y="103"/>
                      <a:pt x="113" y="104"/>
                      <a:pt x="112" y="104"/>
                    </a:cubicBezTo>
                    <a:cubicBezTo>
                      <a:pt x="111" y="102"/>
                      <a:pt x="111" y="99"/>
                      <a:pt x="110" y="96"/>
                    </a:cubicBezTo>
                    <a:cubicBezTo>
                      <a:pt x="111" y="96"/>
                      <a:pt x="112" y="95"/>
                      <a:pt x="114" y="95"/>
                    </a:cubicBezTo>
                    <a:cubicBezTo>
                      <a:pt x="114" y="95"/>
                      <a:pt x="115" y="95"/>
                      <a:pt x="116" y="94"/>
                    </a:cubicBezTo>
                    <a:cubicBezTo>
                      <a:pt x="115" y="96"/>
                      <a:pt x="115" y="97"/>
                      <a:pt x="115" y="98"/>
                    </a:cubicBezTo>
                    <a:cubicBezTo>
                      <a:pt x="115" y="100"/>
                      <a:pt x="116" y="101"/>
                      <a:pt x="116" y="103"/>
                    </a:cubicBezTo>
                    <a:close/>
                    <a:moveTo>
                      <a:pt x="108" y="97"/>
                    </a:moveTo>
                    <a:cubicBezTo>
                      <a:pt x="109" y="100"/>
                      <a:pt x="109" y="102"/>
                      <a:pt x="110" y="105"/>
                    </a:cubicBezTo>
                    <a:cubicBezTo>
                      <a:pt x="109" y="106"/>
                      <a:pt x="109" y="106"/>
                      <a:pt x="108" y="106"/>
                    </a:cubicBezTo>
                    <a:cubicBezTo>
                      <a:pt x="108" y="106"/>
                      <a:pt x="107" y="107"/>
                      <a:pt x="107" y="108"/>
                    </a:cubicBezTo>
                    <a:cubicBezTo>
                      <a:pt x="107" y="108"/>
                      <a:pt x="107" y="108"/>
                      <a:pt x="107" y="108"/>
                    </a:cubicBezTo>
                    <a:cubicBezTo>
                      <a:pt x="107" y="109"/>
                      <a:pt x="107" y="111"/>
                      <a:pt x="107" y="113"/>
                    </a:cubicBezTo>
                    <a:cubicBezTo>
                      <a:pt x="107" y="112"/>
                      <a:pt x="107" y="111"/>
                      <a:pt x="106" y="110"/>
                    </a:cubicBezTo>
                    <a:cubicBezTo>
                      <a:pt x="106" y="109"/>
                      <a:pt x="106" y="108"/>
                      <a:pt x="105" y="107"/>
                    </a:cubicBezTo>
                    <a:cubicBezTo>
                      <a:pt x="105" y="106"/>
                      <a:pt x="105" y="105"/>
                      <a:pt x="105" y="105"/>
                    </a:cubicBezTo>
                    <a:cubicBezTo>
                      <a:pt x="105" y="104"/>
                      <a:pt x="105" y="104"/>
                      <a:pt x="105" y="104"/>
                    </a:cubicBezTo>
                    <a:cubicBezTo>
                      <a:pt x="105" y="102"/>
                      <a:pt x="105" y="100"/>
                      <a:pt x="106" y="98"/>
                    </a:cubicBezTo>
                    <a:cubicBezTo>
                      <a:pt x="107" y="98"/>
                      <a:pt x="107" y="97"/>
                      <a:pt x="108" y="97"/>
                    </a:cubicBezTo>
                    <a:close/>
                    <a:moveTo>
                      <a:pt x="133" y="89"/>
                    </a:moveTo>
                    <a:cubicBezTo>
                      <a:pt x="134" y="88"/>
                      <a:pt x="135" y="88"/>
                      <a:pt x="135" y="88"/>
                    </a:cubicBezTo>
                    <a:cubicBezTo>
                      <a:pt x="136" y="90"/>
                      <a:pt x="136" y="92"/>
                      <a:pt x="136" y="94"/>
                    </a:cubicBezTo>
                    <a:cubicBezTo>
                      <a:pt x="136" y="94"/>
                      <a:pt x="136" y="95"/>
                      <a:pt x="136" y="96"/>
                    </a:cubicBezTo>
                    <a:cubicBezTo>
                      <a:pt x="136" y="96"/>
                      <a:pt x="136" y="96"/>
                      <a:pt x="136" y="96"/>
                    </a:cubicBezTo>
                    <a:cubicBezTo>
                      <a:pt x="135" y="96"/>
                      <a:pt x="134" y="97"/>
                      <a:pt x="132" y="97"/>
                    </a:cubicBezTo>
                    <a:cubicBezTo>
                      <a:pt x="133" y="94"/>
                      <a:pt x="133" y="91"/>
                      <a:pt x="133" y="89"/>
                    </a:cubicBezTo>
                    <a:close/>
                    <a:moveTo>
                      <a:pt x="121" y="27"/>
                    </a:moveTo>
                    <a:cubicBezTo>
                      <a:pt x="122" y="30"/>
                      <a:pt x="122" y="34"/>
                      <a:pt x="123" y="38"/>
                    </a:cubicBezTo>
                    <a:cubicBezTo>
                      <a:pt x="121" y="42"/>
                      <a:pt x="121" y="46"/>
                      <a:pt x="120" y="49"/>
                    </a:cubicBezTo>
                    <a:cubicBezTo>
                      <a:pt x="119" y="45"/>
                      <a:pt x="119" y="41"/>
                      <a:pt x="118" y="38"/>
                    </a:cubicBezTo>
                    <a:cubicBezTo>
                      <a:pt x="119" y="34"/>
                      <a:pt x="120" y="30"/>
                      <a:pt x="121" y="27"/>
                    </a:cubicBezTo>
                    <a:close/>
                    <a:moveTo>
                      <a:pt x="117" y="43"/>
                    </a:moveTo>
                    <a:cubicBezTo>
                      <a:pt x="118" y="47"/>
                      <a:pt x="118" y="50"/>
                      <a:pt x="118" y="53"/>
                    </a:cubicBezTo>
                    <a:cubicBezTo>
                      <a:pt x="118" y="54"/>
                      <a:pt x="119" y="54"/>
                      <a:pt x="119" y="54"/>
                    </a:cubicBezTo>
                    <a:cubicBezTo>
                      <a:pt x="118" y="57"/>
                      <a:pt x="117" y="60"/>
                      <a:pt x="116" y="63"/>
                    </a:cubicBezTo>
                    <a:cubicBezTo>
                      <a:pt x="116" y="61"/>
                      <a:pt x="115" y="58"/>
                      <a:pt x="115" y="55"/>
                    </a:cubicBezTo>
                    <a:cubicBezTo>
                      <a:pt x="115" y="51"/>
                      <a:pt x="116" y="47"/>
                      <a:pt x="117" y="43"/>
                    </a:cubicBezTo>
                    <a:close/>
                    <a:moveTo>
                      <a:pt x="114" y="60"/>
                    </a:moveTo>
                    <a:cubicBezTo>
                      <a:pt x="114" y="62"/>
                      <a:pt x="115" y="65"/>
                      <a:pt x="115" y="67"/>
                    </a:cubicBezTo>
                    <a:cubicBezTo>
                      <a:pt x="114" y="67"/>
                      <a:pt x="113" y="68"/>
                      <a:pt x="112" y="68"/>
                    </a:cubicBezTo>
                    <a:cubicBezTo>
                      <a:pt x="112" y="65"/>
                      <a:pt x="113" y="62"/>
                      <a:pt x="114" y="60"/>
                    </a:cubicBezTo>
                    <a:close/>
                    <a:moveTo>
                      <a:pt x="124" y="32"/>
                    </a:moveTo>
                    <a:cubicBezTo>
                      <a:pt x="124" y="29"/>
                      <a:pt x="123" y="26"/>
                      <a:pt x="122" y="23"/>
                    </a:cubicBezTo>
                    <a:cubicBezTo>
                      <a:pt x="122" y="20"/>
                      <a:pt x="123" y="17"/>
                      <a:pt x="124" y="14"/>
                    </a:cubicBezTo>
                    <a:cubicBezTo>
                      <a:pt x="124" y="18"/>
                      <a:pt x="124" y="22"/>
                      <a:pt x="125" y="25"/>
                    </a:cubicBezTo>
                    <a:cubicBezTo>
                      <a:pt x="125" y="26"/>
                      <a:pt x="125" y="26"/>
                      <a:pt x="125" y="27"/>
                    </a:cubicBezTo>
                    <a:cubicBezTo>
                      <a:pt x="125" y="28"/>
                      <a:pt x="124" y="30"/>
                      <a:pt x="124" y="32"/>
                    </a:cubicBezTo>
                    <a:close/>
                    <a:moveTo>
                      <a:pt x="11" y="69"/>
                    </a:moveTo>
                    <a:cubicBezTo>
                      <a:pt x="9" y="64"/>
                      <a:pt x="8" y="62"/>
                      <a:pt x="7" y="59"/>
                    </a:cubicBezTo>
                    <a:cubicBezTo>
                      <a:pt x="6" y="58"/>
                      <a:pt x="6" y="56"/>
                      <a:pt x="5" y="54"/>
                    </a:cubicBezTo>
                    <a:cubicBezTo>
                      <a:pt x="8" y="56"/>
                      <a:pt x="10" y="59"/>
                      <a:pt x="13" y="61"/>
                    </a:cubicBezTo>
                    <a:cubicBezTo>
                      <a:pt x="13" y="65"/>
                      <a:pt x="14" y="68"/>
                      <a:pt x="14" y="72"/>
                    </a:cubicBezTo>
                    <a:cubicBezTo>
                      <a:pt x="13" y="71"/>
                      <a:pt x="13" y="71"/>
                      <a:pt x="12" y="70"/>
                    </a:cubicBezTo>
                    <a:cubicBezTo>
                      <a:pt x="12" y="70"/>
                      <a:pt x="12" y="70"/>
                      <a:pt x="11" y="69"/>
                    </a:cubicBezTo>
                    <a:close/>
                    <a:moveTo>
                      <a:pt x="21" y="70"/>
                    </a:moveTo>
                    <a:cubicBezTo>
                      <a:pt x="21" y="73"/>
                      <a:pt x="21" y="76"/>
                      <a:pt x="21" y="79"/>
                    </a:cubicBezTo>
                    <a:cubicBezTo>
                      <a:pt x="19" y="77"/>
                      <a:pt x="18" y="75"/>
                      <a:pt x="16" y="74"/>
                    </a:cubicBezTo>
                    <a:cubicBezTo>
                      <a:pt x="16" y="70"/>
                      <a:pt x="15" y="67"/>
                      <a:pt x="15" y="64"/>
                    </a:cubicBezTo>
                    <a:cubicBezTo>
                      <a:pt x="17" y="66"/>
                      <a:pt x="19" y="68"/>
                      <a:pt x="21" y="70"/>
                    </a:cubicBezTo>
                    <a:close/>
                    <a:moveTo>
                      <a:pt x="24" y="81"/>
                    </a:moveTo>
                    <a:cubicBezTo>
                      <a:pt x="24" y="81"/>
                      <a:pt x="24" y="81"/>
                      <a:pt x="24" y="81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23" y="78"/>
                      <a:pt x="23" y="75"/>
                      <a:pt x="23" y="72"/>
                    </a:cubicBezTo>
                    <a:cubicBezTo>
                      <a:pt x="25" y="74"/>
                      <a:pt x="27" y="75"/>
                      <a:pt x="28" y="77"/>
                    </a:cubicBezTo>
                    <a:cubicBezTo>
                      <a:pt x="28" y="77"/>
                      <a:pt x="28" y="77"/>
                      <a:pt x="28" y="78"/>
                    </a:cubicBezTo>
                    <a:cubicBezTo>
                      <a:pt x="29" y="80"/>
                      <a:pt x="29" y="83"/>
                      <a:pt x="29" y="86"/>
                    </a:cubicBezTo>
                    <a:cubicBezTo>
                      <a:pt x="27" y="84"/>
                      <a:pt x="26" y="83"/>
                      <a:pt x="24" y="81"/>
                    </a:cubicBezTo>
                    <a:close/>
                    <a:moveTo>
                      <a:pt x="53" y="94"/>
                    </a:moveTo>
                    <a:cubicBezTo>
                      <a:pt x="53" y="94"/>
                      <a:pt x="53" y="94"/>
                      <a:pt x="53" y="94"/>
                    </a:cubicBezTo>
                    <a:cubicBezTo>
                      <a:pt x="53" y="94"/>
                      <a:pt x="53" y="94"/>
                      <a:pt x="53" y="94"/>
                    </a:cubicBezTo>
                    <a:close/>
                    <a:moveTo>
                      <a:pt x="48" y="95"/>
                    </a:moveTo>
                    <a:cubicBezTo>
                      <a:pt x="47" y="95"/>
                      <a:pt x="46" y="96"/>
                      <a:pt x="45" y="96"/>
                    </a:cubicBezTo>
                    <a:cubicBezTo>
                      <a:pt x="45" y="95"/>
                      <a:pt x="46" y="94"/>
                      <a:pt x="46" y="93"/>
                    </a:cubicBezTo>
                    <a:cubicBezTo>
                      <a:pt x="46" y="94"/>
                      <a:pt x="47" y="94"/>
                      <a:pt x="48" y="95"/>
                    </a:cubicBezTo>
                    <a:close/>
                    <a:moveTo>
                      <a:pt x="44" y="92"/>
                    </a:moveTo>
                    <a:cubicBezTo>
                      <a:pt x="44" y="93"/>
                      <a:pt x="43" y="95"/>
                      <a:pt x="43" y="96"/>
                    </a:cubicBezTo>
                    <a:cubicBezTo>
                      <a:pt x="42" y="97"/>
                      <a:pt x="41" y="97"/>
                      <a:pt x="40" y="97"/>
                    </a:cubicBezTo>
                    <a:cubicBezTo>
                      <a:pt x="40" y="97"/>
                      <a:pt x="40" y="97"/>
                      <a:pt x="40" y="97"/>
                    </a:cubicBezTo>
                    <a:cubicBezTo>
                      <a:pt x="40" y="97"/>
                      <a:pt x="39" y="97"/>
                      <a:pt x="39" y="97"/>
                    </a:cubicBezTo>
                    <a:cubicBezTo>
                      <a:pt x="39" y="94"/>
                      <a:pt x="39" y="91"/>
                      <a:pt x="39" y="87"/>
                    </a:cubicBezTo>
                    <a:cubicBezTo>
                      <a:pt x="41" y="89"/>
                      <a:pt x="43" y="90"/>
                      <a:pt x="44" y="92"/>
                    </a:cubicBezTo>
                    <a:cubicBezTo>
                      <a:pt x="44" y="92"/>
                      <a:pt x="44" y="92"/>
                      <a:pt x="44" y="92"/>
                    </a:cubicBezTo>
                    <a:close/>
                    <a:moveTo>
                      <a:pt x="37" y="86"/>
                    </a:moveTo>
                    <a:cubicBezTo>
                      <a:pt x="37" y="89"/>
                      <a:pt x="37" y="92"/>
                      <a:pt x="37" y="95"/>
                    </a:cubicBezTo>
                    <a:cubicBezTo>
                      <a:pt x="35" y="93"/>
                      <a:pt x="33" y="90"/>
                      <a:pt x="31" y="88"/>
                    </a:cubicBezTo>
                    <a:cubicBezTo>
                      <a:pt x="31" y="85"/>
                      <a:pt x="31" y="82"/>
                      <a:pt x="30" y="79"/>
                    </a:cubicBezTo>
                    <a:cubicBezTo>
                      <a:pt x="33" y="81"/>
                      <a:pt x="35" y="84"/>
                      <a:pt x="38" y="86"/>
                    </a:cubicBezTo>
                    <a:cubicBezTo>
                      <a:pt x="38" y="86"/>
                      <a:pt x="37" y="86"/>
                      <a:pt x="37" y="86"/>
                    </a:cubicBezTo>
                    <a:close/>
                    <a:moveTo>
                      <a:pt x="32" y="126"/>
                    </a:moveTo>
                    <a:cubicBezTo>
                      <a:pt x="32" y="126"/>
                      <a:pt x="32" y="126"/>
                      <a:pt x="33" y="126"/>
                    </a:cubicBezTo>
                    <a:cubicBezTo>
                      <a:pt x="34" y="126"/>
                      <a:pt x="35" y="125"/>
                      <a:pt x="36" y="125"/>
                    </a:cubicBezTo>
                    <a:cubicBezTo>
                      <a:pt x="36" y="126"/>
                      <a:pt x="36" y="127"/>
                      <a:pt x="36" y="128"/>
                    </a:cubicBezTo>
                    <a:cubicBezTo>
                      <a:pt x="36" y="129"/>
                      <a:pt x="36" y="130"/>
                      <a:pt x="36" y="131"/>
                    </a:cubicBezTo>
                    <a:cubicBezTo>
                      <a:pt x="36" y="131"/>
                      <a:pt x="35" y="131"/>
                      <a:pt x="35" y="131"/>
                    </a:cubicBezTo>
                    <a:cubicBezTo>
                      <a:pt x="33" y="130"/>
                      <a:pt x="32" y="128"/>
                      <a:pt x="32" y="126"/>
                    </a:cubicBezTo>
                    <a:close/>
                    <a:moveTo>
                      <a:pt x="43" y="122"/>
                    </a:moveTo>
                    <a:cubicBezTo>
                      <a:pt x="47" y="120"/>
                      <a:pt x="50" y="119"/>
                      <a:pt x="53" y="118"/>
                    </a:cubicBezTo>
                    <a:cubicBezTo>
                      <a:pt x="53" y="121"/>
                      <a:pt x="53" y="123"/>
                      <a:pt x="52" y="125"/>
                    </a:cubicBezTo>
                    <a:cubicBezTo>
                      <a:pt x="49" y="127"/>
                      <a:pt x="46" y="128"/>
                      <a:pt x="44" y="128"/>
                    </a:cubicBezTo>
                    <a:cubicBezTo>
                      <a:pt x="44" y="126"/>
                      <a:pt x="44" y="124"/>
                      <a:pt x="43" y="122"/>
                    </a:cubicBezTo>
                    <a:close/>
                    <a:moveTo>
                      <a:pt x="42" y="122"/>
                    </a:moveTo>
                    <a:cubicBezTo>
                      <a:pt x="42" y="125"/>
                      <a:pt x="42" y="127"/>
                      <a:pt x="42" y="129"/>
                    </a:cubicBezTo>
                    <a:cubicBezTo>
                      <a:pt x="41" y="130"/>
                      <a:pt x="39" y="130"/>
                      <a:pt x="38" y="130"/>
                    </a:cubicBezTo>
                    <a:cubicBezTo>
                      <a:pt x="38" y="130"/>
                      <a:pt x="38" y="129"/>
                      <a:pt x="38" y="128"/>
                    </a:cubicBezTo>
                    <a:cubicBezTo>
                      <a:pt x="38" y="126"/>
                      <a:pt x="38" y="125"/>
                      <a:pt x="38" y="124"/>
                    </a:cubicBezTo>
                    <a:cubicBezTo>
                      <a:pt x="38" y="124"/>
                      <a:pt x="38" y="124"/>
                      <a:pt x="38" y="124"/>
                    </a:cubicBezTo>
                    <a:cubicBezTo>
                      <a:pt x="39" y="123"/>
                      <a:pt x="40" y="123"/>
                      <a:pt x="42" y="122"/>
                    </a:cubicBezTo>
                    <a:close/>
                    <a:moveTo>
                      <a:pt x="56" y="124"/>
                    </a:moveTo>
                    <a:cubicBezTo>
                      <a:pt x="56" y="124"/>
                      <a:pt x="55" y="125"/>
                      <a:pt x="55" y="125"/>
                    </a:cubicBezTo>
                    <a:cubicBezTo>
                      <a:pt x="55" y="125"/>
                      <a:pt x="55" y="125"/>
                      <a:pt x="55" y="125"/>
                    </a:cubicBezTo>
                    <a:cubicBezTo>
                      <a:pt x="55" y="122"/>
                      <a:pt x="55" y="120"/>
                      <a:pt x="55" y="118"/>
                    </a:cubicBezTo>
                    <a:cubicBezTo>
                      <a:pt x="58" y="117"/>
                      <a:pt x="60" y="116"/>
                      <a:pt x="63" y="115"/>
                    </a:cubicBezTo>
                    <a:cubicBezTo>
                      <a:pt x="63" y="117"/>
                      <a:pt x="62" y="120"/>
                      <a:pt x="62" y="122"/>
                    </a:cubicBezTo>
                    <a:cubicBezTo>
                      <a:pt x="61" y="122"/>
                      <a:pt x="60" y="123"/>
                      <a:pt x="59" y="123"/>
                    </a:cubicBezTo>
                    <a:cubicBezTo>
                      <a:pt x="58" y="124"/>
                      <a:pt x="57" y="124"/>
                      <a:pt x="56" y="124"/>
                    </a:cubicBezTo>
                    <a:close/>
                    <a:moveTo>
                      <a:pt x="65" y="121"/>
                    </a:moveTo>
                    <a:cubicBezTo>
                      <a:pt x="65" y="121"/>
                      <a:pt x="65" y="121"/>
                      <a:pt x="64" y="121"/>
                    </a:cubicBezTo>
                    <a:cubicBezTo>
                      <a:pt x="64" y="119"/>
                      <a:pt x="65" y="117"/>
                      <a:pt x="65" y="114"/>
                    </a:cubicBezTo>
                    <a:cubicBezTo>
                      <a:pt x="67" y="114"/>
                      <a:pt x="68" y="114"/>
                      <a:pt x="69" y="113"/>
                    </a:cubicBezTo>
                    <a:cubicBezTo>
                      <a:pt x="70" y="114"/>
                      <a:pt x="70" y="114"/>
                      <a:pt x="71" y="114"/>
                    </a:cubicBezTo>
                    <a:cubicBezTo>
                      <a:pt x="71" y="115"/>
                      <a:pt x="71" y="115"/>
                      <a:pt x="71" y="115"/>
                    </a:cubicBezTo>
                    <a:cubicBezTo>
                      <a:pt x="70" y="118"/>
                      <a:pt x="70" y="121"/>
                      <a:pt x="69" y="125"/>
                    </a:cubicBezTo>
                    <a:cubicBezTo>
                      <a:pt x="69" y="124"/>
                      <a:pt x="69" y="124"/>
                      <a:pt x="69" y="124"/>
                    </a:cubicBezTo>
                    <a:cubicBezTo>
                      <a:pt x="68" y="123"/>
                      <a:pt x="68" y="122"/>
                      <a:pt x="66" y="121"/>
                    </a:cubicBezTo>
                    <a:cubicBezTo>
                      <a:pt x="66" y="121"/>
                      <a:pt x="65" y="121"/>
                      <a:pt x="65" y="121"/>
                    </a:cubicBezTo>
                    <a:close/>
                    <a:moveTo>
                      <a:pt x="71" y="127"/>
                    </a:moveTo>
                    <a:cubicBezTo>
                      <a:pt x="71" y="123"/>
                      <a:pt x="72" y="120"/>
                      <a:pt x="73" y="117"/>
                    </a:cubicBezTo>
                    <a:cubicBezTo>
                      <a:pt x="73" y="117"/>
                      <a:pt x="73" y="117"/>
                      <a:pt x="73" y="117"/>
                    </a:cubicBezTo>
                    <a:cubicBezTo>
                      <a:pt x="74" y="119"/>
                      <a:pt x="75" y="121"/>
                      <a:pt x="75" y="122"/>
                    </a:cubicBezTo>
                    <a:cubicBezTo>
                      <a:pt x="76" y="123"/>
                      <a:pt x="76" y="124"/>
                      <a:pt x="76" y="125"/>
                    </a:cubicBezTo>
                    <a:cubicBezTo>
                      <a:pt x="74" y="125"/>
                      <a:pt x="72" y="126"/>
                      <a:pt x="71" y="127"/>
                    </a:cubicBezTo>
                    <a:close/>
                    <a:moveTo>
                      <a:pt x="80" y="128"/>
                    </a:moveTo>
                    <a:cubicBezTo>
                      <a:pt x="80" y="128"/>
                      <a:pt x="80" y="128"/>
                      <a:pt x="80" y="128"/>
                    </a:cubicBezTo>
                    <a:cubicBezTo>
                      <a:pt x="80" y="128"/>
                      <a:pt x="80" y="128"/>
                      <a:pt x="80" y="128"/>
                    </a:cubicBezTo>
                    <a:cubicBezTo>
                      <a:pt x="80" y="128"/>
                      <a:pt x="80" y="128"/>
                      <a:pt x="80" y="127"/>
                    </a:cubicBezTo>
                    <a:cubicBezTo>
                      <a:pt x="81" y="127"/>
                      <a:pt x="81" y="126"/>
                      <a:pt x="81" y="125"/>
                    </a:cubicBezTo>
                    <a:cubicBezTo>
                      <a:pt x="81" y="125"/>
                      <a:pt x="81" y="124"/>
                      <a:pt x="80" y="124"/>
                    </a:cubicBezTo>
                    <a:cubicBezTo>
                      <a:pt x="80" y="123"/>
                      <a:pt x="79" y="121"/>
                      <a:pt x="78" y="119"/>
                    </a:cubicBezTo>
                    <a:cubicBezTo>
                      <a:pt x="78" y="118"/>
                      <a:pt x="77" y="116"/>
                      <a:pt x="77" y="115"/>
                    </a:cubicBezTo>
                    <a:cubicBezTo>
                      <a:pt x="76" y="114"/>
                      <a:pt x="76" y="113"/>
                      <a:pt x="75" y="113"/>
                    </a:cubicBezTo>
                    <a:cubicBezTo>
                      <a:pt x="75" y="112"/>
                      <a:pt x="74" y="112"/>
                      <a:pt x="73" y="111"/>
                    </a:cubicBezTo>
                    <a:cubicBezTo>
                      <a:pt x="73" y="111"/>
                      <a:pt x="73" y="111"/>
                      <a:pt x="72" y="110"/>
                    </a:cubicBezTo>
                    <a:cubicBezTo>
                      <a:pt x="72" y="110"/>
                      <a:pt x="72" y="110"/>
                      <a:pt x="72" y="110"/>
                    </a:cubicBezTo>
                    <a:cubicBezTo>
                      <a:pt x="72" y="109"/>
                      <a:pt x="71" y="109"/>
                      <a:pt x="71" y="109"/>
                    </a:cubicBezTo>
                    <a:cubicBezTo>
                      <a:pt x="70" y="109"/>
                      <a:pt x="70" y="109"/>
                      <a:pt x="70" y="109"/>
                    </a:cubicBezTo>
                    <a:cubicBezTo>
                      <a:pt x="70" y="108"/>
                      <a:pt x="68" y="108"/>
                      <a:pt x="68" y="109"/>
                    </a:cubicBezTo>
                    <a:cubicBezTo>
                      <a:pt x="67" y="109"/>
                      <a:pt x="67" y="109"/>
                      <a:pt x="67" y="110"/>
                    </a:cubicBezTo>
                    <a:cubicBezTo>
                      <a:pt x="53" y="114"/>
                      <a:pt x="43" y="117"/>
                      <a:pt x="32" y="122"/>
                    </a:cubicBezTo>
                    <a:cubicBezTo>
                      <a:pt x="30" y="117"/>
                      <a:pt x="29" y="111"/>
                      <a:pt x="28" y="105"/>
                    </a:cubicBezTo>
                    <a:cubicBezTo>
                      <a:pt x="32" y="104"/>
                      <a:pt x="35" y="103"/>
                      <a:pt x="37" y="102"/>
                    </a:cubicBezTo>
                    <a:cubicBezTo>
                      <a:pt x="38" y="102"/>
                      <a:pt x="38" y="103"/>
                      <a:pt x="38" y="103"/>
                    </a:cubicBezTo>
                    <a:cubicBezTo>
                      <a:pt x="39" y="103"/>
                      <a:pt x="39" y="103"/>
                      <a:pt x="39" y="102"/>
                    </a:cubicBezTo>
                    <a:cubicBezTo>
                      <a:pt x="39" y="102"/>
                      <a:pt x="39" y="102"/>
                      <a:pt x="39" y="102"/>
                    </a:cubicBezTo>
                    <a:cubicBezTo>
                      <a:pt x="40" y="102"/>
                      <a:pt x="41" y="101"/>
                      <a:pt x="41" y="101"/>
                    </a:cubicBezTo>
                    <a:cubicBezTo>
                      <a:pt x="45" y="100"/>
                      <a:pt x="48" y="99"/>
                      <a:pt x="52" y="97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3" y="97"/>
                      <a:pt x="53" y="97"/>
                      <a:pt x="53" y="97"/>
                    </a:cubicBezTo>
                    <a:cubicBezTo>
                      <a:pt x="53" y="97"/>
                      <a:pt x="53" y="96"/>
                      <a:pt x="53" y="95"/>
                    </a:cubicBezTo>
                    <a:cubicBezTo>
                      <a:pt x="53" y="95"/>
                      <a:pt x="53" y="94"/>
                      <a:pt x="53" y="94"/>
                    </a:cubicBezTo>
                    <a:cubicBezTo>
                      <a:pt x="53" y="94"/>
                      <a:pt x="52" y="94"/>
                      <a:pt x="52" y="93"/>
                    </a:cubicBezTo>
                    <a:cubicBezTo>
                      <a:pt x="38" y="81"/>
                      <a:pt x="19" y="63"/>
                      <a:pt x="5" y="48"/>
                    </a:cubicBezTo>
                    <a:cubicBezTo>
                      <a:pt x="7" y="47"/>
                      <a:pt x="9" y="46"/>
                      <a:pt x="11" y="45"/>
                    </a:cubicBezTo>
                    <a:cubicBezTo>
                      <a:pt x="16" y="43"/>
                      <a:pt x="22" y="41"/>
                      <a:pt x="27" y="40"/>
                    </a:cubicBezTo>
                    <a:cubicBezTo>
                      <a:pt x="29" y="40"/>
                      <a:pt x="31" y="39"/>
                      <a:pt x="32" y="39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34" y="40"/>
                      <a:pt x="36" y="41"/>
                      <a:pt x="38" y="44"/>
                    </a:cubicBezTo>
                    <a:cubicBezTo>
                      <a:pt x="43" y="49"/>
                      <a:pt x="51" y="57"/>
                      <a:pt x="59" y="65"/>
                    </a:cubicBezTo>
                    <a:cubicBezTo>
                      <a:pt x="66" y="73"/>
                      <a:pt x="74" y="81"/>
                      <a:pt x="77" y="85"/>
                    </a:cubicBezTo>
                    <a:cubicBezTo>
                      <a:pt x="78" y="86"/>
                      <a:pt x="79" y="86"/>
                      <a:pt x="79" y="86"/>
                    </a:cubicBezTo>
                    <a:cubicBezTo>
                      <a:pt x="80" y="85"/>
                      <a:pt x="81" y="85"/>
                      <a:pt x="81" y="84"/>
                    </a:cubicBezTo>
                    <a:cubicBezTo>
                      <a:pt x="81" y="80"/>
                      <a:pt x="81" y="77"/>
                      <a:pt x="81" y="73"/>
                    </a:cubicBezTo>
                    <a:cubicBezTo>
                      <a:pt x="81" y="56"/>
                      <a:pt x="82" y="38"/>
                      <a:pt x="85" y="21"/>
                    </a:cubicBezTo>
                    <a:cubicBezTo>
                      <a:pt x="97" y="16"/>
                      <a:pt x="109" y="11"/>
                      <a:pt x="121" y="6"/>
                    </a:cubicBezTo>
                    <a:cubicBezTo>
                      <a:pt x="117" y="27"/>
                      <a:pt x="112" y="49"/>
                      <a:pt x="107" y="70"/>
                    </a:cubicBezTo>
                    <a:cubicBezTo>
                      <a:pt x="107" y="71"/>
                      <a:pt x="107" y="71"/>
                      <a:pt x="107" y="72"/>
                    </a:cubicBezTo>
                    <a:cubicBezTo>
                      <a:pt x="107" y="73"/>
                      <a:pt x="108" y="73"/>
                      <a:pt x="108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08" y="73"/>
                      <a:pt x="109" y="73"/>
                      <a:pt x="109" y="73"/>
                    </a:cubicBezTo>
                    <a:cubicBezTo>
                      <a:pt x="109" y="73"/>
                      <a:pt x="110" y="73"/>
                      <a:pt x="110" y="73"/>
                    </a:cubicBezTo>
                    <a:cubicBezTo>
                      <a:pt x="117" y="71"/>
                      <a:pt x="125" y="68"/>
                      <a:pt x="132" y="65"/>
                    </a:cubicBezTo>
                    <a:cubicBezTo>
                      <a:pt x="133" y="71"/>
                      <a:pt x="134" y="77"/>
                      <a:pt x="135" y="83"/>
                    </a:cubicBezTo>
                    <a:cubicBezTo>
                      <a:pt x="135" y="83"/>
                      <a:pt x="135" y="84"/>
                      <a:pt x="134" y="84"/>
                    </a:cubicBezTo>
                    <a:cubicBezTo>
                      <a:pt x="127" y="86"/>
                      <a:pt x="120" y="89"/>
                      <a:pt x="112" y="91"/>
                    </a:cubicBezTo>
                    <a:cubicBezTo>
                      <a:pt x="110" y="92"/>
                      <a:pt x="106" y="93"/>
                      <a:pt x="103" y="95"/>
                    </a:cubicBezTo>
                    <a:cubicBezTo>
                      <a:pt x="103" y="95"/>
                      <a:pt x="103" y="95"/>
                      <a:pt x="103" y="95"/>
                    </a:cubicBezTo>
                    <a:cubicBezTo>
                      <a:pt x="103" y="95"/>
                      <a:pt x="103" y="95"/>
                      <a:pt x="103" y="95"/>
                    </a:cubicBezTo>
                    <a:cubicBezTo>
                      <a:pt x="103" y="95"/>
                      <a:pt x="103" y="95"/>
                      <a:pt x="103" y="96"/>
                    </a:cubicBezTo>
                    <a:cubicBezTo>
                      <a:pt x="102" y="96"/>
                      <a:pt x="102" y="96"/>
                      <a:pt x="102" y="96"/>
                    </a:cubicBezTo>
                    <a:cubicBezTo>
                      <a:pt x="102" y="96"/>
                      <a:pt x="102" y="96"/>
                      <a:pt x="102" y="96"/>
                    </a:cubicBezTo>
                    <a:cubicBezTo>
                      <a:pt x="102" y="96"/>
                      <a:pt x="102" y="96"/>
                      <a:pt x="102" y="96"/>
                    </a:cubicBezTo>
                    <a:cubicBezTo>
                      <a:pt x="102" y="98"/>
                      <a:pt x="101" y="101"/>
                      <a:pt x="101" y="104"/>
                    </a:cubicBezTo>
                    <a:cubicBezTo>
                      <a:pt x="101" y="104"/>
                      <a:pt x="101" y="105"/>
                      <a:pt x="101" y="105"/>
                    </a:cubicBezTo>
                    <a:cubicBezTo>
                      <a:pt x="101" y="106"/>
                      <a:pt x="101" y="107"/>
                      <a:pt x="101" y="108"/>
                    </a:cubicBezTo>
                    <a:cubicBezTo>
                      <a:pt x="102" y="109"/>
                      <a:pt x="102" y="111"/>
                      <a:pt x="103" y="113"/>
                    </a:cubicBezTo>
                    <a:cubicBezTo>
                      <a:pt x="103" y="114"/>
                      <a:pt x="104" y="115"/>
                      <a:pt x="104" y="115"/>
                    </a:cubicBezTo>
                    <a:cubicBezTo>
                      <a:pt x="104" y="116"/>
                      <a:pt x="104" y="116"/>
                      <a:pt x="104" y="117"/>
                    </a:cubicBezTo>
                    <a:cubicBezTo>
                      <a:pt x="104" y="118"/>
                      <a:pt x="105" y="118"/>
                      <a:pt x="106" y="118"/>
                    </a:cubicBezTo>
                    <a:cubicBezTo>
                      <a:pt x="106" y="118"/>
                      <a:pt x="106" y="118"/>
                      <a:pt x="106" y="118"/>
                    </a:cubicBezTo>
                    <a:cubicBezTo>
                      <a:pt x="106" y="118"/>
                      <a:pt x="107" y="118"/>
                      <a:pt x="107" y="118"/>
                    </a:cubicBezTo>
                    <a:cubicBezTo>
                      <a:pt x="107" y="118"/>
                      <a:pt x="107" y="118"/>
                      <a:pt x="107" y="118"/>
                    </a:cubicBezTo>
                    <a:cubicBezTo>
                      <a:pt x="119" y="113"/>
                      <a:pt x="127" y="110"/>
                      <a:pt x="133" y="108"/>
                    </a:cubicBezTo>
                    <a:cubicBezTo>
                      <a:pt x="136" y="107"/>
                      <a:pt x="138" y="107"/>
                      <a:pt x="140" y="106"/>
                    </a:cubicBezTo>
                    <a:cubicBezTo>
                      <a:pt x="140" y="106"/>
                      <a:pt x="141" y="106"/>
                      <a:pt x="141" y="106"/>
                    </a:cubicBezTo>
                    <a:cubicBezTo>
                      <a:pt x="142" y="109"/>
                      <a:pt x="144" y="114"/>
                      <a:pt x="145" y="118"/>
                    </a:cubicBezTo>
                    <a:cubicBezTo>
                      <a:pt x="147" y="122"/>
                      <a:pt x="148" y="125"/>
                      <a:pt x="148" y="127"/>
                    </a:cubicBezTo>
                    <a:cubicBezTo>
                      <a:pt x="147" y="128"/>
                      <a:pt x="145" y="128"/>
                      <a:pt x="142" y="130"/>
                    </a:cubicBezTo>
                    <a:cubicBezTo>
                      <a:pt x="136" y="132"/>
                      <a:pt x="127" y="135"/>
                      <a:pt x="115" y="139"/>
                    </a:cubicBezTo>
                    <a:cubicBezTo>
                      <a:pt x="115" y="139"/>
                      <a:pt x="115" y="139"/>
                      <a:pt x="115" y="139"/>
                    </a:cubicBezTo>
                    <a:cubicBezTo>
                      <a:pt x="115" y="140"/>
                      <a:pt x="115" y="140"/>
                      <a:pt x="115" y="140"/>
                    </a:cubicBezTo>
                    <a:cubicBezTo>
                      <a:pt x="115" y="140"/>
                      <a:pt x="115" y="140"/>
                      <a:pt x="114" y="140"/>
                    </a:cubicBezTo>
                    <a:cubicBezTo>
                      <a:pt x="113" y="140"/>
                      <a:pt x="113" y="141"/>
                      <a:pt x="113" y="142"/>
                    </a:cubicBezTo>
                    <a:cubicBezTo>
                      <a:pt x="113" y="143"/>
                      <a:pt x="114" y="143"/>
                      <a:pt x="114" y="143"/>
                    </a:cubicBezTo>
                    <a:cubicBezTo>
                      <a:pt x="118" y="154"/>
                      <a:pt x="121" y="160"/>
                      <a:pt x="125" y="170"/>
                    </a:cubicBezTo>
                    <a:cubicBezTo>
                      <a:pt x="116" y="170"/>
                      <a:pt x="108" y="173"/>
                      <a:pt x="101" y="178"/>
                    </a:cubicBezTo>
                    <a:cubicBezTo>
                      <a:pt x="98" y="168"/>
                      <a:pt x="95" y="162"/>
                      <a:pt x="91" y="150"/>
                    </a:cubicBezTo>
                    <a:cubicBezTo>
                      <a:pt x="91" y="149"/>
                      <a:pt x="89" y="149"/>
                      <a:pt x="88" y="149"/>
                    </a:cubicBezTo>
                    <a:cubicBezTo>
                      <a:pt x="88" y="149"/>
                      <a:pt x="88" y="149"/>
                      <a:pt x="88" y="149"/>
                    </a:cubicBezTo>
                    <a:cubicBezTo>
                      <a:pt x="88" y="149"/>
                      <a:pt x="88" y="149"/>
                      <a:pt x="88" y="149"/>
                    </a:cubicBezTo>
                    <a:cubicBezTo>
                      <a:pt x="66" y="157"/>
                      <a:pt x="54" y="161"/>
                      <a:pt x="50" y="162"/>
                    </a:cubicBezTo>
                    <a:cubicBezTo>
                      <a:pt x="48" y="155"/>
                      <a:pt x="46" y="147"/>
                      <a:pt x="44" y="140"/>
                    </a:cubicBezTo>
                    <a:cubicBezTo>
                      <a:pt x="44" y="140"/>
                      <a:pt x="44" y="140"/>
                      <a:pt x="45" y="140"/>
                    </a:cubicBezTo>
                    <a:cubicBezTo>
                      <a:pt x="50" y="138"/>
                      <a:pt x="61" y="134"/>
                      <a:pt x="80" y="128"/>
                    </a:cubicBezTo>
                    <a:close/>
                    <a:moveTo>
                      <a:pt x="81" y="167"/>
                    </a:moveTo>
                    <a:cubicBezTo>
                      <a:pt x="79" y="168"/>
                      <a:pt x="76" y="169"/>
                      <a:pt x="74" y="170"/>
                    </a:cubicBezTo>
                    <a:cubicBezTo>
                      <a:pt x="73" y="168"/>
                      <a:pt x="73" y="166"/>
                      <a:pt x="73" y="164"/>
                    </a:cubicBezTo>
                    <a:cubicBezTo>
                      <a:pt x="73" y="163"/>
                      <a:pt x="73" y="161"/>
                      <a:pt x="74" y="159"/>
                    </a:cubicBezTo>
                    <a:cubicBezTo>
                      <a:pt x="74" y="159"/>
                      <a:pt x="74" y="159"/>
                      <a:pt x="74" y="159"/>
                    </a:cubicBezTo>
                    <a:cubicBezTo>
                      <a:pt x="76" y="158"/>
                      <a:pt x="79" y="157"/>
                      <a:pt x="83" y="155"/>
                    </a:cubicBezTo>
                    <a:cubicBezTo>
                      <a:pt x="82" y="156"/>
                      <a:pt x="82" y="156"/>
                      <a:pt x="82" y="156"/>
                    </a:cubicBezTo>
                    <a:cubicBezTo>
                      <a:pt x="82" y="160"/>
                      <a:pt x="82" y="163"/>
                      <a:pt x="81" y="167"/>
                    </a:cubicBezTo>
                    <a:close/>
                    <a:moveTo>
                      <a:pt x="64" y="162"/>
                    </a:moveTo>
                    <a:cubicBezTo>
                      <a:pt x="64" y="166"/>
                      <a:pt x="64" y="170"/>
                      <a:pt x="65" y="174"/>
                    </a:cubicBezTo>
                    <a:cubicBezTo>
                      <a:pt x="63" y="174"/>
                      <a:pt x="61" y="175"/>
                      <a:pt x="60" y="176"/>
                    </a:cubicBezTo>
                    <a:cubicBezTo>
                      <a:pt x="60" y="176"/>
                      <a:pt x="60" y="176"/>
                      <a:pt x="60" y="175"/>
                    </a:cubicBezTo>
                    <a:cubicBezTo>
                      <a:pt x="60" y="171"/>
                      <a:pt x="59" y="168"/>
                      <a:pt x="58" y="164"/>
                    </a:cubicBezTo>
                    <a:cubicBezTo>
                      <a:pt x="60" y="163"/>
                      <a:pt x="62" y="163"/>
                      <a:pt x="64" y="162"/>
                    </a:cubicBezTo>
                    <a:close/>
                    <a:moveTo>
                      <a:pt x="66" y="161"/>
                    </a:moveTo>
                    <a:cubicBezTo>
                      <a:pt x="66" y="161"/>
                      <a:pt x="66" y="161"/>
                      <a:pt x="66" y="161"/>
                    </a:cubicBezTo>
                    <a:cubicBezTo>
                      <a:pt x="68" y="161"/>
                      <a:pt x="70" y="160"/>
                      <a:pt x="72" y="159"/>
                    </a:cubicBezTo>
                    <a:cubicBezTo>
                      <a:pt x="71" y="161"/>
                      <a:pt x="71" y="163"/>
                      <a:pt x="71" y="164"/>
                    </a:cubicBezTo>
                    <a:cubicBezTo>
                      <a:pt x="71" y="166"/>
                      <a:pt x="72" y="168"/>
                      <a:pt x="72" y="170"/>
                    </a:cubicBezTo>
                    <a:cubicBezTo>
                      <a:pt x="72" y="170"/>
                      <a:pt x="72" y="170"/>
                      <a:pt x="72" y="170"/>
                    </a:cubicBezTo>
                    <a:cubicBezTo>
                      <a:pt x="70" y="171"/>
                      <a:pt x="68" y="172"/>
                      <a:pt x="67" y="173"/>
                    </a:cubicBezTo>
                    <a:cubicBezTo>
                      <a:pt x="66" y="169"/>
                      <a:pt x="66" y="165"/>
                      <a:pt x="66" y="161"/>
                    </a:cubicBezTo>
                    <a:close/>
                    <a:moveTo>
                      <a:pt x="51" y="166"/>
                    </a:moveTo>
                    <a:cubicBezTo>
                      <a:pt x="53" y="166"/>
                      <a:pt x="54" y="165"/>
                      <a:pt x="56" y="164"/>
                    </a:cubicBezTo>
                    <a:cubicBezTo>
                      <a:pt x="57" y="168"/>
                      <a:pt x="58" y="171"/>
                      <a:pt x="58" y="175"/>
                    </a:cubicBezTo>
                    <a:cubicBezTo>
                      <a:pt x="56" y="172"/>
                      <a:pt x="54" y="169"/>
                      <a:pt x="51" y="166"/>
                    </a:cubicBezTo>
                    <a:close/>
                    <a:moveTo>
                      <a:pt x="89" y="165"/>
                    </a:moveTo>
                    <a:cubicBezTo>
                      <a:pt x="87" y="165"/>
                      <a:pt x="85" y="166"/>
                      <a:pt x="83" y="166"/>
                    </a:cubicBezTo>
                    <a:cubicBezTo>
                      <a:pt x="84" y="163"/>
                      <a:pt x="84" y="159"/>
                      <a:pt x="84" y="156"/>
                    </a:cubicBezTo>
                    <a:cubicBezTo>
                      <a:pt x="84" y="156"/>
                      <a:pt x="84" y="155"/>
                      <a:pt x="84" y="155"/>
                    </a:cubicBezTo>
                    <a:cubicBezTo>
                      <a:pt x="85" y="155"/>
                      <a:pt x="86" y="154"/>
                      <a:pt x="88" y="154"/>
                    </a:cubicBezTo>
                    <a:cubicBezTo>
                      <a:pt x="91" y="161"/>
                      <a:pt x="93" y="166"/>
                      <a:pt x="95" y="172"/>
                    </a:cubicBezTo>
                    <a:cubicBezTo>
                      <a:pt x="94" y="170"/>
                      <a:pt x="92" y="168"/>
                      <a:pt x="91" y="166"/>
                    </a:cubicBezTo>
                    <a:cubicBezTo>
                      <a:pt x="91" y="165"/>
                      <a:pt x="90" y="165"/>
                      <a:pt x="89" y="16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48872" name="Freeform 219"/>
              <p:cNvSpPr>
                <a:spLocks noEditPoints="1"/>
              </p:cNvSpPr>
              <p:nvPr/>
            </p:nvSpPr>
            <p:spPr bwMode="auto">
              <a:xfrm>
                <a:off x="6743495" y="4764178"/>
                <a:ext cx="425266" cy="402945"/>
              </a:xfrm>
              <a:custGeom>
                <a:avLst/>
                <a:gdLst>
                  <a:gd name="T0" fmla="*/ 125 w 153"/>
                  <a:gd name="T1" fmla="*/ 25 h 145"/>
                  <a:gd name="T2" fmla="*/ 108 w 153"/>
                  <a:gd name="T3" fmla="*/ 32 h 145"/>
                  <a:gd name="T4" fmla="*/ 108 w 153"/>
                  <a:gd name="T5" fmla="*/ 19 h 145"/>
                  <a:gd name="T6" fmla="*/ 92 w 153"/>
                  <a:gd name="T7" fmla="*/ 3 h 145"/>
                  <a:gd name="T8" fmla="*/ 33 w 153"/>
                  <a:gd name="T9" fmla="*/ 2 h 145"/>
                  <a:gd name="T10" fmla="*/ 1 w 153"/>
                  <a:gd name="T11" fmla="*/ 22 h 145"/>
                  <a:gd name="T12" fmla="*/ 5 w 153"/>
                  <a:gd name="T13" fmla="*/ 117 h 145"/>
                  <a:gd name="T14" fmla="*/ 10 w 153"/>
                  <a:gd name="T15" fmla="*/ 124 h 145"/>
                  <a:gd name="T16" fmla="*/ 10 w 153"/>
                  <a:gd name="T17" fmla="*/ 131 h 145"/>
                  <a:gd name="T18" fmla="*/ 11 w 153"/>
                  <a:gd name="T19" fmla="*/ 133 h 145"/>
                  <a:gd name="T20" fmla="*/ 43 w 153"/>
                  <a:gd name="T21" fmla="*/ 144 h 145"/>
                  <a:gd name="T22" fmla="*/ 95 w 153"/>
                  <a:gd name="T23" fmla="*/ 136 h 145"/>
                  <a:gd name="T24" fmla="*/ 99 w 153"/>
                  <a:gd name="T25" fmla="*/ 132 h 145"/>
                  <a:gd name="T26" fmla="*/ 104 w 153"/>
                  <a:gd name="T27" fmla="*/ 123 h 145"/>
                  <a:gd name="T28" fmla="*/ 104 w 153"/>
                  <a:gd name="T29" fmla="*/ 122 h 145"/>
                  <a:gd name="T30" fmla="*/ 153 w 153"/>
                  <a:gd name="T31" fmla="*/ 58 h 145"/>
                  <a:gd name="T32" fmla="*/ 107 w 153"/>
                  <a:gd name="T33" fmla="*/ 56 h 145"/>
                  <a:gd name="T34" fmla="*/ 114 w 153"/>
                  <a:gd name="T35" fmla="*/ 45 h 145"/>
                  <a:gd name="T36" fmla="*/ 126 w 153"/>
                  <a:gd name="T37" fmla="*/ 42 h 145"/>
                  <a:gd name="T38" fmla="*/ 139 w 153"/>
                  <a:gd name="T39" fmla="*/ 57 h 145"/>
                  <a:gd name="T40" fmla="*/ 106 w 153"/>
                  <a:gd name="T41" fmla="*/ 74 h 145"/>
                  <a:gd name="T42" fmla="*/ 8 w 153"/>
                  <a:gd name="T43" fmla="*/ 17 h 145"/>
                  <a:gd name="T44" fmla="*/ 57 w 153"/>
                  <a:gd name="T45" fmla="*/ 3 h 145"/>
                  <a:gd name="T46" fmla="*/ 102 w 153"/>
                  <a:gd name="T47" fmla="*/ 12 h 145"/>
                  <a:gd name="T48" fmla="*/ 102 w 153"/>
                  <a:gd name="T49" fmla="*/ 24 h 145"/>
                  <a:gd name="T50" fmla="*/ 15 w 153"/>
                  <a:gd name="T51" fmla="*/ 29 h 145"/>
                  <a:gd name="T52" fmla="*/ 5 w 153"/>
                  <a:gd name="T53" fmla="*/ 23 h 145"/>
                  <a:gd name="T54" fmla="*/ 5 w 153"/>
                  <a:gd name="T55" fmla="*/ 28 h 145"/>
                  <a:gd name="T56" fmla="*/ 56 w 153"/>
                  <a:gd name="T57" fmla="*/ 38 h 145"/>
                  <a:gd name="T58" fmla="*/ 97 w 153"/>
                  <a:gd name="T59" fmla="*/ 32 h 145"/>
                  <a:gd name="T60" fmla="*/ 87 w 153"/>
                  <a:gd name="T61" fmla="*/ 45 h 145"/>
                  <a:gd name="T62" fmla="*/ 104 w 153"/>
                  <a:gd name="T63" fmla="*/ 35 h 145"/>
                  <a:gd name="T64" fmla="*/ 87 w 153"/>
                  <a:gd name="T65" fmla="*/ 55 h 145"/>
                  <a:gd name="T66" fmla="*/ 104 w 153"/>
                  <a:gd name="T67" fmla="*/ 38 h 145"/>
                  <a:gd name="T68" fmla="*/ 102 w 153"/>
                  <a:gd name="T69" fmla="*/ 59 h 145"/>
                  <a:gd name="T70" fmla="*/ 90 w 153"/>
                  <a:gd name="T71" fmla="*/ 80 h 145"/>
                  <a:gd name="T72" fmla="*/ 101 w 153"/>
                  <a:gd name="T73" fmla="*/ 74 h 145"/>
                  <a:gd name="T74" fmla="*/ 87 w 153"/>
                  <a:gd name="T75" fmla="*/ 93 h 145"/>
                  <a:gd name="T76" fmla="*/ 101 w 153"/>
                  <a:gd name="T77" fmla="*/ 112 h 145"/>
                  <a:gd name="T78" fmla="*/ 85 w 153"/>
                  <a:gd name="T79" fmla="*/ 131 h 145"/>
                  <a:gd name="T80" fmla="*/ 57 w 153"/>
                  <a:gd name="T81" fmla="*/ 136 h 145"/>
                  <a:gd name="T82" fmla="*/ 5 w 153"/>
                  <a:gd name="T83" fmla="*/ 28 h 145"/>
                  <a:gd name="T84" fmla="*/ 57 w 153"/>
                  <a:gd name="T85" fmla="*/ 141 h 145"/>
                  <a:gd name="T86" fmla="*/ 14 w 153"/>
                  <a:gd name="T87" fmla="*/ 130 h 145"/>
                  <a:gd name="T88" fmla="*/ 57 w 153"/>
                  <a:gd name="T89" fmla="*/ 139 h 145"/>
                  <a:gd name="T90" fmla="*/ 95 w 153"/>
                  <a:gd name="T91" fmla="*/ 132 h 145"/>
                  <a:gd name="T92" fmla="*/ 101 w 153"/>
                  <a:gd name="T93" fmla="*/ 121 h 145"/>
                  <a:gd name="T94" fmla="*/ 119 w 153"/>
                  <a:gd name="T95" fmla="*/ 92 h 145"/>
                  <a:gd name="T96" fmla="*/ 106 w 153"/>
                  <a:gd name="T97" fmla="*/ 78 h 145"/>
                  <a:gd name="T98" fmla="*/ 140 w 153"/>
                  <a:gd name="T99" fmla="*/ 47 h 145"/>
                  <a:gd name="T100" fmla="*/ 125 w 153"/>
                  <a:gd name="T101" fmla="*/ 39 h 145"/>
                  <a:gd name="T102" fmla="*/ 107 w 153"/>
                  <a:gd name="T103" fmla="*/ 40 h 145"/>
                  <a:gd name="T104" fmla="*/ 115 w 153"/>
                  <a:gd name="T105" fmla="*/ 31 h 145"/>
                  <a:gd name="T106" fmla="*/ 127 w 153"/>
                  <a:gd name="T107" fmla="*/ 28 h 145"/>
                  <a:gd name="T108" fmla="*/ 146 w 153"/>
                  <a:gd name="T109" fmla="*/ 4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3" h="145">
                    <a:moveTo>
                      <a:pt x="139" y="28"/>
                    </a:moveTo>
                    <a:cubicBezTo>
                      <a:pt x="135" y="26"/>
                      <a:pt x="130" y="25"/>
                      <a:pt x="127" y="25"/>
                    </a:cubicBezTo>
                    <a:cubicBezTo>
                      <a:pt x="126" y="25"/>
                      <a:pt x="125" y="25"/>
                      <a:pt x="125" y="25"/>
                    </a:cubicBezTo>
                    <a:cubicBezTo>
                      <a:pt x="121" y="25"/>
                      <a:pt x="117" y="26"/>
                      <a:pt x="113" y="28"/>
                    </a:cubicBezTo>
                    <a:cubicBezTo>
                      <a:pt x="111" y="29"/>
                      <a:pt x="110" y="30"/>
                      <a:pt x="108" y="32"/>
                    </a:cubicBezTo>
                    <a:cubicBezTo>
                      <a:pt x="108" y="32"/>
                      <a:pt x="108" y="32"/>
                      <a:pt x="108" y="32"/>
                    </a:cubicBezTo>
                    <a:cubicBezTo>
                      <a:pt x="108" y="31"/>
                      <a:pt x="108" y="31"/>
                      <a:pt x="108" y="31"/>
                    </a:cubicBezTo>
                    <a:cubicBezTo>
                      <a:pt x="108" y="27"/>
                      <a:pt x="108" y="23"/>
                      <a:pt x="108" y="19"/>
                    </a:cubicBezTo>
                    <a:cubicBezTo>
                      <a:pt x="108" y="19"/>
                      <a:pt x="108" y="19"/>
                      <a:pt x="108" y="19"/>
                    </a:cubicBezTo>
                    <a:cubicBezTo>
                      <a:pt x="108" y="19"/>
                      <a:pt x="108" y="19"/>
                      <a:pt x="108" y="18"/>
                    </a:cubicBezTo>
                    <a:cubicBezTo>
                      <a:pt x="108" y="16"/>
                      <a:pt x="107" y="12"/>
                      <a:pt x="105" y="10"/>
                    </a:cubicBezTo>
                    <a:cubicBezTo>
                      <a:pt x="102" y="7"/>
                      <a:pt x="98" y="5"/>
                      <a:pt x="92" y="3"/>
                    </a:cubicBezTo>
                    <a:cubicBezTo>
                      <a:pt x="90" y="2"/>
                      <a:pt x="86" y="2"/>
                      <a:pt x="79" y="1"/>
                    </a:cubicBezTo>
                    <a:cubicBezTo>
                      <a:pt x="73" y="0"/>
                      <a:pt x="65" y="0"/>
                      <a:pt x="57" y="0"/>
                    </a:cubicBezTo>
                    <a:cubicBezTo>
                      <a:pt x="49" y="0"/>
                      <a:pt x="40" y="0"/>
                      <a:pt x="33" y="2"/>
                    </a:cubicBezTo>
                    <a:cubicBezTo>
                      <a:pt x="27" y="3"/>
                      <a:pt x="20" y="5"/>
                      <a:pt x="13" y="9"/>
                    </a:cubicBezTo>
                    <a:cubicBezTo>
                      <a:pt x="10" y="10"/>
                      <a:pt x="7" y="12"/>
                      <a:pt x="5" y="14"/>
                    </a:cubicBezTo>
                    <a:cubicBezTo>
                      <a:pt x="3" y="17"/>
                      <a:pt x="1" y="19"/>
                      <a:pt x="1" y="22"/>
                    </a:cubicBezTo>
                    <a:cubicBezTo>
                      <a:pt x="1" y="22"/>
                      <a:pt x="1" y="22"/>
                      <a:pt x="1" y="2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4" y="50"/>
                      <a:pt x="4" y="90"/>
                      <a:pt x="5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7" y="119"/>
                      <a:pt x="8" y="121"/>
                      <a:pt x="10" y="124"/>
                    </a:cubicBezTo>
                    <a:cubicBezTo>
                      <a:pt x="10" y="124"/>
                      <a:pt x="10" y="124"/>
                      <a:pt x="10" y="124"/>
                    </a:cubicBezTo>
                    <a:cubicBezTo>
                      <a:pt x="10" y="124"/>
                      <a:pt x="10" y="124"/>
                      <a:pt x="10" y="124"/>
                    </a:cubicBezTo>
                    <a:cubicBezTo>
                      <a:pt x="10" y="124"/>
                      <a:pt x="10" y="125"/>
                      <a:pt x="10" y="126"/>
                    </a:cubicBezTo>
                    <a:cubicBezTo>
                      <a:pt x="10" y="128"/>
                      <a:pt x="10" y="129"/>
                      <a:pt x="10" y="131"/>
                    </a:cubicBezTo>
                    <a:cubicBezTo>
                      <a:pt x="10" y="131"/>
                      <a:pt x="10" y="131"/>
                      <a:pt x="10" y="131"/>
                    </a:cubicBezTo>
                    <a:cubicBezTo>
                      <a:pt x="10" y="131"/>
                      <a:pt x="10" y="131"/>
                      <a:pt x="11" y="132"/>
                    </a:cubicBezTo>
                    <a:cubicBezTo>
                      <a:pt x="11" y="132"/>
                      <a:pt x="11" y="132"/>
                      <a:pt x="11" y="133"/>
                    </a:cubicBezTo>
                    <a:cubicBezTo>
                      <a:pt x="11" y="132"/>
                      <a:pt x="11" y="132"/>
                      <a:pt x="11" y="132"/>
                    </a:cubicBezTo>
                    <a:cubicBezTo>
                      <a:pt x="14" y="135"/>
                      <a:pt x="19" y="138"/>
                      <a:pt x="24" y="140"/>
                    </a:cubicBezTo>
                    <a:cubicBezTo>
                      <a:pt x="30" y="142"/>
                      <a:pt x="37" y="143"/>
                      <a:pt x="43" y="144"/>
                    </a:cubicBezTo>
                    <a:cubicBezTo>
                      <a:pt x="48" y="144"/>
                      <a:pt x="53" y="145"/>
                      <a:pt x="57" y="145"/>
                    </a:cubicBezTo>
                    <a:cubicBezTo>
                      <a:pt x="70" y="145"/>
                      <a:pt x="80" y="143"/>
                      <a:pt x="87" y="140"/>
                    </a:cubicBezTo>
                    <a:cubicBezTo>
                      <a:pt x="90" y="139"/>
                      <a:pt x="93" y="138"/>
                      <a:pt x="95" y="136"/>
                    </a:cubicBezTo>
                    <a:cubicBezTo>
                      <a:pt x="97" y="135"/>
                      <a:pt x="98" y="134"/>
                      <a:pt x="99" y="132"/>
                    </a:cubicBezTo>
                    <a:cubicBezTo>
                      <a:pt x="98" y="132"/>
                      <a:pt x="98" y="132"/>
                      <a:pt x="98" y="132"/>
                    </a:cubicBezTo>
                    <a:cubicBezTo>
                      <a:pt x="99" y="132"/>
                      <a:pt x="99" y="132"/>
                      <a:pt x="99" y="132"/>
                    </a:cubicBezTo>
                    <a:cubicBezTo>
                      <a:pt x="99" y="131"/>
                      <a:pt x="99" y="129"/>
                      <a:pt x="99" y="128"/>
                    </a:cubicBezTo>
                    <a:cubicBezTo>
                      <a:pt x="101" y="126"/>
                      <a:pt x="103" y="124"/>
                      <a:pt x="104" y="123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104" y="122"/>
                      <a:pt x="104" y="122"/>
                      <a:pt x="105" y="122"/>
                    </a:cubicBezTo>
                    <a:cubicBezTo>
                      <a:pt x="104" y="122"/>
                      <a:pt x="104" y="122"/>
                      <a:pt x="104" y="122"/>
                    </a:cubicBezTo>
                    <a:cubicBezTo>
                      <a:pt x="104" y="113"/>
                      <a:pt x="105" y="103"/>
                      <a:pt x="105" y="92"/>
                    </a:cubicBezTo>
                    <a:cubicBezTo>
                      <a:pt x="110" y="95"/>
                      <a:pt x="115" y="96"/>
                      <a:pt x="119" y="96"/>
                    </a:cubicBezTo>
                    <a:cubicBezTo>
                      <a:pt x="137" y="96"/>
                      <a:pt x="153" y="79"/>
                      <a:pt x="153" y="58"/>
                    </a:cubicBezTo>
                    <a:cubicBezTo>
                      <a:pt x="153" y="52"/>
                      <a:pt x="152" y="45"/>
                      <a:pt x="149" y="39"/>
                    </a:cubicBezTo>
                    <a:cubicBezTo>
                      <a:pt x="147" y="33"/>
                      <a:pt x="143" y="30"/>
                      <a:pt x="139" y="28"/>
                    </a:cubicBezTo>
                    <a:close/>
                    <a:moveTo>
                      <a:pt x="107" y="56"/>
                    </a:moveTo>
                    <a:cubicBezTo>
                      <a:pt x="108" y="56"/>
                      <a:pt x="108" y="56"/>
                      <a:pt x="108" y="56"/>
                    </a:cubicBezTo>
                    <a:cubicBezTo>
                      <a:pt x="108" y="55"/>
                      <a:pt x="108" y="54"/>
                      <a:pt x="109" y="52"/>
                    </a:cubicBezTo>
                    <a:cubicBezTo>
                      <a:pt x="110" y="50"/>
                      <a:pt x="112" y="47"/>
                      <a:pt x="114" y="45"/>
                    </a:cubicBezTo>
                    <a:cubicBezTo>
                      <a:pt x="117" y="44"/>
                      <a:pt x="121" y="42"/>
                      <a:pt x="125" y="42"/>
                    </a:cubicBezTo>
                    <a:cubicBezTo>
                      <a:pt x="126" y="42"/>
                      <a:pt x="126" y="42"/>
                      <a:pt x="126" y="42"/>
                    </a:cubicBezTo>
                    <a:cubicBezTo>
                      <a:pt x="126" y="42"/>
                      <a:pt x="126" y="42"/>
                      <a:pt x="126" y="42"/>
                    </a:cubicBezTo>
                    <a:cubicBezTo>
                      <a:pt x="129" y="42"/>
                      <a:pt x="131" y="43"/>
                      <a:pt x="133" y="44"/>
                    </a:cubicBezTo>
                    <a:cubicBezTo>
                      <a:pt x="135" y="45"/>
                      <a:pt x="136" y="46"/>
                      <a:pt x="137" y="48"/>
                    </a:cubicBezTo>
                    <a:cubicBezTo>
                      <a:pt x="139" y="51"/>
                      <a:pt x="139" y="54"/>
                      <a:pt x="139" y="57"/>
                    </a:cubicBezTo>
                    <a:cubicBezTo>
                      <a:pt x="139" y="63"/>
                      <a:pt x="137" y="68"/>
                      <a:pt x="133" y="72"/>
                    </a:cubicBezTo>
                    <a:cubicBezTo>
                      <a:pt x="129" y="75"/>
                      <a:pt x="124" y="78"/>
                      <a:pt x="118" y="78"/>
                    </a:cubicBezTo>
                    <a:cubicBezTo>
                      <a:pt x="114" y="78"/>
                      <a:pt x="110" y="77"/>
                      <a:pt x="106" y="74"/>
                    </a:cubicBezTo>
                    <a:cubicBezTo>
                      <a:pt x="106" y="74"/>
                      <a:pt x="106" y="74"/>
                      <a:pt x="106" y="74"/>
                    </a:cubicBezTo>
                    <a:cubicBezTo>
                      <a:pt x="106" y="68"/>
                      <a:pt x="106" y="62"/>
                      <a:pt x="107" y="56"/>
                    </a:cubicBezTo>
                    <a:close/>
                    <a:moveTo>
                      <a:pt x="8" y="17"/>
                    </a:moveTo>
                    <a:cubicBezTo>
                      <a:pt x="10" y="14"/>
                      <a:pt x="15" y="12"/>
                      <a:pt x="20" y="10"/>
                    </a:cubicBezTo>
                    <a:cubicBezTo>
                      <a:pt x="25" y="8"/>
                      <a:pt x="30" y="6"/>
                      <a:pt x="33" y="5"/>
                    </a:cubicBezTo>
                    <a:cubicBezTo>
                      <a:pt x="40" y="4"/>
                      <a:pt x="49" y="3"/>
                      <a:pt x="57" y="3"/>
                    </a:cubicBezTo>
                    <a:cubicBezTo>
                      <a:pt x="65" y="3"/>
                      <a:pt x="73" y="4"/>
                      <a:pt x="79" y="5"/>
                    </a:cubicBezTo>
                    <a:cubicBezTo>
                      <a:pt x="85" y="5"/>
                      <a:pt x="90" y="6"/>
                      <a:pt x="91" y="7"/>
                    </a:cubicBezTo>
                    <a:cubicBezTo>
                      <a:pt x="97" y="8"/>
                      <a:pt x="100" y="10"/>
                      <a:pt x="102" y="12"/>
                    </a:cubicBezTo>
                    <a:cubicBezTo>
                      <a:pt x="104" y="14"/>
                      <a:pt x="105" y="16"/>
                      <a:pt x="105" y="18"/>
                    </a:cubicBezTo>
                    <a:cubicBezTo>
                      <a:pt x="105" y="19"/>
                      <a:pt x="105" y="19"/>
                      <a:pt x="105" y="20"/>
                    </a:cubicBezTo>
                    <a:cubicBezTo>
                      <a:pt x="104" y="22"/>
                      <a:pt x="104" y="23"/>
                      <a:pt x="102" y="24"/>
                    </a:cubicBezTo>
                    <a:cubicBezTo>
                      <a:pt x="101" y="26"/>
                      <a:pt x="100" y="27"/>
                      <a:pt x="98" y="27"/>
                    </a:cubicBezTo>
                    <a:cubicBezTo>
                      <a:pt x="93" y="18"/>
                      <a:pt x="73" y="15"/>
                      <a:pt x="47" y="17"/>
                    </a:cubicBezTo>
                    <a:cubicBezTo>
                      <a:pt x="29" y="18"/>
                      <a:pt x="14" y="25"/>
                      <a:pt x="15" y="29"/>
                    </a:cubicBezTo>
                    <a:cubicBezTo>
                      <a:pt x="12" y="28"/>
                      <a:pt x="9" y="27"/>
                      <a:pt x="8" y="26"/>
                    </a:cubicBezTo>
                    <a:cubicBezTo>
                      <a:pt x="6" y="25"/>
                      <a:pt x="5" y="24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5" y="20"/>
                      <a:pt x="6" y="19"/>
                      <a:pt x="8" y="17"/>
                    </a:cubicBezTo>
                    <a:close/>
                    <a:moveTo>
                      <a:pt x="5" y="28"/>
                    </a:moveTo>
                    <a:cubicBezTo>
                      <a:pt x="5" y="28"/>
                      <a:pt x="5" y="29"/>
                      <a:pt x="6" y="29"/>
                    </a:cubicBezTo>
                    <a:cubicBezTo>
                      <a:pt x="8" y="31"/>
                      <a:pt x="12" y="32"/>
                      <a:pt x="18" y="33"/>
                    </a:cubicBezTo>
                    <a:cubicBezTo>
                      <a:pt x="29" y="36"/>
                      <a:pt x="42" y="38"/>
                      <a:pt x="56" y="38"/>
                    </a:cubicBezTo>
                    <a:cubicBezTo>
                      <a:pt x="64" y="38"/>
                      <a:pt x="72" y="37"/>
                      <a:pt x="81" y="36"/>
                    </a:cubicBezTo>
                    <a:cubicBezTo>
                      <a:pt x="83" y="36"/>
                      <a:pt x="87" y="35"/>
                      <a:pt x="90" y="34"/>
                    </a:cubicBezTo>
                    <a:cubicBezTo>
                      <a:pt x="93" y="33"/>
                      <a:pt x="95" y="33"/>
                      <a:pt x="97" y="32"/>
                    </a:cubicBezTo>
                    <a:cubicBezTo>
                      <a:pt x="94" y="36"/>
                      <a:pt x="90" y="40"/>
                      <a:pt x="85" y="43"/>
                    </a:cubicBezTo>
                    <a:cubicBezTo>
                      <a:pt x="85" y="44"/>
                      <a:pt x="85" y="44"/>
                      <a:pt x="85" y="44"/>
                    </a:cubicBezTo>
                    <a:cubicBezTo>
                      <a:pt x="86" y="45"/>
                      <a:pt x="86" y="45"/>
                      <a:pt x="87" y="45"/>
                    </a:cubicBezTo>
                    <a:cubicBezTo>
                      <a:pt x="93" y="39"/>
                      <a:pt x="98" y="34"/>
                      <a:pt x="104" y="28"/>
                    </a:cubicBezTo>
                    <a:cubicBezTo>
                      <a:pt x="104" y="28"/>
                      <a:pt x="104" y="28"/>
                      <a:pt x="104" y="28"/>
                    </a:cubicBezTo>
                    <a:cubicBezTo>
                      <a:pt x="104" y="30"/>
                      <a:pt x="104" y="32"/>
                      <a:pt x="104" y="35"/>
                    </a:cubicBezTo>
                    <a:cubicBezTo>
                      <a:pt x="98" y="41"/>
                      <a:pt x="92" y="48"/>
                      <a:pt x="86" y="54"/>
                    </a:cubicBezTo>
                    <a:cubicBezTo>
                      <a:pt x="86" y="55"/>
                      <a:pt x="86" y="55"/>
                      <a:pt x="86" y="55"/>
                    </a:cubicBezTo>
                    <a:cubicBezTo>
                      <a:pt x="87" y="55"/>
                      <a:pt x="87" y="55"/>
                      <a:pt x="87" y="55"/>
                    </a:cubicBezTo>
                    <a:cubicBezTo>
                      <a:pt x="88" y="54"/>
                      <a:pt x="89" y="54"/>
                      <a:pt x="90" y="53"/>
                    </a:cubicBezTo>
                    <a:cubicBezTo>
                      <a:pt x="90" y="53"/>
                      <a:pt x="91" y="52"/>
                      <a:pt x="91" y="52"/>
                    </a:cubicBezTo>
                    <a:cubicBezTo>
                      <a:pt x="95" y="47"/>
                      <a:pt x="99" y="42"/>
                      <a:pt x="104" y="38"/>
                    </a:cubicBezTo>
                    <a:cubicBezTo>
                      <a:pt x="103" y="44"/>
                      <a:pt x="103" y="52"/>
                      <a:pt x="103" y="59"/>
                    </a:cubicBezTo>
                    <a:cubicBezTo>
                      <a:pt x="103" y="59"/>
                      <a:pt x="102" y="59"/>
                      <a:pt x="102" y="59"/>
                    </a:cubicBezTo>
                    <a:cubicBezTo>
                      <a:pt x="102" y="59"/>
                      <a:pt x="102" y="59"/>
                      <a:pt x="102" y="59"/>
                    </a:cubicBezTo>
                    <a:cubicBezTo>
                      <a:pt x="97" y="66"/>
                      <a:pt x="93" y="72"/>
                      <a:pt x="88" y="79"/>
                    </a:cubicBezTo>
                    <a:cubicBezTo>
                      <a:pt x="88" y="79"/>
                      <a:pt x="88" y="79"/>
                      <a:pt x="88" y="80"/>
                    </a:cubicBezTo>
                    <a:cubicBezTo>
                      <a:pt x="89" y="80"/>
                      <a:pt x="89" y="80"/>
                      <a:pt x="90" y="80"/>
                    </a:cubicBezTo>
                    <a:cubicBezTo>
                      <a:pt x="94" y="74"/>
                      <a:pt x="98" y="68"/>
                      <a:pt x="103" y="62"/>
                    </a:cubicBezTo>
                    <a:cubicBezTo>
                      <a:pt x="103" y="66"/>
                      <a:pt x="102" y="69"/>
                      <a:pt x="102" y="73"/>
                    </a:cubicBezTo>
                    <a:cubicBezTo>
                      <a:pt x="102" y="73"/>
                      <a:pt x="101" y="73"/>
                      <a:pt x="101" y="74"/>
                    </a:cubicBezTo>
                    <a:cubicBezTo>
                      <a:pt x="101" y="74"/>
                      <a:pt x="101" y="74"/>
                      <a:pt x="101" y="74"/>
                    </a:cubicBezTo>
                    <a:cubicBezTo>
                      <a:pt x="96" y="80"/>
                      <a:pt x="92" y="86"/>
                      <a:pt x="87" y="92"/>
                    </a:cubicBezTo>
                    <a:cubicBezTo>
                      <a:pt x="87" y="92"/>
                      <a:pt x="87" y="93"/>
                      <a:pt x="87" y="93"/>
                    </a:cubicBezTo>
                    <a:cubicBezTo>
                      <a:pt x="88" y="93"/>
                      <a:pt x="88" y="93"/>
                      <a:pt x="88" y="93"/>
                    </a:cubicBezTo>
                    <a:cubicBezTo>
                      <a:pt x="93" y="87"/>
                      <a:pt x="98" y="81"/>
                      <a:pt x="102" y="75"/>
                    </a:cubicBezTo>
                    <a:cubicBezTo>
                      <a:pt x="102" y="88"/>
                      <a:pt x="101" y="101"/>
                      <a:pt x="101" y="112"/>
                    </a:cubicBezTo>
                    <a:cubicBezTo>
                      <a:pt x="100" y="112"/>
                      <a:pt x="100" y="112"/>
                      <a:pt x="100" y="112"/>
                    </a:cubicBezTo>
                    <a:cubicBezTo>
                      <a:pt x="100" y="112"/>
                      <a:pt x="100" y="112"/>
                      <a:pt x="100" y="112"/>
                    </a:cubicBezTo>
                    <a:cubicBezTo>
                      <a:pt x="94" y="118"/>
                      <a:pt x="89" y="124"/>
                      <a:pt x="85" y="131"/>
                    </a:cubicBezTo>
                    <a:cubicBezTo>
                      <a:pt x="84" y="131"/>
                      <a:pt x="84" y="131"/>
                      <a:pt x="84" y="131"/>
                    </a:cubicBezTo>
                    <a:cubicBezTo>
                      <a:pt x="84" y="131"/>
                      <a:pt x="84" y="131"/>
                      <a:pt x="84" y="131"/>
                    </a:cubicBezTo>
                    <a:cubicBezTo>
                      <a:pt x="76" y="134"/>
                      <a:pt x="67" y="136"/>
                      <a:pt x="57" y="136"/>
                    </a:cubicBezTo>
                    <a:cubicBezTo>
                      <a:pt x="55" y="136"/>
                      <a:pt x="53" y="136"/>
                      <a:pt x="51" y="136"/>
                    </a:cubicBezTo>
                    <a:cubicBezTo>
                      <a:pt x="23" y="134"/>
                      <a:pt x="12" y="122"/>
                      <a:pt x="9" y="115"/>
                    </a:cubicBezTo>
                    <a:cubicBezTo>
                      <a:pt x="7" y="90"/>
                      <a:pt x="7" y="54"/>
                      <a:pt x="5" y="28"/>
                    </a:cubicBezTo>
                    <a:close/>
                    <a:moveTo>
                      <a:pt x="95" y="132"/>
                    </a:moveTo>
                    <a:cubicBezTo>
                      <a:pt x="95" y="132"/>
                      <a:pt x="94" y="133"/>
                      <a:pt x="93" y="133"/>
                    </a:cubicBezTo>
                    <a:cubicBezTo>
                      <a:pt x="88" y="137"/>
                      <a:pt x="76" y="141"/>
                      <a:pt x="57" y="141"/>
                    </a:cubicBezTo>
                    <a:cubicBezTo>
                      <a:pt x="53" y="141"/>
                      <a:pt x="49" y="141"/>
                      <a:pt x="44" y="140"/>
                    </a:cubicBezTo>
                    <a:cubicBezTo>
                      <a:pt x="38" y="140"/>
                      <a:pt x="31" y="138"/>
                      <a:pt x="25" y="136"/>
                    </a:cubicBezTo>
                    <a:cubicBezTo>
                      <a:pt x="20" y="134"/>
                      <a:pt x="16" y="132"/>
                      <a:pt x="14" y="130"/>
                    </a:cubicBezTo>
                    <a:cubicBezTo>
                      <a:pt x="14" y="129"/>
                      <a:pt x="13" y="128"/>
                      <a:pt x="13" y="126"/>
                    </a:cubicBezTo>
                    <a:cubicBezTo>
                      <a:pt x="20" y="132"/>
                      <a:pt x="32" y="138"/>
                      <a:pt x="51" y="139"/>
                    </a:cubicBezTo>
                    <a:cubicBezTo>
                      <a:pt x="53" y="139"/>
                      <a:pt x="55" y="139"/>
                      <a:pt x="57" y="139"/>
                    </a:cubicBezTo>
                    <a:cubicBezTo>
                      <a:pt x="67" y="139"/>
                      <a:pt x="77" y="137"/>
                      <a:pt x="86" y="134"/>
                    </a:cubicBezTo>
                    <a:cubicBezTo>
                      <a:pt x="89" y="133"/>
                      <a:pt x="92" y="132"/>
                      <a:pt x="95" y="130"/>
                    </a:cubicBezTo>
                    <a:cubicBezTo>
                      <a:pt x="95" y="131"/>
                      <a:pt x="95" y="131"/>
                      <a:pt x="95" y="132"/>
                    </a:cubicBezTo>
                    <a:close/>
                    <a:moveTo>
                      <a:pt x="87" y="130"/>
                    </a:moveTo>
                    <a:cubicBezTo>
                      <a:pt x="92" y="124"/>
                      <a:pt x="96" y="119"/>
                      <a:pt x="101" y="114"/>
                    </a:cubicBezTo>
                    <a:cubicBezTo>
                      <a:pt x="101" y="116"/>
                      <a:pt x="101" y="119"/>
                      <a:pt x="101" y="121"/>
                    </a:cubicBezTo>
                    <a:cubicBezTo>
                      <a:pt x="98" y="124"/>
                      <a:pt x="93" y="127"/>
                      <a:pt x="87" y="130"/>
                    </a:cubicBezTo>
                    <a:close/>
                    <a:moveTo>
                      <a:pt x="141" y="82"/>
                    </a:moveTo>
                    <a:cubicBezTo>
                      <a:pt x="135" y="88"/>
                      <a:pt x="127" y="92"/>
                      <a:pt x="119" y="92"/>
                    </a:cubicBezTo>
                    <a:cubicBezTo>
                      <a:pt x="115" y="92"/>
                      <a:pt x="110" y="91"/>
                      <a:pt x="106" y="88"/>
                    </a:cubicBezTo>
                    <a:cubicBezTo>
                      <a:pt x="105" y="90"/>
                      <a:pt x="105" y="90"/>
                      <a:pt x="105" y="90"/>
                    </a:cubicBezTo>
                    <a:cubicBezTo>
                      <a:pt x="105" y="86"/>
                      <a:pt x="106" y="82"/>
                      <a:pt x="106" y="78"/>
                    </a:cubicBezTo>
                    <a:cubicBezTo>
                      <a:pt x="110" y="80"/>
                      <a:pt x="114" y="81"/>
                      <a:pt x="118" y="81"/>
                    </a:cubicBezTo>
                    <a:cubicBezTo>
                      <a:pt x="132" y="81"/>
                      <a:pt x="143" y="70"/>
                      <a:pt x="143" y="57"/>
                    </a:cubicBezTo>
                    <a:cubicBezTo>
                      <a:pt x="143" y="54"/>
                      <a:pt x="142" y="50"/>
                      <a:pt x="140" y="47"/>
                    </a:cubicBezTo>
                    <a:cubicBezTo>
                      <a:pt x="139" y="44"/>
                      <a:pt x="137" y="42"/>
                      <a:pt x="134" y="41"/>
                    </a:cubicBezTo>
                    <a:cubicBezTo>
                      <a:pt x="132" y="39"/>
                      <a:pt x="129" y="39"/>
                      <a:pt x="126" y="39"/>
                    </a:cubicBezTo>
                    <a:cubicBezTo>
                      <a:pt x="126" y="39"/>
                      <a:pt x="126" y="39"/>
                      <a:pt x="125" y="39"/>
                    </a:cubicBezTo>
                    <a:cubicBezTo>
                      <a:pt x="118" y="39"/>
                      <a:pt x="113" y="42"/>
                      <a:pt x="109" y="45"/>
                    </a:cubicBezTo>
                    <a:cubicBezTo>
                      <a:pt x="108" y="46"/>
                      <a:pt x="108" y="47"/>
                      <a:pt x="107" y="48"/>
                    </a:cubicBezTo>
                    <a:cubicBezTo>
                      <a:pt x="107" y="45"/>
                      <a:pt x="107" y="43"/>
                      <a:pt x="107" y="40"/>
                    </a:cubicBezTo>
                    <a:cubicBezTo>
                      <a:pt x="108" y="40"/>
                      <a:pt x="108" y="40"/>
                      <a:pt x="108" y="40"/>
                    </a:cubicBezTo>
                    <a:cubicBezTo>
                      <a:pt x="108" y="40"/>
                      <a:pt x="108" y="40"/>
                      <a:pt x="108" y="40"/>
                    </a:cubicBezTo>
                    <a:cubicBezTo>
                      <a:pt x="109" y="36"/>
                      <a:pt x="112" y="33"/>
                      <a:pt x="115" y="31"/>
                    </a:cubicBezTo>
                    <a:cubicBezTo>
                      <a:pt x="118" y="29"/>
                      <a:pt x="122" y="28"/>
                      <a:pt x="125" y="28"/>
                    </a:cubicBezTo>
                    <a:cubicBezTo>
                      <a:pt x="125" y="28"/>
                      <a:pt x="126" y="28"/>
                      <a:pt x="127" y="28"/>
                    </a:cubicBezTo>
                    <a:cubicBezTo>
                      <a:pt x="127" y="28"/>
                      <a:pt x="127" y="28"/>
                      <a:pt x="127" y="28"/>
                    </a:cubicBezTo>
                    <a:cubicBezTo>
                      <a:pt x="127" y="28"/>
                      <a:pt x="127" y="28"/>
                      <a:pt x="127" y="28"/>
                    </a:cubicBezTo>
                    <a:cubicBezTo>
                      <a:pt x="130" y="29"/>
                      <a:pt x="134" y="29"/>
                      <a:pt x="137" y="31"/>
                    </a:cubicBezTo>
                    <a:cubicBezTo>
                      <a:pt x="141" y="33"/>
                      <a:pt x="144" y="36"/>
                      <a:pt x="146" y="40"/>
                    </a:cubicBezTo>
                    <a:cubicBezTo>
                      <a:pt x="149" y="46"/>
                      <a:pt x="150" y="52"/>
                      <a:pt x="150" y="58"/>
                    </a:cubicBezTo>
                    <a:cubicBezTo>
                      <a:pt x="150" y="68"/>
                      <a:pt x="146" y="76"/>
                      <a:pt x="141" y="8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48873" name="Freeform 301"/>
              <p:cNvSpPr>
                <a:spLocks noEditPoints="1"/>
              </p:cNvSpPr>
              <p:nvPr/>
            </p:nvSpPr>
            <p:spPr bwMode="auto">
              <a:xfrm>
                <a:off x="6357695" y="4011211"/>
                <a:ext cx="640248" cy="662569"/>
              </a:xfrm>
              <a:custGeom>
                <a:avLst/>
                <a:gdLst>
                  <a:gd name="T0" fmla="*/ 88 w 230"/>
                  <a:gd name="T1" fmla="*/ 88 h 238"/>
                  <a:gd name="T2" fmla="*/ 116 w 230"/>
                  <a:gd name="T3" fmla="*/ 61 h 238"/>
                  <a:gd name="T4" fmla="*/ 116 w 230"/>
                  <a:gd name="T5" fmla="*/ 60 h 238"/>
                  <a:gd name="T6" fmla="*/ 116 w 230"/>
                  <a:gd name="T7" fmla="*/ 58 h 238"/>
                  <a:gd name="T8" fmla="*/ 115 w 230"/>
                  <a:gd name="T9" fmla="*/ 58 h 238"/>
                  <a:gd name="T10" fmla="*/ 43 w 230"/>
                  <a:gd name="T11" fmla="*/ 11 h 238"/>
                  <a:gd name="T12" fmla="*/ 11 w 230"/>
                  <a:gd name="T13" fmla="*/ 2 h 238"/>
                  <a:gd name="T14" fmla="*/ 2 w 230"/>
                  <a:gd name="T15" fmla="*/ 126 h 238"/>
                  <a:gd name="T16" fmla="*/ 33 w 230"/>
                  <a:gd name="T17" fmla="*/ 126 h 238"/>
                  <a:gd name="T18" fmla="*/ 212 w 230"/>
                  <a:gd name="T19" fmla="*/ 237 h 238"/>
                  <a:gd name="T20" fmla="*/ 229 w 230"/>
                  <a:gd name="T21" fmla="*/ 233 h 238"/>
                  <a:gd name="T22" fmla="*/ 228 w 230"/>
                  <a:gd name="T23" fmla="*/ 206 h 238"/>
                  <a:gd name="T24" fmla="*/ 132 w 230"/>
                  <a:gd name="T25" fmla="*/ 172 h 238"/>
                  <a:gd name="T26" fmla="*/ 144 w 230"/>
                  <a:gd name="T27" fmla="*/ 180 h 238"/>
                  <a:gd name="T28" fmla="*/ 132 w 230"/>
                  <a:gd name="T29" fmla="*/ 172 h 238"/>
                  <a:gd name="T30" fmla="*/ 146 w 230"/>
                  <a:gd name="T31" fmla="*/ 190 h 238"/>
                  <a:gd name="T32" fmla="*/ 193 w 230"/>
                  <a:gd name="T33" fmla="*/ 201 h 238"/>
                  <a:gd name="T34" fmla="*/ 212 w 230"/>
                  <a:gd name="T35" fmla="*/ 207 h 238"/>
                  <a:gd name="T36" fmla="*/ 193 w 230"/>
                  <a:gd name="T37" fmla="*/ 201 h 238"/>
                  <a:gd name="T38" fmla="*/ 225 w 230"/>
                  <a:gd name="T39" fmla="*/ 216 h 238"/>
                  <a:gd name="T40" fmla="*/ 217 w 230"/>
                  <a:gd name="T41" fmla="*/ 212 h 238"/>
                  <a:gd name="T42" fmla="*/ 226 w 230"/>
                  <a:gd name="T43" fmla="*/ 210 h 238"/>
                  <a:gd name="T44" fmla="*/ 225 w 230"/>
                  <a:gd name="T45" fmla="*/ 224 h 238"/>
                  <a:gd name="T46" fmla="*/ 217 w 230"/>
                  <a:gd name="T47" fmla="*/ 219 h 238"/>
                  <a:gd name="T48" fmla="*/ 112 w 230"/>
                  <a:gd name="T49" fmla="*/ 151 h 238"/>
                  <a:gd name="T50" fmla="*/ 68 w 230"/>
                  <a:gd name="T51" fmla="*/ 79 h 238"/>
                  <a:gd name="T52" fmla="*/ 71 w 230"/>
                  <a:gd name="T53" fmla="*/ 85 h 238"/>
                  <a:gd name="T54" fmla="*/ 91 w 230"/>
                  <a:gd name="T55" fmla="*/ 114 h 238"/>
                  <a:gd name="T56" fmla="*/ 68 w 230"/>
                  <a:gd name="T57" fmla="*/ 84 h 238"/>
                  <a:gd name="T58" fmla="*/ 92 w 230"/>
                  <a:gd name="T59" fmla="*/ 118 h 238"/>
                  <a:gd name="T60" fmla="*/ 98 w 230"/>
                  <a:gd name="T61" fmla="*/ 129 h 238"/>
                  <a:gd name="T62" fmla="*/ 100 w 230"/>
                  <a:gd name="T63" fmla="*/ 134 h 238"/>
                  <a:gd name="T64" fmla="*/ 100 w 230"/>
                  <a:gd name="T65" fmla="*/ 134 h 238"/>
                  <a:gd name="T66" fmla="*/ 78 w 230"/>
                  <a:gd name="T67" fmla="*/ 69 h 238"/>
                  <a:gd name="T68" fmla="*/ 86 w 230"/>
                  <a:gd name="T69" fmla="*/ 62 h 238"/>
                  <a:gd name="T70" fmla="*/ 92 w 230"/>
                  <a:gd name="T71" fmla="*/ 77 h 238"/>
                  <a:gd name="T72" fmla="*/ 87 w 230"/>
                  <a:gd name="T73" fmla="*/ 61 h 238"/>
                  <a:gd name="T74" fmla="*/ 103 w 230"/>
                  <a:gd name="T75" fmla="*/ 67 h 238"/>
                  <a:gd name="T76" fmla="*/ 103 w 230"/>
                  <a:gd name="T77" fmla="*/ 67 h 238"/>
                  <a:gd name="T78" fmla="*/ 41 w 230"/>
                  <a:gd name="T79" fmla="*/ 15 h 238"/>
                  <a:gd name="T80" fmla="*/ 17 w 230"/>
                  <a:gd name="T81" fmla="*/ 118 h 238"/>
                  <a:gd name="T82" fmla="*/ 7 w 230"/>
                  <a:gd name="T83" fmla="*/ 123 h 238"/>
                  <a:gd name="T84" fmla="*/ 28 w 230"/>
                  <a:gd name="T85" fmla="*/ 111 h 238"/>
                  <a:gd name="T86" fmla="*/ 37 w 230"/>
                  <a:gd name="T87" fmla="*/ 122 h 238"/>
                  <a:gd name="T88" fmla="*/ 28 w 230"/>
                  <a:gd name="T89" fmla="*/ 105 h 238"/>
                  <a:gd name="T90" fmla="*/ 90 w 230"/>
                  <a:gd name="T91" fmla="*/ 52 h 238"/>
                  <a:gd name="T92" fmla="*/ 63 w 230"/>
                  <a:gd name="T93" fmla="*/ 79 h 238"/>
                  <a:gd name="T94" fmla="*/ 209 w 230"/>
                  <a:gd name="T95" fmla="*/ 212 h 238"/>
                  <a:gd name="T96" fmla="*/ 212 w 230"/>
                  <a:gd name="T97" fmla="*/ 229 h 238"/>
                  <a:gd name="T98" fmla="*/ 105 w 230"/>
                  <a:gd name="T99" fmla="*/ 204 h 238"/>
                  <a:gd name="T100" fmla="*/ 223 w 230"/>
                  <a:gd name="T101" fmla="*/ 231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30" h="238">
                    <a:moveTo>
                      <a:pt x="228" y="206"/>
                    </a:moveTo>
                    <a:cubicBezTo>
                      <a:pt x="228" y="206"/>
                      <a:pt x="228" y="206"/>
                      <a:pt x="228" y="206"/>
                    </a:cubicBezTo>
                    <a:cubicBezTo>
                      <a:pt x="204" y="200"/>
                      <a:pt x="174" y="194"/>
                      <a:pt x="147" y="177"/>
                    </a:cubicBezTo>
                    <a:cubicBezTo>
                      <a:pt x="121" y="160"/>
                      <a:pt x="98" y="134"/>
                      <a:pt x="88" y="88"/>
                    </a:cubicBezTo>
                    <a:cubicBezTo>
                      <a:pt x="88" y="87"/>
                      <a:pt x="88" y="87"/>
                      <a:pt x="88" y="87"/>
                    </a:cubicBezTo>
                    <a:cubicBezTo>
                      <a:pt x="91" y="84"/>
                      <a:pt x="96" y="80"/>
                      <a:pt x="101" y="75"/>
                    </a:cubicBezTo>
                    <a:cubicBezTo>
                      <a:pt x="106" y="70"/>
                      <a:pt x="112" y="65"/>
                      <a:pt x="116" y="61"/>
                    </a:cubicBezTo>
                    <a:cubicBezTo>
                      <a:pt x="116" y="61"/>
                      <a:pt x="116" y="61"/>
                      <a:pt x="116" y="61"/>
                    </a:cubicBezTo>
                    <a:cubicBezTo>
                      <a:pt x="116" y="61"/>
                      <a:pt x="116" y="61"/>
                      <a:pt x="116" y="61"/>
                    </a:cubicBezTo>
                    <a:cubicBezTo>
                      <a:pt x="116" y="61"/>
                      <a:pt x="116" y="61"/>
                      <a:pt x="116" y="61"/>
                    </a:cubicBezTo>
                    <a:cubicBezTo>
                      <a:pt x="116" y="61"/>
                      <a:pt x="116" y="61"/>
                      <a:pt x="116" y="61"/>
                    </a:cubicBezTo>
                    <a:cubicBezTo>
                      <a:pt x="116" y="60"/>
                      <a:pt x="116" y="60"/>
                      <a:pt x="116" y="60"/>
                    </a:cubicBezTo>
                    <a:cubicBezTo>
                      <a:pt x="116" y="60"/>
                      <a:pt x="116" y="60"/>
                      <a:pt x="116" y="60"/>
                    </a:cubicBezTo>
                    <a:cubicBezTo>
                      <a:pt x="116" y="60"/>
                      <a:pt x="116" y="59"/>
                      <a:pt x="116" y="59"/>
                    </a:cubicBezTo>
                    <a:cubicBezTo>
                      <a:pt x="116" y="59"/>
                      <a:pt x="116" y="59"/>
                      <a:pt x="116" y="59"/>
                    </a:cubicBezTo>
                    <a:cubicBezTo>
                      <a:pt x="116" y="59"/>
                      <a:pt x="116" y="59"/>
                      <a:pt x="116" y="58"/>
                    </a:cubicBezTo>
                    <a:cubicBezTo>
                      <a:pt x="116" y="58"/>
                      <a:pt x="116" y="58"/>
                      <a:pt x="116" y="58"/>
                    </a:cubicBezTo>
                    <a:cubicBezTo>
                      <a:pt x="116" y="58"/>
                      <a:pt x="116" y="58"/>
                      <a:pt x="116" y="58"/>
                    </a:cubicBezTo>
                    <a:cubicBezTo>
                      <a:pt x="116" y="58"/>
                      <a:pt x="115" y="58"/>
                      <a:pt x="115" y="58"/>
                    </a:cubicBezTo>
                    <a:cubicBezTo>
                      <a:pt x="115" y="58"/>
                      <a:pt x="115" y="58"/>
                      <a:pt x="115" y="58"/>
                    </a:cubicBezTo>
                    <a:cubicBezTo>
                      <a:pt x="115" y="58"/>
                      <a:pt x="115" y="58"/>
                      <a:pt x="115" y="58"/>
                    </a:cubicBezTo>
                    <a:cubicBezTo>
                      <a:pt x="114" y="57"/>
                      <a:pt x="114" y="57"/>
                      <a:pt x="113" y="57"/>
                    </a:cubicBezTo>
                    <a:cubicBezTo>
                      <a:pt x="88" y="45"/>
                      <a:pt x="63" y="29"/>
                      <a:pt x="43" y="11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34" y="8"/>
                      <a:pt x="26" y="5"/>
                      <a:pt x="17" y="2"/>
                    </a:cubicBezTo>
                    <a:cubicBezTo>
                      <a:pt x="16" y="1"/>
                      <a:pt x="16" y="1"/>
                      <a:pt x="15" y="0"/>
                    </a:cubicBezTo>
                    <a:cubicBezTo>
                      <a:pt x="14" y="0"/>
                      <a:pt x="13" y="0"/>
                      <a:pt x="13" y="0"/>
                    </a:cubicBezTo>
                    <a:cubicBezTo>
                      <a:pt x="12" y="1"/>
                      <a:pt x="11" y="1"/>
                      <a:pt x="11" y="2"/>
                    </a:cubicBezTo>
                    <a:cubicBezTo>
                      <a:pt x="10" y="34"/>
                      <a:pt x="1" y="80"/>
                      <a:pt x="1" y="118"/>
                    </a:cubicBezTo>
                    <a:cubicBezTo>
                      <a:pt x="1" y="119"/>
                      <a:pt x="1" y="121"/>
                      <a:pt x="1" y="122"/>
                    </a:cubicBezTo>
                    <a:cubicBezTo>
                      <a:pt x="1" y="122"/>
                      <a:pt x="0" y="123"/>
                      <a:pt x="0" y="123"/>
                    </a:cubicBezTo>
                    <a:cubicBezTo>
                      <a:pt x="0" y="124"/>
                      <a:pt x="0" y="125"/>
                      <a:pt x="2" y="126"/>
                    </a:cubicBezTo>
                    <a:cubicBezTo>
                      <a:pt x="2" y="126"/>
                      <a:pt x="2" y="126"/>
                      <a:pt x="2" y="126"/>
                    </a:cubicBezTo>
                    <a:cubicBezTo>
                      <a:pt x="8" y="129"/>
                      <a:pt x="15" y="131"/>
                      <a:pt x="21" y="133"/>
                    </a:cubicBezTo>
                    <a:cubicBezTo>
                      <a:pt x="22" y="133"/>
                      <a:pt x="23" y="133"/>
                      <a:pt x="23" y="133"/>
                    </a:cubicBezTo>
                    <a:cubicBezTo>
                      <a:pt x="27" y="131"/>
                      <a:pt x="30" y="128"/>
                      <a:pt x="33" y="126"/>
                    </a:cubicBezTo>
                    <a:cubicBezTo>
                      <a:pt x="47" y="163"/>
                      <a:pt x="74" y="190"/>
                      <a:pt x="103" y="208"/>
                    </a:cubicBezTo>
                    <a:cubicBezTo>
                      <a:pt x="137" y="229"/>
                      <a:pt x="174" y="238"/>
                      <a:pt x="200" y="238"/>
                    </a:cubicBezTo>
                    <a:cubicBezTo>
                      <a:pt x="204" y="238"/>
                      <a:pt x="208" y="237"/>
                      <a:pt x="212" y="237"/>
                    </a:cubicBezTo>
                    <a:cubicBezTo>
                      <a:pt x="212" y="237"/>
                      <a:pt x="212" y="237"/>
                      <a:pt x="212" y="237"/>
                    </a:cubicBezTo>
                    <a:cubicBezTo>
                      <a:pt x="212" y="237"/>
                      <a:pt x="212" y="237"/>
                      <a:pt x="212" y="237"/>
                    </a:cubicBezTo>
                    <a:cubicBezTo>
                      <a:pt x="216" y="236"/>
                      <a:pt x="219" y="236"/>
                      <a:pt x="221" y="236"/>
                    </a:cubicBezTo>
                    <a:cubicBezTo>
                      <a:pt x="223" y="236"/>
                      <a:pt x="225" y="235"/>
                      <a:pt x="228" y="234"/>
                    </a:cubicBezTo>
                    <a:cubicBezTo>
                      <a:pt x="228" y="234"/>
                      <a:pt x="229" y="233"/>
                      <a:pt x="229" y="233"/>
                    </a:cubicBezTo>
                    <a:cubicBezTo>
                      <a:pt x="229" y="231"/>
                      <a:pt x="230" y="228"/>
                      <a:pt x="230" y="224"/>
                    </a:cubicBezTo>
                    <a:cubicBezTo>
                      <a:pt x="230" y="221"/>
                      <a:pt x="230" y="217"/>
                      <a:pt x="230" y="213"/>
                    </a:cubicBezTo>
                    <a:cubicBezTo>
                      <a:pt x="230" y="211"/>
                      <a:pt x="230" y="209"/>
                      <a:pt x="230" y="208"/>
                    </a:cubicBezTo>
                    <a:cubicBezTo>
                      <a:pt x="230" y="206"/>
                      <a:pt x="229" y="205"/>
                      <a:pt x="228" y="206"/>
                    </a:cubicBezTo>
                    <a:close/>
                    <a:moveTo>
                      <a:pt x="212" y="232"/>
                    </a:moveTo>
                    <a:cubicBezTo>
                      <a:pt x="212" y="232"/>
                      <a:pt x="212" y="232"/>
                      <a:pt x="212" y="232"/>
                    </a:cubicBezTo>
                    <a:cubicBezTo>
                      <a:pt x="212" y="232"/>
                      <a:pt x="212" y="232"/>
                      <a:pt x="212" y="232"/>
                    </a:cubicBezTo>
                    <a:close/>
                    <a:moveTo>
                      <a:pt x="132" y="172"/>
                    </a:moveTo>
                    <a:cubicBezTo>
                      <a:pt x="132" y="172"/>
                      <a:pt x="132" y="172"/>
                      <a:pt x="132" y="172"/>
                    </a:cubicBezTo>
                    <a:cubicBezTo>
                      <a:pt x="133" y="173"/>
                      <a:pt x="133" y="173"/>
                      <a:pt x="133" y="173"/>
                    </a:cubicBezTo>
                    <a:cubicBezTo>
                      <a:pt x="133" y="173"/>
                      <a:pt x="133" y="173"/>
                      <a:pt x="133" y="173"/>
                    </a:cubicBezTo>
                    <a:cubicBezTo>
                      <a:pt x="137" y="176"/>
                      <a:pt x="141" y="178"/>
                      <a:pt x="144" y="180"/>
                    </a:cubicBezTo>
                    <a:cubicBezTo>
                      <a:pt x="136" y="177"/>
                      <a:pt x="127" y="174"/>
                      <a:pt x="119" y="171"/>
                    </a:cubicBezTo>
                    <a:cubicBezTo>
                      <a:pt x="114" y="167"/>
                      <a:pt x="109" y="162"/>
                      <a:pt x="105" y="157"/>
                    </a:cubicBezTo>
                    <a:cubicBezTo>
                      <a:pt x="114" y="162"/>
                      <a:pt x="122" y="167"/>
                      <a:pt x="131" y="172"/>
                    </a:cubicBezTo>
                    <a:cubicBezTo>
                      <a:pt x="131" y="172"/>
                      <a:pt x="132" y="172"/>
                      <a:pt x="132" y="172"/>
                    </a:cubicBezTo>
                    <a:close/>
                    <a:moveTo>
                      <a:pt x="154" y="187"/>
                    </a:moveTo>
                    <a:cubicBezTo>
                      <a:pt x="154" y="187"/>
                      <a:pt x="155" y="187"/>
                      <a:pt x="155" y="187"/>
                    </a:cubicBezTo>
                    <a:cubicBezTo>
                      <a:pt x="162" y="190"/>
                      <a:pt x="170" y="194"/>
                      <a:pt x="177" y="196"/>
                    </a:cubicBezTo>
                    <a:cubicBezTo>
                      <a:pt x="166" y="194"/>
                      <a:pt x="155" y="192"/>
                      <a:pt x="146" y="190"/>
                    </a:cubicBezTo>
                    <a:cubicBezTo>
                      <a:pt x="141" y="187"/>
                      <a:pt x="136" y="184"/>
                      <a:pt x="131" y="180"/>
                    </a:cubicBezTo>
                    <a:cubicBezTo>
                      <a:pt x="129" y="179"/>
                      <a:pt x="127" y="177"/>
                      <a:pt x="125" y="176"/>
                    </a:cubicBezTo>
                    <a:cubicBezTo>
                      <a:pt x="134" y="179"/>
                      <a:pt x="145" y="183"/>
                      <a:pt x="154" y="187"/>
                    </a:cubicBezTo>
                    <a:close/>
                    <a:moveTo>
                      <a:pt x="193" y="201"/>
                    </a:moveTo>
                    <a:cubicBezTo>
                      <a:pt x="200" y="204"/>
                      <a:pt x="207" y="205"/>
                      <a:pt x="214" y="207"/>
                    </a:cubicBezTo>
                    <a:cubicBezTo>
                      <a:pt x="214" y="207"/>
                      <a:pt x="214" y="207"/>
                      <a:pt x="213" y="207"/>
                    </a:cubicBezTo>
                    <a:cubicBezTo>
                      <a:pt x="213" y="207"/>
                      <a:pt x="213" y="207"/>
                      <a:pt x="213" y="207"/>
                    </a:cubicBezTo>
                    <a:cubicBezTo>
                      <a:pt x="212" y="207"/>
                      <a:pt x="212" y="207"/>
                      <a:pt x="212" y="207"/>
                    </a:cubicBezTo>
                    <a:cubicBezTo>
                      <a:pt x="212" y="207"/>
                      <a:pt x="212" y="207"/>
                      <a:pt x="212" y="207"/>
                    </a:cubicBezTo>
                    <a:cubicBezTo>
                      <a:pt x="211" y="207"/>
                      <a:pt x="210" y="207"/>
                      <a:pt x="209" y="207"/>
                    </a:cubicBezTo>
                    <a:cubicBezTo>
                      <a:pt x="195" y="207"/>
                      <a:pt x="175" y="203"/>
                      <a:pt x="155" y="194"/>
                    </a:cubicBezTo>
                    <a:cubicBezTo>
                      <a:pt x="167" y="197"/>
                      <a:pt x="181" y="199"/>
                      <a:pt x="193" y="201"/>
                    </a:cubicBezTo>
                    <a:close/>
                    <a:moveTo>
                      <a:pt x="217" y="212"/>
                    </a:moveTo>
                    <a:cubicBezTo>
                      <a:pt x="217" y="212"/>
                      <a:pt x="217" y="212"/>
                      <a:pt x="217" y="211"/>
                    </a:cubicBezTo>
                    <a:cubicBezTo>
                      <a:pt x="217" y="211"/>
                      <a:pt x="218" y="211"/>
                      <a:pt x="219" y="211"/>
                    </a:cubicBezTo>
                    <a:cubicBezTo>
                      <a:pt x="221" y="213"/>
                      <a:pt x="223" y="214"/>
                      <a:pt x="225" y="216"/>
                    </a:cubicBezTo>
                    <a:cubicBezTo>
                      <a:pt x="225" y="216"/>
                      <a:pt x="225" y="216"/>
                      <a:pt x="226" y="216"/>
                    </a:cubicBezTo>
                    <a:cubicBezTo>
                      <a:pt x="226" y="218"/>
                      <a:pt x="226" y="220"/>
                      <a:pt x="226" y="222"/>
                    </a:cubicBezTo>
                    <a:cubicBezTo>
                      <a:pt x="223" y="219"/>
                      <a:pt x="220" y="218"/>
                      <a:pt x="217" y="217"/>
                    </a:cubicBezTo>
                    <a:cubicBezTo>
                      <a:pt x="217" y="215"/>
                      <a:pt x="217" y="214"/>
                      <a:pt x="217" y="212"/>
                    </a:cubicBezTo>
                    <a:close/>
                    <a:moveTo>
                      <a:pt x="226" y="213"/>
                    </a:moveTo>
                    <a:cubicBezTo>
                      <a:pt x="226" y="213"/>
                      <a:pt x="226" y="213"/>
                      <a:pt x="226" y="214"/>
                    </a:cubicBezTo>
                    <a:cubicBezTo>
                      <a:pt x="225" y="213"/>
                      <a:pt x="223" y="212"/>
                      <a:pt x="222" y="211"/>
                    </a:cubicBezTo>
                    <a:cubicBezTo>
                      <a:pt x="223" y="211"/>
                      <a:pt x="225" y="211"/>
                      <a:pt x="226" y="210"/>
                    </a:cubicBezTo>
                    <a:cubicBezTo>
                      <a:pt x="226" y="211"/>
                      <a:pt x="226" y="212"/>
                      <a:pt x="226" y="213"/>
                    </a:cubicBezTo>
                    <a:close/>
                    <a:moveTo>
                      <a:pt x="217" y="219"/>
                    </a:moveTo>
                    <a:cubicBezTo>
                      <a:pt x="220" y="220"/>
                      <a:pt x="223" y="222"/>
                      <a:pt x="225" y="224"/>
                    </a:cubicBezTo>
                    <a:cubicBezTo>
                      <a:pt x="225" y="224"/>
                      <a:pt x="225" y="224"/>
                      <a:pt x="225" y="224"/>
                    </a:cubicBezTo>
                    <a:cubicBezTo>
                      <a:pt x="225" y="226"/>
                      <a:pt x="225" y="228"/>
                      <a:pt x="225" y="230"/>
                    </a:cubicBezTo>
                    <a:cubicBezTo>
                      <a:pt x="222" y="228"/>
                      <a:pt x="220" y="226"/>
                      <a:pt x="217" y="225"/>
                    </a:cubicBezTo>
                    <a:cubicBezTo>
                      <a:pt x="217" y="223"/>
                      <a:pt x="217" y="222"/>
                      <a:pt x="218" y="220"/>
                    </a:cubicBezTo>
                    <a:cubicBezTo>
                      <a:pt x="218" y="220"/>
                      <a:pt x="217" y="220"/>
                      <a:pt x="217" y="219"/>
                    </a:cubicBezTo>
                    <a:close/>
                    <a:moveTo>
                      <a:pt x="125" y="166"/>
                    </a:moveTo>
                    <a:cubicBezTo>
                      <a:pt x="117" y="161"/>
                      <a:pt x="109" y="157"/>
                      <a:pt x="101" y="152"/>
                    </a:cubicBezTo>
                    <a:cubicBezTo>
                      <a:pt x="97" y="148"/>
                      <a:pt x="94" y="144"/>
                      <a:pt x="91" y="139"/>
                    </a:cubicBezTo>
                    <a:cubicBezTo>
                      <a:pt x="98" y="143"/>
                      <a:pt x="105" y="147"/>
                      <a:pt x="112" y="151"/>
                    </a:cubicBezTo>
                    <a:cubicBezTo>
                      <a:pt x="116" y="157"/>
                      <a:pt x="120" y="162"/>
                      <a:pt x="125" y="166"/>
                    </a:cubicBezTo>
                    <a:close/>
                    <a:moveTo>
                      <a:pt x="73" y="74"/>
                    </a:moveTo>
                    <a:cubicBezTo>
                      <a:pt x="77" y="77"/>
                      <a:pt x="80" y="81"/>
                      <a:pt x="83" y="84"/>
                    </a:cubicBezTo>
                    <a:cubicBezTo>
                      <a:pt x="78" y="82"/>
                      <a:pt x="73" y="81"/>
                      <a:pt x="68" y="79"/>
                    </a:cubicBezTo>
                    <a:cubicBezTo>
                      <a:pt x="69" y="78"/>
                      <a:pt x="71" y="76"/>
                      <a:pt x="73" y="74"/>
                    </a:cubicBezTo>
                    <a:close/>
                    <a:moveTo>
                      <a:pt x="83" y="89"/>
                    </a:moveTo>
                    <a:cubicBezTo>
                      <a:pt x="84" y="93"/>
                      <a:pt x="85" y="97"/>
                      <a:pt x="86" y="101"/>
                    </a:cubicBezTo>
                    <a:cubicBezTo>
                      <a:pt x="81" y="96"/>
                      <a:pt x="76" y="90"/>
                      <a:pt x="71" y="85"/>
                    </a:cubicBezTo>
                    <a:cubicBezTo>
                      <a:pt x="75" y="86"/>
                      <a:pt x="79" y="87"/>
                      <a:pt x="83" y="89"/>
                    </a:cubicBezTo>
                    <a:close/>
                    <a:moveTo>
                      <a:pt x="86" y="104"/>
                    </a:moveTo>
                    <a:cubicBezTo>
                      <a:pt x="87" y="104"/>
                      <a:pt x="87" y="104"/>
                      <a:pt x="87" y="104"/>
                    </a:cubicBezTo>
                    <a:cubicBezTo>
                      <a:pt x="88" y="108"/>
                      <a:pt x="90" y="111"/>
                      <a:pt x="91" y="114"/>
                    </a:cubicBezTo>
                    <a:cubicBezTo>
                      <a:pt x="88" y="111"/>
                      <a:pt x="85" y="109"/>
                      <a:pt x="83" y="106"/>
                    </a:cubicBezTo>
                    <a:cubicBezTo>
                      <a:pt x="79" y="103"/>
                      <a:pt x="75" y="100"/>
                      <a:pt x="72" y="96"/>
                    </a:cubicBezTo>
                    <a:cubicBezTo>
                      <a:pt x="72" y="96"/>
                      <a:pt x="71" y="96"/>
                      <a:pt x="71" y="96"/>
                    </a:cubicBezTo>
                    <a:cubicBezTo>
                      <a:pt x="70" y="92"/>
                      <a:pt x="69" y="88"/>
                      <a:pt x="68" y="84"/>
                    </a:cubicBezTo>
                    <a:cubicBezTo>
                      <a:pt x="74" y="91"/>
                      <a:pt x="80" y="98"/>
                      <a:pt x="86" y="104"/>
                    </a:cubicBezTo>
                    <a:close/>
                    <a:moveTo>
                      <a:pt x="81" y="108"/>
                    </a:moveTo>
                    <a:cubicBezTo>
                      <a:pt x="84" y="111"/>
                      <a:pt x="87" y="114"/>
                      <a:pt x="90" y="117"/>
                    </a:cubicBezTo>
                    <a:cubicBezTo>
                      <a:pt x="91" y="117"/>
                      <a:pt x="91" y="118"/>
                      <a:pt x="92" y="118"/>
                    </a:cubicBezTo>
                    <a:cubicBezTo>
                      <a:pt x="92" y="118"/>
                      <a:pt x="92" y="118"/>
                      <a:pt x="92" y="118"/>
                    </a:cubicBezTo>
                    <a:cubicBezTo>
                      <a:pt x="92" y="119"/>
                      <a:pt x="92" y="120"/>
                      <a:pt x="93" y="120"/>
                    </a:cubicBezTo>
                    <a:cubicBezTo>
                      <a:pt x="93" y="120"/>
                      <a:pt x="93" y="120"/>
                      <a:pt x="93" y="120"/>
                    </a:cubicBezTo>
                    <a:cubicBezTo>
                      <a:pt x="94" y="123"/>
                      <a:pt x="96" y="126"/>
                      <a:pt x="98" y="129"/>
                    </a:cubicBezTo>
                    <a:cubicBezTo>
                      <a:pt x="91" y="124"/>
                      <a:pt x="84" y="120"/>
                      <a:pt x="78" y="115"/>
                    </a:cubicBezTo>
                    <a:cubicBezTo>
                      <a:pt x="76" y="110"/>
                      <a:pt x="74" y="105"/>
                      <a:pt x="72" y="100"/>
                    </a:cubicBezTo>
                    <a:cubicBezTo>
                      <a:pt x="75" y="103"/>
                      <a:pt x="78" y="105"/>
                      <a:pt x="81" y="108"/>
                    </a:cubicBezTo>
                    <a:close/>
                    <a:moveTo>
                      <a:pt x="100" y="134"/>
                    </a:moveTo>
                    <a:cubicBezTo>
                      <a:pt x="103" y="138"/>
                      <a:pt x="105" y="143"/>
                      <a:pt x="108" y="146"/>
                    </a:cubicBezTo>
                    <a:cubicBezTo>
                      <a:pt x="102" y="143"/>
                      <a:pt x="95" y="139"/>
                      <a:pt x="89" y="135"/>
                    </a:cubicBezTo>
                    <a:cubicBezTo>
                      <a:pt x="85" y="130"/>
                      <a:pt x="82" y="125"/>
                      <a:pt x="80" y="119"/>
                    </a:cubicBezTo>
                    <a:cubicBezTo>
                      <a:pt x="86" y="124"/>
                      <a:pt x="93" y="129"/>
                      <a:pt x="100" y="134"/>
                    </a:cubicBezTo>
                    <a:close/>
                    <a:moveTo>
                      <a:pt x="87" y="82"/>
                    </a:moveTo>
                    <a:cubicBezTo>
                      <a:pt x="86" y="82"/>
                      <a:pt x="86" y="83"/>
                      <a:pt x="86" y="83"/>
                    </a:cubicBezTo>
                    <a:cubicBezTo>
                      <a:pt x="82" y="79"/>
                      <a:pt x="79" y="76"/>
                      <a:pt x="75" y="72"/>
                    </a:cubicBezTo>
                    <a:cubicBezTo>
                      <a:pt x="76" y="71"/>
                      <a:pt x="77" y="70"/>
                      <a:pt x="78" y="69"/>
                    </a:cubicBezTo>
                    <a:cubicBezTo>
                      <a:pt x="79" y="69"/>
                      <a:pt x="79" y="68"/>
                      <a:pt x="80" y="68"/>
                    </a:cubicBezTo>
                    <a:cubicBezTo>
                      <a:pt x="83" y="72"/>
                      <a:pt x="86" y="76"/>
                      <a:pt x="90" y="79"/>
                    </a:cubicBezTo>
                    <a:cubicBezTo>
                      <a:pt x="89" y="80"/>
                      <a:pt x="88" y="81"/>
                      <a:pt x="87" y="82"/>
                    </a:cubicBezTo>
                    <a:close/>
                    <a:moveTo>
                      <a:pt x="86" y="62"/>
                    </a:moveTo>
                    <a:cubicBezTo>
                      <a:pt x="88" y="66"/>
                      <a:pt x="91" y="70"/>
                      <a:pt x="94" y="73"/>
                    </a:cubicBezTo>
                    <a:cubicBezTo>
                      <a:pt x="94" y="73"/>
                      <a:pt x="94" y="73"/>
                      <a:pt x="94" y="73"/>
                    </a:cubicBezTo>
                    <a:cubicBezTo>
                      <a:pt x="94" y="74"/>
                      <a:pt x="94" y="75"/>
                      <a:pt x="94" y="75"/>
                    </a:cubicBezTo>
                    <a:cubicBezTo>
                      <a:pt x="93" y="76"/>
                      <a:pt x="92" y="76"/>
                      <a:pt x="92" y="77"/>
                    </a:cubicBezTo>
                    <a:cubicBezTo>
                      <a:pt x="88" y="74"/>
                      <a:pt x="84" y="70"/>
                      <a:pt x="82" y="66"/>
                    </a:cubicBezTo>
                    <a:cubicBezTo>
                      <a:pt x="83" y="65"/>
                      <a:pt x="84" y="64"/>
                      <a:pt x="86" y="62"/>
                    </a:cubicBezTo>
                    <a:close/>
                    <a:moveTo>
                      <a:pt x="96" y="73"/>
                    </a:moveTo>
                    <a:cubicBezTo>
                      <a:pt x="93" y="69"/>
                      <a:pt x="90" y="65"/>
                      <a:pt x="87" y="61"/>
                    </a:cubicBezTo>
                    <a:cubicBezTo>
                      <a:pt x="89" y="59"/>
                      <a:pt x="91" y="58"/>
                      <a:pt x="93" y="56"/>
                    </a:cubicBezTo>
                    <a:cubicBezTo>
                      <a:pt x="96" y="60"/>
                      <a:pt x="99" y="64"/>
                      <a:pt x="102" y="68"/>
                    </a:cubicBezTo>
                    <a:cubicBezTo>
                      <a:pt x="100" y="70"/>
                      <a:pt x="98" y="71"/>
                      <a:pt x="96" y="73"/>
                    </a:cubicBezTo>
                    <a:close/>
                    <a:moveTo>
                      <a:pt x="103" y="67"/>
                    </a:moveTo>
                    <a:cubicBezTo>
                      <a:pt x="100" y="62"/>
                      <a:pt x="97" y="58"/>
                      <a:pt x="95" y="54"/>
                    </a:cubicBezTo>
                    <a:cubicBezTo>
                      <a:pt x="95" y="54"/>
                      <a:pt x="95" y="54"/>
                      <a:pt x="95" y="54"/>
                    </a:cubicBezTo>
                    <a:cubicBezTo>
                      <a:pt x="99" y="56"/>
                      <a:pt x="105" y="59"/>
                      <a:pt x="110" y="60"/>
                    </a:cubicBezTo>
                    <a:cubicBezTo>
                      <a:pt x="108" y="62"/>
                      <a:pt x="106" y="64"/>
                      <a:pt x="103" y="67"/>
                    </a:cubicBezTo>
                    <a:close/>
                    <a:moveTo>
                      <a:pt x="41" y="15"/>
                    </a:moveTo>
                    <a:cubicBezTo>
                      <a:pt x="47" y="20"/>
                      <a:pt x="53" y="26"/>
                      <a:pt x="60" y="31"/>
                    </a:cubicBezTo>
                    <a:cubicBezTo>
                      <a:pt x="50" y="24"/>
                      <a:pt x="39" y="17"/>
                      <a:pt x="30" y="11"/>
                    </a:cubicBezTo>
                    <a:cubicBezTo>
                      <a:pt x="34" y="12"/>
                      <a:pt x="37" y="14"/>
                      <a:pt x="41" y="15"/>
                    </a:cubicBezTo>
                    <a:close/>
                    <a:moveTo>
                      <a:pt x="22" y="115"/>
                    </a:moveTo>
                    <a:cubicBezTo>
                      <a:pt x="24" y="118"/>
                      <a:pt x="25" y="122"/>
                      <a:pt x="27" y="125"/>
                    </a:cubicBezTo>
                    <a:cubicBezTo>
                      <a:pt x="25" y="126"/>
                      <a:pt x="24" y="127"/>
                      <a:pt x="23" y="128"/>
                    </a:cubicBezTo>
                    <a:cubicBezTo>
                      <a:pt x="20" y="125"/>
                      <a:pt x="18" y="122"/>
                      <a:pt x="17" y="118"/>
                    </a:cubicBezTo>
                    <a:cubicBezTo>
                      <a:pt x="18" y="117"/>
                      <a:pt x="20" y="116"/>
                      <a:pt x="22" y="115"/>
                    </a:cubicBezTo>
                    <a:close/>
                    <a:moveTo>
                      <a:pt x="15" y="119"/>
                    </a:moveTo>
                    <a:cubicBezTo>
                      <a:pt x="16" y="122"/>
                      <a:pt x="18" y="125"/>
                      <a:pt x="20" y="128"/>
                    </a:cubicBezTo>
                    <a:cubicBezTo>
                      <a:pt x="16" y="126"/>
                      <a:pt x="12" y="125"/>
                      <a:pt x="7" y="123"/>
                    </a:cubicBezTo>
                    <a:cubicBezTo>
                      <a:pt x="10" y="122"/>
                      <a:pt x="12" y="120"/>
                      <a:pt x="15" y="119"/>
                    </a:cubicBezTo>
                    <a:close/>
                    <a:moveTo>
                      <a:pt x="29" y="124"/>
                    </a:moveTo>
                    <a:cubicBezTo>
                      <a:pt x="27" y="120"/>
                      <a:pt x="26" y="117"/>
                      <a:pt x="23" y="114"/>
                    </a:cubicBezTo>
                    <a:cubicBezTo>
                      <a:pt x="25" y="113"/>
                      <a:pt x="27" y="112"/>
                      <a:pt x="28" y="111"/>
                    </a:cubicBezTo>
                    <a:cubicBezTo>
                      <a:pt x="29" y="115"/>
                      <a:pt x="30" y="118"/>
                      <a:pt x="32" y="122"/>
                    </a:cubicBezTo>
                    <a:cubicBezTo>
                      <a:pt x="31" y="122"/>
                      <a:pt x="30" y="123"/>
                      <a:pt x="29" y="124"/>
                    </a:cubicBezTo>
                    <a:close/>
                    <a:moveTo>
                      <a:pt x="105" y="204"/>
                    </a:moveTo>
                    <a:cubicBezTo>
                      <a:pt x="76" y="186"/>
                      <a:pt x="50" y="160"/>
                      <a:pt x="37" y="122"/>
                    </a:cubicBezTo>
                    <a:cubicBezTo>
                      <a:pt x="37" y="122"/>
                      <a:pt x="37" y="122"/>
                      <a:pt x="36" y="121"/>
                    </a:cubicBezTo>
                    <a:cubicBezTo>
                      <a:pt x="35" y="117"/>
                      <a:pt x="33" y="112"/>
                      <a:pt x="32" y="107"/>
                    </a:cubicBezTo>
                    <a:cubicBezTo>
                      <a:pt x="32" y="106"/>
                      <a:pt x="31" y="105"/>
                      <a:pt x="31" y="105"/>
                    </a:cubicBezTo>
                    <a:cubicBezTo>
                      <a:pt x="30" y="105"/>
                      <a:pt x="29" y="105"/>
                      <a:pt x="28" y="105"/>
                    </a:cubicBezTo>
                    <a:cubicBezTo>
                      <a:pt x="19" y="111"/>
                      <a:pt x="13" y="114"/>
                      <a:pt x="5" y="119"/>
                    </a:cubicBezTo>
                    <a:cubicBezTo>
                      <a:pt x="5" y="119"/>
                      <a:pt x="5" y="119"/>
                      <a:pt x="5" y="118"/>
                    </a:cubicBezTo>
                    <a:cubicBezTo>
                      <a:pt x="5" y="82"/>
                      <a:pt x="13" y="38"/>
                      <a:pt x="16" y="6"/>
                    </a:cubicBezTo>
                    <a:cubicBezTo>
                      <a:pt x="34" y="20"/>
                      <a:pt x="63" y="39"/>
                      <a:pt x="90" y="52"/>
                    </a:cubicBezTo>
                    <a:cubicBezTo>
                      <a:pt x="84" y="58"/>
                      <a:pt x="77" y="64"/>
                      <a:pt x="72" y="69"/>
                    </a:cubicBezTo>
                    <a:cubicBezTo>
                      <a:pt x="69" y="71"/>
                      <a:pt x="67" y="73"/>
                      <a:pt x="65" y="75"/>
                    </a:cubicBezTo>
                    <a:cubicBezTo>
                      <a:pt x="65" y="76"/>
                      <a:pt x="64" y="77"/>
                      <a:pt x="63" y="78"/>
                    </a:cubicBezTo>
                    <a:cubicBezTo>
                      <a:pt x="63" y="78"/>
                      <a:pt x="63" y="78"/>
                      <a:pt x="63" y="79"/>
                    </a:cubicBezTo>
                    <a:cubicBezTo>
                      <a:pt x="63" y="79"/>
                      <a:pt x="62" y="80"/>
                      <a:pt x="62" y="80"/>
                    </a:cubicBezTo>
                    <a:cubicBezTo>
                      <a:pt x="62" y="81"/>
                      <a:pt x="62" y="81"/>
                      <a:pt x="62" y="81"/>
                    </a:cubicBezTo>
                    <a:cubicBezTo>
                      <a:pt x="73" y="131"/>
                      <a:pt x="99" y="164"/>
                      <a:pt x="128" y="184"/>
                    </a:cubicBezTo>
                    <a:cubicBezTo>
                      <a:pt x="157" y="204"/>
                      <a:pt x="188" y="212"/>
                      <a:pt x="209" y="212"/>
                    </a:cubicBezTo>
                    <a:cubicBezTo>
                      <a:pt x="210" y="212"/>
                      <a:pt x="211" y="212"/>
                      <a:pt x="212" y="212"/>
                    </a:cubicBezTo>
                    <a:cubicBezTo>
                      <a:pt x="212" y="212"/>
                      <a:pt x="212" y="212"/>
                      <a:pt x="212" y="212"/>
                    </a:cubicBezTo>
                    <a:cubicBezTo>
                      <a:pt x="213" y="214"/>
                      <a:pt x="213" y="217"/>
                      <a:pt x="213" y="220"/>
                    </a:cubicBezTo>
                    <a:cubicBezTo>
                      <a:pt x="213" y="224"/>
                      <a:pt x="213" y="227"/>
                      <a:pt x="212" y="229"/>
                    </a:cubicBezTo>
                    <a:cubicBezTo>
                      <a:pt x="212" y="231"/>
                      <a:pt x="212" y="232"/>
                      <a:pt x="211" y="232"/>
                    </a:cubicBezTo>
                    <a:cubicBezTo>
                      <a:pt x="211" y="232"/>
                      <a:pt x="211" y="232"/>
                      <a:pt x="211" y="232"/>
                    </a:cubicBezTo>
                    <a:cubicBezTo>
                      <a:pt x="208" y="233"/>
                      <a:pt x="204" y="233"/>
                      <a:pt x="200" y="233"/>
                    </a:cubicBezTo>
                    <a:cubicBezTo>
                      <a:pt x="175" y="233"/>
                      <a:pt x="138" y="224"/>
                      <a:pt x="105" y="204"/>
                    </a:cubicBezTo>
                    <a:close/>
                    <a:moveTo>
                      <a:pt x="220" y="231"/>
                    </a:moveTo>
                    <a:cubicBezTo>
                      <a:pt x="219" y="231"/>
                      <a:pt x="218" y="232"/>
                      <a:pt x="216" y="232"/>
                    </a:cubicBezTo>
                    <a:cubicBezTo>
                      <a:pt x="217" y="230"/>
                      <a:pt x="217" y="229"/>
                      <a:pt x="217" y="227"/>
                    </a:cubicBezTo>
                    <a:cubicBezTo>
                      <a:pt x="219" y="228"/>
                      <a:pt x="221" y="230"/>
                      <a:pt x="223" y="231"/>
                    </a:cubicBezTo>
                    <a:cubicBezTo>
                      <a:pt x="222" y="231"/>
                      <a:pt x="221" y="231"/>
                      <a:pt x="220" y="2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1048874" name="Freeform 80"/>
            <p:cNvSpPr/>
            <p:nvPr/>
          </p:nvSpPr>
          <p:spPr bwMode="auto">
            <a:xfrm>
              <a:off x="4926013" y="3449638"/>
              <a:ext cx="1033463" cy="3409949"/>
            </a:xfrm>
            <a:custGeom>
              <a:avLst/>
              <a:gdLst>
                <a:gd name="T0" fmla="*/ 450 w 493"/>
                <a:gd name="T1" fmla="*/ 0 h 1626"/>
                <a:gd name="T2" fmla="*/ 450 w 493"/>
                <a:gd name="T3" fmla="*/ 803 h 1626"/>
                <a:gd name="T4" fmla="*/ 421 w 493"/>
                <a:gd name="T5" fmla="*/ 870 h 1626"/>
                <a:gd name="T6" fmla="*/ 78 w 493"/>
                <a:gd name="T7" fmla="*/ 1135 h 1626"/>
                <a:gd name="T8" fmla="*/ 0 w 493"/>
                <a:gd name="T9" fmla="*/ 1260 h 1626"/>
                <a:gd name="T10" fmla="*/ 0 w 493"/>
                <a:gd name="T11" fmla="*/ 1626 h 1626"/>
                <a:gd name="T12" fmla="*/ 493 w 493"/>
                <a:gd name="T13" fmla="*/ 1626 h 1626"/>
                <a:gd name="T14" fmla="*/ 493 w 493"/>
                <a:gd name="T15" fmla="*/ 1209 h 1626"/>
                <a:gd name="T16" fmla="*/ 493 w 493"/>
                <a:gd name="T17" fmla="*/ 1149 h 1626"/>
                <a:gd name="T18" fmla="*/ 493 w 493"/>
                <a:gd name="T19" fmla="*/ 1085 h 1626"/>
                <a:gd name="T20" fmla="*/ 493 w 493"/>
                <a:gd name="T21" fmla="*/ 1070 h 1626"/>
                <a:gd name="T22" fmla="*/ 493 w 493"/>
                <a:gd name="T23" fmla="*/ 848 h 1626"/>
                <a:gd name="T24" fmla="*/ 493 w 493"/>
                <a:gd name="T25" fmla="*/ 0 h 1626"/>
                <a:gd name="T26" fmla="*/ 450 w 493"/>
                <a:gd name="T27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3" h="1626">
                  <a:moveTo>
                    <a:pt x="450" y="0"/>
                  </a:moveTo>
                  <a:cubicBezTo>
                    <a:pt x="450" y="803"/>
                    <a:pt x="450" y="803"/>
                    <a:pt x="450" y="803"/>
                  </a:cubicBezTo>
                  <a:cubicBezTo>
                    <a:pt x="450" y="824"/>
                    <a:pt x="439" y="856"/>
                    <a:pt x="421" y="870"/>
                  </a:cubicBezTo>
                  <a:cubicBezTo>
                    <a:pt x="78" y="1135"/>
                    <a:pt x="78" y="1135"/>
                    <a:pt x="78" y="1135"/>
                  </a:cubicBezTo>
                  <a:cubicBezTo>
                    <a:pt x="38" y="1166"/>
                    <a:pt x="0" y="1200"/>
                    <a:pt x="0" y="1260"/>
                  </a:cubicBezTo>
                  <a:cubicBezTo>
                    <a:pt x="0" y="1626"/>
                    <a:pt x="0" y="1626"/>
                    <a:pt x="0" y="1626"/>
                  </a:cubicBezTo>
                  <a:cubicBezTo>
                    <a:pt x="493" y="1626"/>
                    <a:pt x="493" y="1626"/>
                    <a:pt x="493" y="1626"/>
                  </a:cubicBezTo>
                  <a:cubicBezTo>
                    <a:pt x="493" y="1209"/>
                    <a:pt x="493" y="1209"/>
                    <a:pt x="493" y="1209"/>
                  </a:cubicBezTo>
                  <a:cubicBezTo>
                    <a:pt x="493" y="1189"/>
                    <a:pt x="493" y="1189"/>
                    <a:pt x="493" y="1149"/>
                  </a:cubicBezTo>
                  <a:cubicBezTo>
                    <a:pt x="493" y="1085"/>
                    <a:pt x="493" y="1085"/>
                    <a:pt x="493" y="1085"/>
                  </a:cubicBezTo>
                  <a:cubicBezTo>
                    <a:pt x="493" y="1070"/>
                    <a:pt x="493" y="1070"/>
                    <a:pt x="493" y="1070"/>
                  </a:cubicBezTo>
                  <a:cubicBezTo>
                    <a:pt x="493" y="848"/>
                    <a:pt x="493" y="848"/>
                    <a:pt x="493" y="848"/>
                  </a:cubicBezTo>
                  <a:cubicBezTo>
                    <a:pt x="493" y="0"/>
                    <a:pt x="493" y="0"/>
                    <a:pt x="493" y="0"/>
                  </a:cubicBezTo>
                  <a:lnTo>
                    <a:pt x="450" y="0"/>
                  </a:lnTo>
                  <a:close/>
                </a:path>
              </a:pathLst>
            </a:cu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 rtlCol="0"/>
            <a:p>
              <a:pPr algn="ctr"/>
              <a:endParaRPr altLang="en-US" lang="zh-CN">
                <a:solidFill>
                  <a:sysClr lastClr="FFFFFF" val="window"/>
                </a:solidFill>
                <a:cs typeface="+mn-ea"/>
                <a:sym typeface="+mn-lt"/>
              </a:endParaRPr>
            </a:p>
          </p:txBody>
        </p:sp>
        <p:sp>
          <p:nvSpPr>
            <p:cNvPr id="1048875" name="Freeform 83"/>
            <p:cNvSpPr/>
            <p:nvPr/>
          </p:nvSpPr>
          <p:spPr bwMode="auto">
            <a:xfrm>
              <a:off x="3986213" y="3449638"/>
              <a:ext cx="1849438" cy="3409949"/>
            </a:xfrm>
            <a:custGeom>
              <a:avLst/>
              <a:gdLst>
                <a:gd name="T0" fmla="*/ 882 w 882"/>
                <a:gd name="T1" fmla="*/ 0 h 1626"/>
                <a:gd name="T2" fmla="*/ 838 w 882"/>
                <a:gd name="T3" fmla="*/ 0 h 1626"/>
                <a:gd name="T4" fmla="*/ 838 w 882"/>
                <a:gd name="T5" fmla="*/ 798 h 1626"/>
                <a:gd name="T6" fmla="*/ 791 w 882"/>
                <a:gd name="T7" fmla="*/ 867 h 1626"/>
                <a:gd name="T8" fmla="*/ 100 w 882"/>
                <a:gd name="T9" fmla="*/ 1140 h 1626"/>
                <a:gd name="T10" fmla="*/ 0 w 882"/>
                <a:gd name="T11" fmla="*/ 1286 h 1626"/>
                <a:gd name="T12" fmla="*/ 0 w 882"/>
                <a:gd name="T13" fmla="*/ 1626 h 1626"/>
                <a:gd name="T14" fmla="*/ 413 w 882"/>
                <a:gd name="T15" fmla="*/ 1626 h 1626"/>
                <a:gd name="T16" fmla="*/ 413 w 882"/>
                <a:gd name="T17" fmla="*/ 1260 h 1626"/>
                <a:gd name="T18" fmla="*/ 490 w 882"/>
                <a:gd name="T19" fmla="*/ 1135 h 1626"/>
                <a:gd name="T20" fmla="*/ 851 w 882"/>
                <a:gd name="T21" fmla="*/ 870 h 1626"/>
                <a:gd name="T22" fmla="*/ 882 w 882"/>
                <a:gd name="T23" fmla="*/ 803 h 1626"/>
                <a:gd name="T24" fmla="*/ 882 w 882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2" h="1626">
                  <a:moveTo>
                    <a:pt x="882" y="0"/>
                  </a:moveTo>
                  <a:cubicBezTo>
                    <a:pt x="838" y="0"/>
                    <a:pt x="838" y="0"/>
                    <a:pt x="838" y="0"/>
                  </a:cubicBezTo>
                  <a:cubicBezTo>
                    <a:pt x="838" y="798"/>
                    <a:pt x="838" y="798"/>
                    <a:pt x="838" y="798"/>
                  </a:cubicBezTo>
                  <a:cubicBezTo>
                    <a:pt x="838" y="828"/>
                    <a:pt x="820" y="855"/>
                    <a:pt x="791" y="867"/>
                  </a:cubicBezTo>
                  <a:cubicBezTo>
                    <a:pt x="100" y="1140"/>
                    <a:pt x="100" y="1140"/>
                    <a:pt x="100" y="1140"/>
                  </a:cubicBezTo>
                  <a:cubicBezTo>
                    <a:pt x="44" y="1164"/>
                    <a:pt x="0" y="1213"/>
                    <a:pt x="0" y="1286"/>
                  </a:cubicBezTo>
                  <a:cubicBezTo>
                    <a:pt x="0" y="1626"/>
                    <a:pt x="0" y="1626"/>
                    <a:pt x="0" y="1626"/>
                  </a:cubicBezTo>
                  <a:cubicBezTo>
                    <a:pt x="413" y="1626"/>
                    <a:pt x="413" y="1626"/>
                    <a:pt x="413" y="1626"/>
                  </a:cubicBezTo>
                  <a:cubicBezTo>
                    <a:pt x="413" y="1260"/>
                    <a:pt x="413" y="1260"/>
                    <a:pt x="413" y="1260"/>
                  </a:cubicBezTo>
                  <a:cubicBezTo>
                    <a:pt x="413" y="1200"/>
                    <a:pt x="449" y="1163"/>
                    <a:pt x="490" y="1135"/>
                  </a:cubicBezTo>
                  <a:cubicBezTo>
                    <a:pt x="851" y="870"/>
                    <a:pt x="851" y="870"/>
                    <a:pt x="851" y="870"/>
                  </a:cubicBezTo>
                  <a:cubicBezTo>
                    <a:pt x="870" y="856"/>
                    <a:pt x="882" y="827"/>
                    <a:pt x="882" y="803"/>
                  </a:cubicBezTo>
                  <a:lnTo>
                    <a:pt x="882" y="0"/>
                  </a:lnTo>
                  <a:close/>
                </a:path>
              </a:pathLst>
            </a:cu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 rtlCol="0"/>
            <a:p>
              <a:pPr algn="ctr"/>
              <a:endParaRPr altLang="en-US" lang="zh-CN">
                <a:solidFill>
                  <a:sysClr lastClr="FFFFFF" val="window"/>
                </a:solidFill>
                <a:cs typeface="+mn-ea"/>
                <a:sym typeface="+mn-lt"/>
              </a:endParaRPr>
            </a:p>
          </p:txBody>
        </p:sp>
        <p:sp>
          <p:nvSpPr>
            <p:cNvPr id="1048876" name="Freeform 84"/>
            <p:cNvSpPr/>
            <p:nvPr/>
          </p:nvSpPr>
          <p:spPr bwMode="auto">
            <a:xfrm>
              <a:off x="6121401" y="3449638"/>
              <a:ext cx="1851025" cy="3409949"/>
            </a:xfrm>
            <a:custGeom>
              <a:avLst/>
              <a:gdLst>
                <a:gd name="T0" fmla="*/ 0 w 882"/>
                <a:gd name="T1" fmla="*/ 0 h 1626"/>
                <a:gd name="T2" fmla="*/ 43 w 882"/>
                <a:gd name="T3" fmla="*/ 0 h 1626"/>
                <a:gd name="T4" fmla="*/ 43 w 882"/>
                <a:gd name="T5" fmla="*/ 798 h 1626"/>
                <a:gd name="T6" fmla="*/ 90 w 882"/>
                <a:gd name="T7" fmla="*/ 867 h 1626"/>
                <a:gd name="T8" fmla="*/ 781 w 882"/>
                <a:gd name="T9" fmla="*/ 1140 h 1626"/>
                <a:gd name="T10" fmla="*/ 882 w 882"/>
                <a:gd name="T11" fmla="*/ 1286 h 1626"/>
                <a:gd name="T12" fmla="*/ 882 w 882"/>
                <a:gd name="T13" fmla="*/ 1626 h 1626"/>
                <a:gd name="T14" fmla="*/ 469 w 882"/>
                <a:gd name="T15" fmla="*/ 1626 h 1626"/>
                <a:gd name="T16" fmla="*/ 469 w 882"/>
                <a:gd name="T17" fmla="*/ 1260 h 1626"/>
                <a:gd name="T18" fmla="*/ 391 w 882"/>
                <a:gd name="T19" fmla="*/ 1135 h 1626"/>
                <a:gd name="T20" fmla="*/ 30 w 882"/>
                <a:gd name="T21" fmla="*/ 870 h 1626"/>
                <a:gd name="T22" fmla="*/ 0 w 882"/>
                <a:gd name="T23" fmla="*/ 803 h 1626"/>
                <a:gd name="T24" fmla="*/ 0 w 882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2" h="1626">
                  <a:moveTo>
                    <a:pt x="0" y="0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43" y="798"/>
                    <a:pt x="43" y="798"/>
                    <a:pt x="43" y="798"/>
                  </a:cubicBezTo>
                  <a:cubicBezTo>
                    <a:pt x="43" y="828"/>
                    <a:pt x="62" y="855"/>
                    <a:pt x="90" y="867"/>
                  </a:cubicBezTo>
                  <a:cubicBezTo>
                    <a:pt x="781" y="1140"/>
                    <a:pt x="781" y="1140"/>
                    <a:pt x="781" y="1140"/>
                  </a:cubicBezTo>
                  <a:cubicBezTo>
                    <a:pt x="838" y="1164"/>
                    <a:pt x="882" y="1213"/>
                    <a:pt x="882" y="1286"/>
                  </a:cubicBezTo>
                  <a:cubicBezTo>
                    <a:pt x="882" y="1626"/>
                    <a:pt x="882" y="1626"/>
                    <a:pt x="882" y="1626"/>
                  </a:cubicBezTo>
                  <a:cubicBezTo>
                    <a:pt x="469" y="1626"/>
                    <a:pt x="469" y="1626"/>
                    <a:pt x="469" y="1626"/>
                  </a:cubicBezTo>
                  <a:cubicBezTo>
                    <a:pt x="469" y="1260"/>
                    <a:pt x="469" y="1260"/>
                    <a:pt x="469" y="1260"/>
                  </a:cubicBezTo>
                  <a:cubicBezTo>
                    <a:pt x="469" y="1200"/>
                    <a:pt x="432" y="1163"/>
                    <a:pt x="391" y="1135"/>
                  </a:cubicBezTo>
                  <a:cubicBezTo>
                    <a:pt x="30" y="870"/>
                    <a:pt x="30" y="870"/>
                    <a:pt x="30" y="870"/>
                  </a:cubicBezTo>
                  <a:cubicBezTo>
                    <a:pt x="11" y="856"/>
                    <a:pt x="0" y="827"/>
                    <a:pt x="0" y="80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 rtlCol="0"/>
            <a:p>
              <a:pPr algn="ctr"/>
              <a:endParaRPr altLang="en-US" lang="zh-CN">
                <a:solidFill>
                  <a:sysClr lastClr="FFFFFF" val="window"/>
                </a:solidFill>
                <a:cs typeface="+mn-ea"/>
                <a:sym typeface="+mn-lt"/>
              </a:endParaRPr>
            </a:p>
          </p:txBody>
        </p:sp>
        <p:sp>
          <p:nvSpPr>
            <p:cNvPr id="1048877" name="Freeform 85"/>
            <p:cNvSpPr/>
            <p:nvPr/>
          </p:nvSpPr>
          <p:spPr bwMode="auto">
            <a:xfrm>
              <a:off x="5995988" y="3449638"/>
              <a:ext cx="1033463" cy="3409949"/>
            </a:xfrm>
            <a:custGeom>
              <a:avLst/>
              <a:gdLst>
                <a:gd name="T0" fmla="*/ 44 w 493"/>
                <a:gd name="T1" fmla="*/ 0 h 1626"/>
                <a:gd name="T2" fmla="*/ 44 w 493"/>
                <a:gd name="T3" fmla="*/ 803 h 1626"/>
                <a:gd name="T4" fmla="*/ 73 w 493"/>
                <a:gd name="T5" fmla="*/ 870 h 1626"/>
                <a:gd name="T6" fmla="*/ 416 w 493"/>
                <a:gd name="T7" fmla="*/ 1135 h 1626"/>
                <a:gd name="T8" fmla="*/ 493 w 493"/>
                <a:gd name="T9" fmla="*/ 1260 h 1626"/>
                <a:gd name="T10" fmla="*/ 493 w 493"/>
                <a:gd name="T11" fmla="*/ 1626 h 1626"/>
                <a:gd name="T12" fmla="*/ 0 w 493"/>
                <a:gd name="T13" fmla="*/ 1626 h 1626"/>
                <a:gd name="T14" fmla="*/ 0 w 493"/>
                <a:gd name="T15" fmla="*/ 1209 h 1626"/>
                <a:gd name="T16" fmla="*/ 0 w 493"/>
                <a:gd name="T17" fmla="*/ 1149 h 1626"/>
                <a:gd name="T18" fmla="*/ 0 w 493"/>
                <a:gd name="T19" fmla="*/ 1085 h 1626"/>
                <a:gd name="T20" fmla="*/ 0 w 493"/>
                <a:gd name="T21" fmla="*/ 1070 h 1626"/>
                <a:gd name="T22" fmla="*/ 0 w 493"/>
                <a:gd name="T23" fmla="*/ 848 h 1626"/>
                <a:gd name="T24" fmla="*/ 0 w 493"/>
                <a:gd name="T25" fmla="*/ 0 h 1626"/>
                <a:gd name="T26" fmla="*/ 44 w 493"/>
                <a:gd name="T27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3" h="1626">
                  <a:moveTo>
                    <a:pt x="44" y="0"/>
                  </a:moveTo>
                  <a:cubicBezTo>
                    <a:pt x="44" y="803"/>
                    <a:pt x="44" y="803"/>
                    <a:pt x="44" y="803"/>
                  </a:cubicBezTo>
                  <a:cubicBezTo>
                    <a:pt x="44" y="824"/>
                    <a:pt x="54" y="856"/>
                    <a:pt x="73" y="870"/>
                  </a:cubicBezTo>
                  <a:cubicBezTo>
                    <a:pt x="416" y="1135"/>
                    <a:pt x="416" y="1135"/>
                    <a:pt x="416" y="1135"/>
                  </a:cubicBezTo>
                  <a:cubicBezTo>
                    <a:pt x="456" y="1166"/>
                    <a:pt x="493" y="1200"/>
                    <a:pt x="493" y="1260"/>
                  </a:cubicBezTo>
                  <a:cubicBezTo>
                    <a:pt x="493" y="1626"/>
                    <a:pt x="493" y="1626"/>
                    <a:pt x="493" y="1626"/>
                  </a:cubicBezTo>
                  <a:cubicBezTo>
                    <a:pt x="0" y="1626"/>
                    <a:pt x="0" y="1626"/>
                    <a:pt x="0" y="1626"/>
                  </a:cubicBezTo>
                  <a:cubicBezTo>
                    <a:pt x="0" y="1209"/>
                    <a:pt x="0" y="1209"/>
                    <a:pt x="0" y="1209"/>
                  </a:cubicBezTo>
                  <a:cubicBezTo>
                    <a:pt x="0" y="1189"/>
                    <a:pt x="0" y="1189"/>
                    <a:pt x="0" y="1149"/>
                  </a:cubicBezTo>
                  <a:cubicBezTo>
                    <a:pt x="0" y="1085"/>
                    <a:pt x="0" y="1085"/>
                    <a:pt x="0" y="1085"/>
                  </a:cubicBezTo>
                  <a:cubicBezTo>
                    <a:pt x="0" y="1070"/>
                    <a:pt x="0" y="1070"/>
                    <a:pt x="0" y="1070"/>
                  </a:cubicBezTo>
                  <a:cubicBezTo>
                    <a:pt x="0" y="848"/>
                    <a:pt x="0" y="848"/>
                    <a:pt x="0" y="848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2DC8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 rtlCol="0"/>
            <a:p>
              <a:pPr algn="ctr"/>
              <a:endParaRPr altLang="en-US" lang="zh-CN">
                <a:solidFill>
                  <a:sysClr lastClr="FFFFFF" val="window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ytfcells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领航未来大气商业计划书创业计划书商业项目融资ppt</dc:title>
  <dc:creator>ALP-AL00</dc:creator>
  <dcterms:created xsi:type="dcterms:W3CDTF">2015-12-06T08:40:02Z</dcterms:created>
  <dcterms:modified xsi:type="dcterms:W3CDTF">2019-12-13T11:10:21Z</dcterms:modified>
</cp:coreProperties>
</file>