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63" r:id="rId5"/>
    <p:sldId id="264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lvl="0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charset="0"/>
      <a:buNone/>
      <a:defRPr sz="1800" b="0" i="0" u="none" kern="1200" baseline="0">
        <a:solidFill>
          <a:schemeClr val="tx1"/>
        </a:solidFill>
        <a:latin typeface="Arial" charset="0"/>
        <a:ea typeface="宋体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 showGuides="1">
      <p:cViewPr varScale="1">
        <p:scale>
          <a:sx n="74" d="100"/>
          <a:sy n="74" d="100"/>
        </p:scale>
        <p:origin x="28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标题，两项内容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half" idx="3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/>
            </a:fld>
            <a:endParaRPr lang="zh-C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  <a:p>
            <a:pPr lvl="2"/>
            <a:r>
              <a:rPr lang="zh-CN" altLang="zh-CN" dirty="0"/>
              <a:t>第三级</a:t>
            </a:r>
            <a:endParaRPr lang="zh-CN" altLang="zh-CN" dirty="0"/>
          </a:p>
          <a:p>
            <a:pPr lvl="3"/>
            <a:r>
              <a:rPr lang="zh-CN" altLang="zh-CN" dirty="0"/>
              <a:t>第四级</a:t>
            </a:r>
            <a:endParaRPr lang="zh-CN" altLang="zh-CN" dirty="0"/>
          </a:p>
          <a:p>
            <a:pPr lvl="4"/>
            <a:r>
              <a:rPr lang="zh-CN" altLang="zh-CN" dirty="0"/>
              <a:t>第五级</a:t>
            </a:r>
            <a:endParaRPr lang="zh-CN" altLang="zh-CN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BB962C8B-B14F-4D97-AF65-F5344CB8AC3E}" type="datetime1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fld id="{65E8A9D4-8B78-4952-BD5F-5BE16214A192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ksoSlideStyle" descr="#wm#_a_03_100_110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pPr lvl="0" eaLnBrk="1" hangingPunct="1"/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051" name="Rectangle 2" descr="#wm#_a_03_100_110_a_1_13#clear#"/>
          <p:cNvSpPr>
            <a:spLocks noGrp="1"/>
          </p:cNvSpPr>
          <p:nvPr>
            <p:ph type="ctrTitle"/>
          </p:nvPr>
        </p:nvSpPr>
        <p:spPr>
          <a:xfrm>
            <a:off x="1053465" y="2694305"/>
            <a:ext cx="7772400" cy="1470025"/>
          </a:xfrm>
          <a:ln/>
        </p:spPr>
        <p:txBody>
          <a:bodyPr vert="horz" wrap="square" lIns="91440" tIns="45720" rIns="91440" bIns="45720" anchor="ctr"/>
          <a:p>
            <a:pPr eaLnBrk="1" hangingPunct="1"/>
            <a:r>
              <a:rPr lang="zh-CN" altLang="zh-CN" sz="6600" b="1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志愿小结</a:t>
            </a:r>
            <a:endParaRPr lang="zh-CN" altLang="zh-CN" sz="6600" b="1" kern="120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Subtitle 1"/>
          <p:cNvSpPr/>
          <p:nvPr>
            <p:ph type="subTitle" idx="1"/>
          </p:nvPr>
        </p:nvSpPr>
        <p:spPr>
          <a:xfrm>
            <a:off x="1421130" y="4921250"/>
            <a:ext cx="7037070" cy="1633855"/>
          </a:xfrm>
        </p:spPr>
        <p:txBody>
          <a:bodyPr/>
          <a:p>
            <a:endParaRPr lang="en-US" altLang="zh-CN" sz="4800">
              <a:solidFill>
                <a:srgbClr val="FF0000"/>
              </a:solidFill>
            </a:endParaRPr>
          </a:p>
          <a:p>
            <a:r>
              <a:rPr lang="en-US" altLang="zh-CN" sz="3600">
                <a:solidFill>
                  <a:schemeClr val="tx1"/>
                </a:solidFill>
              </a:rPr>
              <a:t>环境学院 三班 陈诗怡</a:t>
            </a:r>
            <a:endParaRPr lang="en-US" altLang="zh-CN" sz="36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4_210_110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lvl="0" eaLnBrk="1" hangingPunct="1"/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6" name="Rectangle 3" descr="#wm#_a_04_210_110_b_1_1#clear#"/>
          <p:cNvSpPr>
            <a:spLocks noGrp="1"/>
          </p:cNvSpPr>
          <p:nvPr>
            <p:ph type="body"/>
          </p:nvPr>
        </p:nvSpPr>
        <p:spPr>
          <a:xfrm>
            <a:off x="457200" y="546735"/>
            <a:ext cx="8229600" cy="5266055"/>
          </a:xfrm>
        </p:spPr>
        <p:txBody>
          <a:bodyPr vert="horz" wrap="square" anchor="t"/>
          <a:p>
            <a:pPr lvl="0" eaLnBrk="1" hangingPunct="1"/>
            <a:r>
              <a:rPr lang="en-US"/>
              <a:t>8</a:t>
            </a:r>
            <a:r>
              <a:rPr lang="zh-CN" altLang="en-US"/>
              <a:t>月</a:t>
            </a:r>
            <a:r>
              <a:rPr lang="en-US" altLang="zh-CN"/>
              <a:t>17</a:t>
            </a:r>
            <a:r>
              <a:rPr lang="zh-CN" altLang="en-US"/>
              <a:t>日，我和小伙伴们一起参加了一次志愿服务活动。我们的任务是维持</a:t>
            </a:r>
            <a:r>
              <a:rPr lang="en-US" altLang="zh-CN"/>
              <a:t>K</a:t>
            </a:r>
            <a:r>
              <a:rPr lang="zh-CN" altLang="en-US"/>
              <a:t>歌大赛会场的卫生和秩序。和我们一起做这次志愿活动的还有一个已愈古稀之年的老爷爷，他和我们一起服务会场。</a:t>
            </a:r>
            <a:endParaRPr lang="zh-CN" altLang="en-US"/>
          </a:p>
          <a:p>
            <a:pPr marL="0" lvl="0" indent="0" eaLnBrk="1" hangingPunct="1">
              <a:buNone/>
            </a:pPr>
            <a:endParaRPr lang="zh-CN" altLang="en-US"/>
          </a:p>
          <a:p>
            <a:pPr lvl="0" eaLnBrk="1" hangingPunct="1"/>
            <a:r>
              <a:rPr lang="zh-CN" altLang="en-US"/>
              <a:t>这是我第一次参加志愿服务活动，虽然很短暂，但我悟出了</a:t>
            </a:r>
            <a:r>
              <a:rPr lang="en-US" altLang="zh-CN"/>
              <a:t>“参与即收获</a:t>
            </a:r>
            <a:r>
              <a:rPr lang="zh-CN" altLang="en-US"/>
              <a:t>，奉献即快乐</a:t>
            </a:r>
            <a:r>
              <a:rPr lang="en-US" altLang="zh-CN"/>
              <a:t>”</a:t>
            </a:r>
            <a:r>
              <a:rPr lang="zh-CN" altLang="en-US"/>
              <a:t>的道理。能力所能及地帮助他人，也是对自己的提升。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pic>
        <p:nvPicPr>
          <p:cNvPr id="4" name="图片 3" descr="2019-08-25 18:45:35.005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7940" y="0"/>
            <a:ext cx="4446905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37810" y="1972310"/>
            <a:ext cx="2474595" cy="14128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zh-CN" altLang="en-US" sz="2400"/>
              <a:t>👈得到了志愿者协会的认可和证明</a:t>
            </a:r>
            <a:endParaRPr lang="zh-CN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5_210_111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/>
          </a:p>
        </p:txBody>
      </p:sp>
      <p:pic>
        <p:nvPicPr>
          <p:cNvPr id="2" name="图片 1" descr="2019-08-25 18:49:43.110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701790" cy="68573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 flipH="1">
            <a:off x="7086600" y="1849120"/>
            <a:ext cx="1816735" cy="2578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zh-CN" altLang="en-US" sz="2400"/>
              <a:t>👈与老爷爷，小伙伴们合影留念</a:t>
            </a:r>
            <a:endParaRPr lang="zh-CN" alt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5_210_111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/>
          </a:p>
        </p:txBody>
      </p:sp>
      <p:pic>
        <p:nvPicPr>
          <p:cNvPr id="2" name="图片 1" descr="2019-08-25 18:54:28.481000"/>
          <p:cNvPicPr>
            <a:picLocks noChangeAspect="1"/>
          </p:cNvPicPr>
          <p:nvPr/>
        </p:nvPicPr>
        <p:blipFill>
          <a:blip r:embed="rId1"/>
          <a:srcRect l="-485" r="485" b="326"/>
          <a:stretch>
            <a:fillRect/>
          </a:stretch>
        </p:blipFill>
        <p:spPr>
          <a:xfrm>
            <a:off x="-167640" y="10795"/>
            <a:ext cx="5154930" cy="6858635"/>
          </a:xfrm>
          <a:prstGeom prst="rect">
            <a:avLst/>
          </a:prstGeom>
        </p:spPr>
      </p:pic>
      <p:pic>
        <p:nvPicPr>
          <p:cNvPr id="3" name="图片 2" descr="2019-08-25 18:55:24.844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290" y="11430"/>
            <a:ext cx="431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5_210_111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/>
          </a:p>
        </p:txBody>
      </p:sp>
      <p:pic>
        <p:nvPicPr>
          <p:cNvPr id="2" name="图片 1" descr="2019-08-25 18:56:50.996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715" y="0"/>
            <a:ext cx="4930775" cy="6858000"/>
          </a:xfrm>
          <a:prstGeom prst="rect">
            <a:avLst/>
          </a:prstGeom>
        </p:spPr>
      </p:pic>
      <p:pic>
        <p:nvPicPr>
          <p:cNvPr id="5" name="图片 4" descr="2019-08-25 18:59:29.273000"/>
          <p:cNvPicPr>
            <a:picLocks noChangeAspect="1"/>
          </p:cNvPicPr>
          <p:nvPr/>
        </p:nvPicPr>
        <p:blipFill>
          <a:blip r:embed="rId2"/>
          <a:srcRect l="-4520" t="-326" r="5085" b="651"/>
          <a:stretch>
            <a:fillRect/>
          </a:stretch>
        </p:blipFill>
        <p:spPr>
          <a:xfrm>
            <a:off x="4930140" y="10795"/>
            <a:ext cx="4201795" cy="68586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全屏显示(4:3)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Calibri</vt:lpstr>
      <vt:lpstr>黑体</vt:lpstr>
      <vt:lpstr>微软雅黑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1318062941</dc:creator>
  <cp:lastModifiedBy>iPhone</cp:lastModifiedBy>
  <cp:revision>1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2052-9.2.2</vt:lpwstr>
  </property>
</Properties>
</file>