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0" r:id="rId6"/>
    <p:sldId id="261" r:id="rId7"/>
    <p:sldId id="257" r:id="rId8"/>
    <p:sldId id="263" r:id="rId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168140" y="2096135"/>
            <a:ext cx="385572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5400" cmpd="sng">
                  <a:solidFill>
                    <a:srgbClr val="FAFCB7">
                      <a:alpha val="98000"/>
                    </a:srgbClr>
                  </a:solidFill>
                  <a:prstDash val="solid"/>
                </a:ln>
                <a:blipFill>
                  <a:blip r:embed="rId2">
                    <a:alphaModFix amt="63000"/>
                  </a:blip>
                  <a:tile ty="-38100" sx="7000" flip="xy" algn="tl"/>
                </a:blipFill>
                <a:effectLst>
                  <a:innerShdw dist="38100" dir="18900000">
                    <a:srgbClr val="F89D26">
                      <a:alpha val="100000"/>
                    </a:srgbClr>
                  </a:innerShdw>
                  <a:reflection blurRad="6350" stA="50000" endA="300" endPos="50000" dist="12700" dir="5400000" sy="-100000" algn="bl" rotWithShape="0"/>
                </a:effectLst>
              </a:rPr>
              <a:t>感恩父母</a:t>
            </a:r>
            <a:endParaRPr lang="zh-CN" altLang="en-US" sz="7200" b="1">
              <a:ln w="25400" cmpd="sng">
                <a:solidFill>
                  <a:srgbClr val="FAFCB7">
                    <a:alpha val="98000"/>
                  </a:srgbClr>
                </a:solidFill>
                <a:prstDash val="solid"/>
              </a:ln>
              <a:blipFill>
                <a:blip r:embed="rId2">
                  <a:alphaModFix amt="63000"/>
                </a:blip>
                <a:tile ty="-38100" sx="7000" flip="xy" algn="tl"/>
              </a:blipFill>
              <a:effectLst>
                <a:innerShdw dist="38100" dir="18900000">
                  <a:srgbClr val="F89D26">
                    <a:alpha val="100000"/>
                  </a:srgbClr>
                </a:innerShdw>
                <a:reflection blurRad="6350" stA="50000" endA="300" endPos="50000" dist="127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3192780" cy="2501900"/>
          </a:xfrm>
          <a:gradFill>
            <a:gsLst>
              <a:gs pos="0">
                <a:srgbClr val="FECF40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儿时，我是他们手中的宝，我的笑是他们最喜爱最期待的礼物。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21575" y="979805"/>
            <a:ext cx="3235960" cy="45847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3263265" cy="2044065"/>
          </a:xfrm>
          <a:gradFill>
            <a:gsLst>
              <a:gs pos="0">
                <a:srgbClr val="FECF40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zh-CN" altLang="en-US"/>
              <a:t>他们总是会竭尽所能，满足我想要的一切，做我心中的英雄。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522210" y="1349375"/>
            <a:ext cx="3207385" cy="359092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3461385" cy="3311525"/>
          </a:xfrm>
          <a:gradFill rotWithShape="1">
            <a:gsLst>
              <a:gs pos="0">
                <a:srgbClr val="FECF40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txBody>
          <a:bodyPr/>
          <a:p>
            <a:pPr marL="0" indent="0">
              <a:buNone/>
            </a:pPr>
            <a:r>
              <a:rPr lang="zh-CN" altLang="en-US"/>
              <a:t>其实，我一直在他们无私的关爱与呵护下成长，却浑然不知。多少风霜都已被这个庇护伞挡下。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011670" y="1817370"/>
            <a:ext cx="4768850" cy="276796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3334385" cy="2787015"/>
          </a:xfrm>
          <a:gradFill>
            <a:gsLst>
              <a:gs pos="0">
                <a:srgbClr val="FECF40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txBody>
          <a:bodyPr/>
          <a:p>
            <a:pPr marL="0" indent="0">
              <a:buNone/>
            </a:pPr>
            <a:r>
              <a:rPr lang="zh-CN" altLang="en-US"/>
              <a:t>即使我渐渐长大，他们渐渐老去，他们依然是我坚实的依靠，默默支撑着我们这个家。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664450" y="1534160"/>
            <a:ext cx="3874135" cy="351917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3" grpId="0" animBg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 rot="780000">
            <a:off x="1715770" y="2315210"/>
            <a:ext cx="3293745" cy="189611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rot="21300000">
            <a:off x="4215130" y="1638300"/>
            <a:ext cx="2327275" cy="324993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386195" y="2038350"/>
            <a:ext cx="2256155" cy="278193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 rot="19860000">
            <a:off x="8303260" y="2177415"/>
            <a:ext cx="2399030" cy="278193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420110" y="1332865"/>
            <a:ext cx="5747385" cy="3860800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3" animBg="1"/>
      <p:bldP spid="7" grpId="0" animBg="1"/>
      <p:bldP spid="8" grpId="0" animBg="1"/>
      <p:bldP spid="9" grpId="0" bldLvl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388745" y="1554480"/>
            <a:ext cx="9806940" cy="3415030"/>
          </a:xfrm>
          <a:prstGeom prst="rect">
            <a:avLst/>
          </a:prstGeom>
          <a:solidFill>
            <a:schemeClr val="bg2">
              <a:alpha val="54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zh-CN" sz="7200" b="1">
                <a:ln w="25400">
                  <a:gradFill>
                    <a:gsLst>
                      <a:gs pos="31000">
                        <a:srgbClr val="6D6E85"/>
                      </a:gs>
                      <a:gs pos="66000">
                        <a:srgbClr val="A2C6FF"/>
                      </a:gs>
                      <a:gs pos="45000">
                        <a:srgbClr val="97B8F2"/>
                      </a:gs>
                      <a:gs pos="11000">
                        <a:srgbClr val="ED7D31">
                          <a:lumMod val="20000"/>
                          <a:lumOff val="80000"/>
                        </a:srgbClr>
                      </a:gs>
                      <a:gs pos="100000">
                        <a:srgbClr val="7E6760"/>
                      </a:gs>
                      <a:gs pos="91000">
                        <a:schemeClr val="bg1">
                          <a:lumMod val="50000"/>
                        </a:schemeClr>
                      </a:gs>
                      <a:gs pos="56000">
                        <a:srgbClr val="455C85"/>
                      </a:gs>
                      <a:gs pos="81000">
                        <a:srgbClr val="F8D8CF"/>
                      </a:gs>
                    </a:gsLst>
                  </a:gradFill>
                </a:ln>
                <a:blipFill>
                  <a:blip r:embed="rId2"/>
                  <a:tile sx="100000" sy="100000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zh-CN" altLang="en-US" sz="7200" b="1">
                <a:ln w="25400">
                  <a:gradFill>
                    <a:gsLst>
                      <a:gs pos="31000">
                        <a:srgbClr val="6D6E85"/>
                      </a:gs>
                      <a:gs pos="66000">
                        <a:srgbClr val="A2C6FF"/>
                      </a:gs>
                      <a:gs pos="45000">
                        <a:srgbClr val="97B8F2"/>
                      </a:gs>
                      <a:gs pos="11000">
                        <a:srgbClr val="ED7D31">
                          <a:lumMod val="20000"/>
                          <a:lumOff val="80000"/>
                        </a:srgbClr>
                      </a:gs>
                      <a:gs pos="100000">
                        <a:srgbClr val="7E6760"/>
                      </a:gs>
                      <a:gs pos="91000">
                        <a:schemeClr val="bg1">
                          <a:lumMod val="50000"/>
                        </a:schemeClr>
                      </a:gs>
                      <a:gs pos="56000">
                        <a:srgbClr val="455C85"/>
                      </a:gs>
                      <a:gs pos="81000">
                        <a:srgbClr val="F8D8CF"/>
                      </a:gs>
                    </a:gsLst>
                  </a:gradFill>
                </a:ln>
                <a:blipFill>
                  <a:blip r:embed="rId2"/>
                  <a:tile sx="100000" sy="100000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从小到大</a:t>
            </a:r>
            <a:endParaRPr lang="zh-CN" altLang="en-US" sz="7200" b="1">
              <a:ln w="25400">
                <a:gradFill>
                  <a:gsLst>
                    <a:gs pos="31000">
                      <a:srgbClr val="6D6E85"/>
                    </a:gs>
                    <a:gs pos="66000">
                      <a:srgbClr val="A2C6FF"/>
                    </a:gs>
                    <a:gs pos="45000">
                      <a:srgbClr val="97B8F2"/>
                    </a:gs>
                    <a:gs pos="11000">
                      <a:srgbClr val="ED7D31">
                        <a:lumMod val="20000"/>
                        <a:lumOff val="80000"/>
                      </a:srgbClr>
                    </a:gs>
                    <a:gs pos="100000">
                      <a:srgbClr val="7E6760"/>
                    </a:gs>
                    <a:gs pos="91000">
                      <a:schemeClr val="bg1">
                        <a:lumMod val="50000"/>
                      </a:schemeClr>
                    </a:gs>
                    <a:gs pos="56000">
                      <a:srgbClr val="455C85"/>
                    </a:gs>
                    <a:gs pos="81000">
                      <a:srgbClr val="F8D8CF"/>
                    </a:gs>
                  </a:gsLst>
                </a:gradFill>
              </a:ln>
              <a:blipFill>
                <a:blip r:embed="rId2"/>
                <a:tile sx="100000" sy="100000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7200" b="1">
                <a:ln w="25400">
                  <a:gradFill>
                    <a:gsLst>
                      <a:gs pos="31000">
                        <a:srgbClr val="6D6E85"/>
                      </a:gs>
                      <a:gs pos="66000">
                        <a:srgbClr val="A2C6FF"/>
                      </a:gs>
                      <a:gs pos="45000">
                        <a:srgbClr val="97B8F2"/>
                      </a:gs>
                      <a:gs pos="11000">
                        <a:srgbClr val="ED7D31">
                          <a:lumMod val="20000"/>
                          <a:lumOff val="80000"/>
                        </a:srgbClr>
                      </a:gs>
                      <a:gs pos="100000">
                        <a:srgbClr val="7E6760"/>
                      </a:gs>
                      <a:gs pos="91000">
                        <a:schemeClr val="bg1">
                          <a:lumMod val="50000"/>
                        </a:schemeClr>
                      </a:gs>
                      <a:gs pos="56000">
                        <a:srgbClr val="455C85"/>
                      </a:gs>
                      <a:gs pos="81000">
                        <a:srgbClr val="F8D8CF"/>
                      </a:gs>
                    </a:gsLst>
                  </a:gradFill>
                </a:ln>
                <a:blipFill>
                  <a:blip r:embed="rId2"/>
                  <a:tile sx="100000" sy="100000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你们从未离开</a:t>
            </a:r>
            <a:endParaRPr lang="zh-CN" altLang="en-US" sz="7200" b="1">
              <a:ln w="25400">
                <a:gradFill>
                  <a:gsLst>
                    <a:gs pos="31000">
                      <a:srgbClr val="6D6E85"/>
                    </a:gs>
                    <a:gs pos="66000">
                      <a:srgbClr val="A2C6FF"/>
                    </a:gs>
                    <a:gs pos="45000">
                      <a:srgbClr val="97B8F2"/>
                    </a:gs>
                    <a:gs pos="11000">
                      <a:srgbClr val="ED7D31">
                        <a:lumMod val="20000"/>
                        <a:lumOff val="80000"/>
                      </a:srgbClr>
                    </a:gs>
                    <a:gs pos="100000">
                      <a:srgbClr val="7E6760"/>
                    </a:gs>
                    <a:gs pos="91000">
                      <a:schemeClr val="bg1">
                        <a:lumMod val="50000"/>
                      </a:schemeClr>
                    </a:gs>
                    <a:gs pos="56000">
                      <a:srgbClr val="455C85"/>
                    </a:gs>
                    <a:gs pos="81000">
                      <a:srgbClr val="F8D8CF"/>
                    </a:gs>
                  </a:gsLst>
                </a:gradFill>
              </a:ln>
              <a:blipFill>
                <a:blip r:embed="rId2"/>
                <a:tile sx="100000" sy="100000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7200" b="1">
                <a:ln w="25400">
                  <a:gradFill>
                    <a:gsLst>
                      <a:gs pos="31000">
                        <a:srgbClr val="6D6E85"/>
                      </a:gs>
                      <a:gs pos="66000">
                        <a:srgbClr val="A2C6FF"/>
                      </a:gs>
                      <a:gs pos="45000">
                        <a:srgbClr val="97B8F2"/>
                      </a:gs>
                      <a:gs pos="11000">
                        <a:srgbClr val="ED7D31">
                          <a:lumMod val="20000"/>
                          <a:lumOff val="80000"/>
                        </a:srgbClr>
                      </a:gs>
                      <a:gs pos="100000">
                        <a:srgbClr val="7E6760"/>
                      </a:gs>
                      <a:gs pos="91000">
                        <a:schemeClr val="bg1">
                          <a:lumMod val="50000"/>
                        </a:schemeClr>
                      </a:gs>
                      <a:gs pos="56000">
                        <a:srgbClr val="455C85"/>
                      </a:gs>
                      <a:gs pos="81000">
                        <a:srgbClr val="F8D8CF"/>
                      </a:gs>
                    </a:gsLst>
                  </a:gradFill>
                </a:ln>
                <a:blipFill>
                  <a:blip r:embed="rId2"/>
                  <a:tile sx="100000" sy="100000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成长路上感谢有你</a:t>
            </a:r>
            <a:endParaRPr lang="zh-CN" altLang="en-US" sz="7200" b="1">
              <a:ln w="25400">
                <a:gradFill>
                  <a:gsLst>
                    <a:gs pos="31000">
                      <a:srgbClr val="6D6E85"/>
                    </a:gs>
                    <a:gs pos="66000">
                      <a:srgbClr val="A2C6FF"/>
                    </a:gs>
                    <a:gs pos="45000">
                      <a:srgbClr val="97B8F2"/>
                    </a:gs>
                    <a:gs pos="11000">
                      <a:srgbClr val="ED7D31">
                        <a:lumMod val="20000"/>
                        <a:lumOff val="80000"/>
                      </a:srgbClr>
                    </a:gs>
                    <a:gs pos="100000">
                      <a:srgbClr val="7E6760"/>
                    </a:gs>
                    <a:gs pos="91000">
                      <a:schemeClr val="bg1">
                        <a:lumMod val="50000"/>
                      </a:schemeClr>
                    </a:gs>
                    <a:gs pos="56000">
                      <a:srgbClr val="455C85"/>
                    </a:gs>
                    <a:gs pos="81000">
                      <a:srgbClr val="F8D8CF"/>
                    </a:gs>
                  </a:gsLst>
                </a:gradFill>
              </a:ln>
              <a:blipFill>
                <a:blip r:embed="rId2"/>
                <a:tile sx="100000" sy="100000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WPS 演示</Application>
  <PresentationFormat>宽屏</PresentationFormat>
  <Paragraphs>14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 Light</vt:lpstr>
      <vt:lpstr>微软雅黑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apple</dc:creator>
  <cp:lastModifiedBy>apple</cp:lastModifiedBy>
  <cp:revision>124</cp:revision>
  <dcterms:created xsi:type="dcterms:W3CDTF">2017-08-03T09:01:00Z</dcterms:created>
  <dcterms:modified xsi:type="dcterms:W3CDTF">2019-08-22T12:39:34Z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