
<file path=[Content_Types].xml><?xml version="1.0" encoding="utf-8"?>
<Types xmlns="http://schemas.openxmlformats.org/package/2006/content-types"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9" r:id="rId3"/>
    <p:sldId id="256" r:id="rId5"/>
    <p:sldId id="293" r:id="rId6"/>
    <p:sldId id="270" r:id="rId7"/>
    <p:sldId id="294" r:id="rId8"/>
    <p:sldId id="271" r:id="rId9"/>
    <p:sldId id="295" r:id="rId10"/>
    <p:sldId id="272" r:id="rId11"/>
    <p:sldId id="267" r:id="rId12"/>
    <p:sldId id="296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0B58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18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A1BB41-E00E-4D73-8900-5D281BBBD8B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2D89D-F273-4C41-848D-281426464FC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.png"/><Relationship Id="rId3" Type="http://schemas.microsoft.com/office/2007/relationships/media" Target="file:///C:\Users\Administrator\Desktop\&#21016;&#32993;&#36726;%20-%20&#20174;&#21069;&#24930;.mp3" TargetMode="External"/><Relationship Id="rId2" Type="http://schemas.openxmlformats.org/officeDocument/2006/relationships/audio" Target="NULL" TargetMode="Externa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.jpeg"/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000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8575" y="1270"/>
            <a:ext cx="9201150" cy="68554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772910" y="5380990"/>
            <a:ext cx="16154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2019 </a:t>
            </a:r>
            <a:r>
              <a:rPr lang="zh-CN" altLang="en-US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丁子桓</a:t>
            </a:r>
            <a:endParaRPr lang="zh-CN" altLang="en-US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刘胡轶 - 从前慢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link="rId3">
                  <p14:trim st="21000.0000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2120" y="3119120"/>
            <a:ext cx="619125" cy="619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276">
        <p:fade/>
      </p:transition>
    </mc:Choice>
    <mc:Fallback>
      <p:transition spd="med" advTm="327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839595" y="205740"/>
            <a:ext cx="10074910" cy="67919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878455" y="618490"/>
            <a:ext cx="700786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哀哀父母，生我劬劳。</a:t>
            </a:r>
            <a:endParaRPr lang="zh-CN" altLang="en-US" sz="280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  <a:p>
            <a:r>
              <a:rPr lang="zh-CN" altLang="en-US" sz="280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谁言寸草心，报得三春辉。 </a:t>
            </a:r>
            <a:endParaRPr lang="zh-CN" altLang="en-US" sz="280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  <a:p>
            <a:r>
              <a:rPr lang="zh-CN" altLang="en-US" sz="280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三载同窗友情深，一别竟是数十年。</a:t>
            </a:r>
            <a:endParaRPr lang="zh-CN" altLang="en-US" sz="280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</p:spTree>
  </p:cSld>
  <p:clrMapOvr>
    <a:masterClrMapping/>
  </p:clrMapOvr>
  <p:transition advTm="114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3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3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表情包1.gif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2357421" cy="1605051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214546" y="1767717"/>
            <a:ext cx="5072098" cy="40925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200" b="0" i="0" u="none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幼圆" pitchFamily="49" charset="-122"/>
                <a:ea typeface="幼圆" pitchFamily="49" charset="-122"/>
                <a:cs typeface="宋体" panose="02010600030101010101" pitchFamily="2" charset="-122"/>
              </a:rPr>
              <a:t>感恩，让我们珍惜身边的人与事；</a:t>
            </a:r>
            <a:endParaRPr kumimoji="0" lang="en-US" altLang="zh-CN" sz="2200" b="0" i="0" u="none" strike="noStrike" cap="none" normalizeH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幼圆" pitchFamily="49" charset="-122"/>
              <a:ea typeface="幼圆" pitchFamily="49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200" b="0" i="0" u="none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幼圆" pitchFamily="49" charset="-122"/>
                <a:ea typeface="幼圆" pitchFamily="49" charset="-122"/>
                <a:cs typeface="宋体" panose="02010600030101010101" pitchFamily="2" charset="-122"/>
              </a:rPr>
              <a:t>感恩，让我们发现身边人的美好；</a:t>
            </a:r>
            <a:endParaRPr kumimoji="0" lang="en-US" altLang="zh-CN" sz="2200" b="0" i="0" u="none" strike="noStrike" cap="none" normalizeH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幼圆" pitchFamily="49" charset="-122"/>
              <a:ea typeface="幼圆" pitchFamily="49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200" b="0" i="0" u="none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幼圆" pitchFamily="49" charset="-122"/>
                <a:ea typeface="幼圆" pitchFamily="49" charset="-122"/>
                <a:cs typeface="宋体" panose="02010600030101010101" pitchFamily="2" charset="-122"/>
              </a:rPr>
              <a:t>感恩，让我们在竞争激烈、瞬息万变的社会里品尝人间温暖</a:t>
            </a:r>
            <a:endParaRPr kumimoji="0" lang="en-US" altLang="zh-CN" sz="2200" b="0" i="0" u="none" strike="noStrike" cap="none" normalizeH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幼圆" pitchFamily="49" charset="-122"/>
              <a:ea typeface="幼圆" pitchFamily="49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zh-CN" sz="220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幼圆" pitchFamily="49" charset="-122"/>
                <a:ea typeface="幼圆" pitchFamily="49" charset="-122"/>
                <a:cs typeface="宋体" panose="02010600030101010101" pitchFamily="2" charset="-122"/>
                <a:sym typeface="+mn-ea"/>
              </a:rPr>
              <a:t>……</a:t>
            </a:r>
            <a:endParaRPr kumimoji="0" lang="en-US" altLang="zh-CN" sz="2200" b="0" i="0" u="none" strike="noStrike" cap="none" normalizeH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幼圆" pitchFamily="49" charset="-122"/>
              <a:ea typeface="幼圆" pitchFamily="49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200" b="0" i="0" u="none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幼圆" pitchFamily="49" charset="-122"/>
                <a:ea typeface="幼圆" pitchFamily="49" charset="-122"/>
                <a:cs typeface="宋体" panose="02010600030101010101" pitchFamily="2" charset="-122"/>
              </a:rPr>
              <a:t>感恩，让我们在慨叹命运多舛、世事如棋的唏嘘中，赢得一丝清凉的抚触与慰藉</a:t>
            </a:r>
            <a:r>
              <a:rPr kumimoji="0" lang="zh-CN" altLang="zh-CN" sz="2200" b="0" i="0" u="none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幼圆" pitchFamily="49" charset="-122"/>
                <a:ea typeface="幼圆" pitchFamily="49" charset="-122"/>
                <a:cs typeface="宋体" panose="02010600030101010101" pitchFamily="2" charset="-122"/>
              </a:rPr>
              <a:t>……</a:t>
            </a:r>
            <a:endParaRPr kumimoji="0" lang="zh-CN" altLang="zh-CN" sz="2200" b="0" i="0" u="none" strike="noStrike" cap="none" normalizeH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幼圆" pitchFamily="49" charset="-122"/>
              <a:ea typeface="幼圆" pitchFamily="49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800" b="0" i="0" u="none" strike="noStrike" cap="none" normalizeH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让我们学会以一颗感恩的清凉心，去接纳这纷繁芜杂的娑婆世界吧！</a:t>
            </a:r>
            <a:endParaRPr kumimoji="0" lang="zh-CN" sz="2800" b="0" i="0" u="none" strike="noStrike" cap="none" normalizeH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pic>
        <p:nvPicPr>
          <p:cNvPr id="8" name="图片 7" descr="表情包1.gif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5068486"/>
            <a:ext cx="2285984" cy="1789514"/>
          </a:xfrm>
          <a:prstGeom prst="rect">
            <a:avLst/>
          </a:prstGeom>
        </p:spPr>
      </p:pic>
      <p:pic>
        <p:nvPicPr>
          <p:cNvPr id="9" name="图片 8" descr="表情包1.gif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940617" y="1"/>
            <a:ext cx="2203383" cy="1500174"/>
          </a:xfrm>
          <a:prstGeom prst="rect">
            <a:avLst/>
          </a:prstGeom>
        </p:spPr>
      </p:pic>
      <p:pic>
        <p:nvPicPr>
          <p:cNvPr id="10" name="图片 9" descr="表情包1.gif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929454" y="5350225"/>
            <a:ext cx="2214546" cy="1507775"/>
          </a:xfrm>
          <a:prstGeom prst="rect">
            <a:avLst/>
          </a:prstGeom>
        </p:spPr>
      </p:pic>
    </p:spTree>
  </p:cSld>
  <p:clrMapOvr>
    <a:masterClrMapping/>
  </p:clrMapOvr>
  <p:transition advTm="9126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animBg="1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0" y="740410"/>
            <a:ext cx="9168765" cy="592137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092960" y="1045845"/>
            <a:ext cx="5796280" cy="7683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44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感恩父母、老师、同窗</a:t>
            </a:r>
            <a:endParaRPr lang="zh-CN" altLang="en-US" sz="44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  <p:transition advTm="2902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2910" y="2143116"/>
            <a:ext cx="7543824" cy="4054485"/>
          </a:xfrm>
          <a:noFill/>
        </p:spPr>
        <p:txBody>
          <a:bodyPr>
            <a:normAutofit/>
          </a:bodyPr>
          <a:lstStyle/>
          <a:p>
            <a:pPr latinLnBrk="1">
              <a:buNone/>
            </a:pPr>
            <a:endParaRPr lang="zh-CN" altLang="en-US" b="1" dirty="0" smtClean="0">
              <a:solidFill>
                <a:schemeClr val="accent2">
                  <a:lumMod val="50000"/>
                </a:schemeClr>
              </a:solidFill>
              <a:latin typeface="幼圆" pitchFamily="49" charset="-122"/>
              <a:ea typeface="幼圆" pitchFamily="49" charset="-122"/>
            </a:endParaRPr>
          </a:p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5286380" y="500042"/>
            <a:ext cx="2967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5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感恩父母</a:t>
            </a:r>
            <a:endParaRPr lang="zh-CN" altLang="en-US" sz="5400" b="1" cap="none" spc="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图片 5" descr="表情包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286000" cy="221424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l="-13236" t="-14003" r="-10468" b="-10546"/>
          <a:stretch>
            <a:fillRect/>
          </a:stretch>
        </p:blipFill>
        <p:spPr>
          <a:xfrm>
            <a:off x="2286000" y="1803400"/>
            <a:ext cx="5323205" cy="3675380"/>
          </a:xfrm>
          <a:prstGeom prst="flowChartConnector">
            <a:avLst/>
          </a:prstGeom>
          <a:effectLst>
            <a:softEdge rad="177800"/>
          </a:effectLst>
        </p:spPr>
      </p:pic>
      <p:sp>
        <p:nvSpPr>
          <p:cNvPr id="4" name="矩形 3"/>
          <p:cNvSpPr/>
          <p:nvPr/>
        </p:nvSpPr>
        <p:spPr>
          <a:xfrm>
            <a:off x="2087880" y="5478780"/>
            <a:ext cx="5692140" cy="6451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36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谢</a:t>
            </a:r>
            <a:r>
              <a:rPr lang="zh-CN" altLang="en-US" sz="36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新宋体" panose="02010609030101010101" charset="-122"/>
                <a:ea typeface="新宋体" panose="02010609030101010101" charset="-122"/>
              </a:rPr>
              <a:t>谢妈妈为我做的丰盛早餐</a:t>
            </a:r>
            <a:endParaRPr lang="zh-CN" altLang="en-US" sz="3600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8" name="图片 7" descr="5b1a449154e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638800"/>
            <a:ext cx="1963420" cy="1228090"/>
          </a:xfrm>
          <a:prstGeom prst="rect">
            <a:avLst/>
          </a:prstGeom>
        </p:spPr>
      </p:pic>
    </p:spTree>
  </p:cSld>
  <p:clrMapOvr>
    <a:masterClrMapping/>
  </p:clrMapOvr>
  <p:transition advTm="51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2910" y="2143116"/>
            <a:ext cx="7543824" cy="4054485"/>
          </a:xfrm>
          <a:noFill/>
        </p:spPr>
        <p:txBody>
          <a:bodyPr>
            <a:normAutofit/>
          </a:bodyPr>
          <a:lstStyle/>
          <a:p>
            <a:pPr latinLnBrk="1">
              <a:buNone/>
            </a:pPr>
            <a:endParaRPr lang="zh-CN" altLang="en-US" b="1" dirty="0" smtClean="0">
              <a:solidFill>
                <a:schemeClr val="accent2">
                  <a:lumMod val="50000"/>
                </a:schemeClr>
              </a:solidFill>
              <a:latin typeface="幼圆" pitchFamily="49" charset="-122"/>
              <a:ea typeface="幼圆" pitchFamily="49" charset="-122"/>
            </a:endParaRPr>
          </a:p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5286380" y="500042"/>
            <a:ext cx="2967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5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感恩父母</a:t>
            </a:r>
            <a:endParaRPr lang="zh-CN" altLang="en-US" sz="5400" b="1" cap="none" spc="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图片 6" descr="表情包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0971" y="-10160"/>
            <a:ext cx="2428860" cy="221345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0025" y="1447165"/>
            <a:ext cx="4065270" cy="3911600"/>
          </a:xfrm>
          <a:prstGeom prst="smileyFace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437765" y="5614035"/>
            <a:ext cx="4267835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3200" b="1">
                <a:solidFill>
                  <a:schemeClr val="accent4"/>
                </a:solidFill>
                <a:effectLst/>
              </a:rPr>
              <a:t>谢谢爸爸每天接送我</a:t>
            </a:r>
            <a:endParaRPr lang="zh-CN" altLang="en-US" sz="3200" b="1">
              <a:solidFill>
                <a:schemeClr val="accent4"/>
              </a:solidFill>
              <a:effectLst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955" y="4916805"/>
            <a:ext cx="2137410" cy="1978025"/>
          </a:xfrm>
          <a:prstGeom prst="rect">
            <a:avLst/>
          </a:prstGeom>
        </p:spPr>
      </p:pic>
    </p:spTree>
  </p:cSld>
  <p:clrMapOvr>
    <a:masterClrMapping/>
  </p:clrMapOvr>
  <p:transition advTm="55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357818" y="642918"/>
            <a:ext cx="2967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zh-CN" altLang="en-US" sz="5400" b="1" cap="all" spc="0" dirty="0" smtClean="0"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感恩老师</a:t>
            </a:r>
            <a:endParaRPr lang="zh-CN" altLang="en-US" sz="5400" b="1" cap="all" spc="0" dirty="0"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500166" y="1310551"/>
            <a:ext cx="4619625" cy="51390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20631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4000" b="1" i="0" u="sng" strike="noStrike" cap="none" normalizeH="0" baseline="0" dirty="0" smtClean="0">
                <a:ln>
                  <a:noFill/>
                </a:ln>
                <a:solidFill>
                  <a:srgbClr val="0B5887"/>
                </a:solidFill>
                <a:effectLst/>
                <a:latin typeface="幼圆" pitchFamily="49" charset="-122"/>
                <a:ea typeface="幼圆" pitchFamily="49" charset="-122"/>
                <a:cs typeface="宋体" panose="02010600030101010101" pitchFamily="2" charset="-122"/>
              </a:rPr>
              <a:t>《</a:t>
            </a:r>
            <a:r>
              <a:rPr kumimoji="0" lang="zh-CN" sz="4000" b="1" i="0" u="sng" strike="noStrike" cap="none" normalizeH="0" baseline="0" dirty="0" smtClean="0">
                <a:ln>
                  <a:noFill/>
                </a:ln>
                <a:solidFill>
                  <a:srgbClr val="0B5887"/>
                </a:solidFill>
                <a:effectLst/>
                <a:latin typeface="幼圆" pitchFamily="49" charset="-122"/>
                <a:ea typeface="幼圆" pitchFamily="49" charset="-122"/>
                <a:cs typeface="宋体" panose="02010600030101010101" pitchFamily="2" charset="-122"/>
              </a:rPr>
              <a:t>致园丁</a:t>
            </a:r>
            <a:r>
              <a:rPr kumimoji="0" lang="zh-CN" altLang="zh-CN" sz="4000" b="1" i="0" u="sng" strike="noStrike" cap="none" normalizeH="0" baseline="0" dirty="0" smtClean="0">
                <a:ln>
                  <a:noFill/>
                </a:ln>
                <a:solidFill>
                  <a:srgbClr val="0B5887"/>
                </a:solidFill>
                <a:effectLst/>
                <a:latin typeface="幼圆" pitchFamily="49" charset="-122"/>
                <a:ea typeface="幼圆" pitchFamily="49" charset="-122"/>
                <a:cs typeface="宋体" panose="02010600030101010101" pitchFamily="2" charset="-122"/>
              </a:rPr>
              <a:t>》</a:t>
            </a:r>
            <a:endParaRPr kumimoji="0" lang="zh-CN" altLang="zh-CN" sz="4000" b="0" i="0" u="none" strike="noStrike" cap="none" normalizeH="0" baseline="0" dirty="0" smtClean="0">
              <a:ln>
                <a:noFill/>
              </a:ln>
              <a:solidFill>
                <a:srgbClr val="0B5887"/>
              </a:solidFill>
              <a:effectLst/>
              <a:latin typeface="幼圆" pitchFamily="49" charset="-122"/>
              <a:ea typeface="幼圆" pitchFamily="49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000" b="0" i="0" u="none" strike="noStrike" cap="none" normalizeH="0" baseline="0" dirty="0" smtClean="0">
                <a:ln>
                  <a:noFill/>
                </a:ln>
                <a:solidFill>
                  <a:srgbClr val="494949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 </a:t>
            </a:r>
            <a:endParaRPr kumimoji="0" lang="zh-CN" altLang="zh-CN" sz="2000" b="0" i="0" u="none" strike="noStrike" cap="none" normalizeH="0" baseline="0" dirty="0" smtClean="0">
              <a:ln>
                <a:noFill/>
              </a:ln>
              <a:solidFill>
                <a:srgbClr val="494949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华文隶书" pitchFamily="2" charset="-122"/>
                <a:ea typeface="华文隶书" pitchFamily="2" charset="-122"/>
                <a:cs typeface="宋体" panose="02010600030101010101" pitchFamily="2" charset="-122"/>
              </a:rPr>
              <a:t>你用温暖的心</a:t>
            </a:r>
            <a:endParaRPr kumimoji="0" lang="zh-CN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华文隶书" pitchFamily="2" charset="-122"/>
              <a:ea typeface="华文隶书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华文隶书" pitchFamily="2" charset="-122"/>
                <a:ea typeface="华文隶书" pitchFamily="2" charset="-122"/>
                <a:cs typeface="宋体" panose="02010600030101010101" pitchFamily="2" charset="-122"/>
              </a:rPr>
              <a:t>耕耘着一颗颗幼苗</a:t>
            </a:r>
            <a:endParaRPr kumimoji="0" lang="zh-CN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华文隶书" pitchFamily="2" charset="-122"/>
              <a:ea typeface="华文隶书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华文隶书" pitchFamily="2" charset="-122"/>
                <a:ea typeface="华文隶书" pitchFamily="2" charset="-122"/>
                <a:cs typeface="宋体" panose="02010600030101010101" pitchFamily="2" charset="-122"/>
              </a:rPr>
              <a:t>你用温柔的手</a:t>
            </a:r>
            <a:endParaRPr kumimoji="0" lang="zh-CN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华文隶书" pitchFamily="2" charset="-122"/>
              <a:ea typeface="华文隶书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华文隶书" pitchFamily="2" charset="-122"/>
                <a:ea typeface="华文隶书" pitchFamily="2" charset="-122"/>
                <a:cs typeface="宋体" panose="02010600030101010101" pitchFamily="2" charset="-122"/>
              </a:rPr>
              <a:t>种植下一株株大树</a:t>
            </a:r>
            <a:endParaRPr kumimoji="0" lang="zh-CN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华文隶书" pitchFamily="2" charset="-122"/>
              <a:ea typeface="华文隶书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华文隶书" pitchFamily="2" charset="-122"/>
                <a:ea typeface="华文隶书" pitchFamily="2" charset="-122"/>
                <a:cs typeface="宋体" panose="02010600030101010101" pitchFamily="2" charset="-122"/>
              </a:rPr>
              <a:t>你是夜空里最亮的星</a:t>
            </a:r>
            <a:endParaRPr kumimoji="0" lang="zh-CN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华文隶书" pitchFamily="2" charset="-122"/>
              <a:ea typeface="华文隶书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华文隶书" pitchFamily="2" charset="-122"/>
                <a:ea typeface="华文隶书" pitchFamily="2" charset="-122"/>
                <a:cs typeface="宋体" panose="02010600030101010101" pitchFamily="2" charset="-122"/>
              </a:rPr>
              <a:t>你是孩子们避风的港湾</a:t>
            </a:r>
            <a:endParaRPr kumimoji="0" lang="zh-CN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华文隶书" pitchFamily="2" charset="-122"/>
              <a:ea typeface="华文隶书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华文隶书" pitchFamily="2" charset="-122"/>
                <a:ea typeface="华文隶书" pitchFamily="2" charset="-122"/>
                <a:cs typeface="宋体" panose="02010600030101010101" pitchFamily="2" charset="-122"/>
              </a:rPr>
              <a:t>啊！老师</a:t>
            </a:r>
            <a:endParaRPr kumimoji="0" lang="zh-CN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华文隶书" pitchFamily="2" charset="-122"/>
              <a:ea typeface="华文隶书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华文隶书" pitchFamily="2" charset="-122"/>
                <a:ea typeface="华文隶书" pitchFamily="2" charset="-122"/>
                <a:cs typeface="宋体" panose="02010600030101010101" pitchFamily="2" charset="-122"/>
              </a:rPr>
              <a:t>没有你</a:t>
            </a:r>
            <a:endParaRPr kumimoji="0" lang="zh-CN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华文隶书" pitchFamily="2" charset="-122"/>
              <a:ea typeface="华文隶书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华文隶书" pitchFamily="2" charset="-122"/>
                <a:ea typeface="华文隶书" pitchFamily="2" charset="-122"/>
                <a:cs typeface="宋体" panose="02010600030101010101" pitchFamily="2" charset="-122"/>
              </a:rPr>
              <a:t>人类希望的种子</a:t>
            </a:r>
            <a:endParaRPr kumimoji="0" lang="zh-CN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华文隶书" pitchFamily="2" charset="-122"/>
              <a:ea typeface="华文隶书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华文隶书" pitchFamily="2" charset="-122"/>
                <a:ea typeface="华文隶书" pitchFamily="2" charset="-122"/>
                <a:cs typeface="宋体" panose="02010600030101010101" pitchFamily="2" charset="-122"/>
              </a:rPr>
              <a:t>便会夭折</a:t>
            </a:r>
            <a:endParaRPr kumimoji="0" lang="zh-CN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华文隶书" pitchFamily="2" charset="-122"/>
              <a:ea typeface="华文隶书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rgbClr val="858581"/>
                </a:solidFill>
                <a:effectLst/>
                <a:latin typeface="Arial" panose="020B0604020202020204"/>
                <a:ea typeface="宋体" panose="02010600030101010101" pitchFamily="2" charset="-122"/>
                <a:cs typeface="宋体" panose="02010600030101010101" pitchFamily="2" charset="-122"/>
              </a:rPr>
              <a:t> </a:t>
            </a:r>
            <a:endParaRPr kumimoji="0" lang="zh-CN" sz="2000" b="0" i="0" u="none" strike="noStrike" cap="none" normalizeH="0" baseline="0" dirty="0" smtClean="0">
              <a:ln>
                <a:noFill/>
              </a:ln>
              <a:solidFill>
                <a:srgbClr val="858581"/>
              </a:solidFill>
              <a:effectLst/>
              <a:latin typeface="Verdana" panose="020B060403050404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8" name="图片 7" descr="表情包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1714488"/>
            <a:ext cx="3405197" cy="2043118"/>
          </a:xfrm>
          <a:prstGeom prst="teardrop">
            <a:avLst/>
          </a:prstGeom>
        </p:spPr>
      </p:pic>
      <p:pic>
        <p:nvPicPr>
          <p:cNvPr id="3" name="图片 2" descr="t01d8beb50b5dff74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420" y="5722620"/>
            <a:ext cx="1336675" cy="1336675"/>
          </a:xfrm>
          <a:prstGeom prst="rect">
            <a:avLst/>
          </a:prstGeom>
        </p:spPr>
      </p:pic>
    </p:spTree>
  </p:cSld>
  <p:clrMapOvr>
    <a:masterClrMapping/>
  </p:clrMapOvr>
  <p:transition advTm="1712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3000"/>
                                        <p:tgtEl>
                                          <p:spTgt spid="2050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30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30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000"/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0"/>
                                        <p:tgtEl>
                                          <p:spTgt spid="20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3000"/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3000"/>
                                        <p:tgtEl>
                                          <p:spTgt spid="20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3000"/>
                                        <p:tgtEl>
                                          <p:spTgt spid="20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0"/>
                                        <p:tgtEl>
                                          <p:spTgt spid="20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3000"/>
                                        <p:tgtEl>
                                          <p:spTgt spid="205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3000"/>
                                        <p:tgtEl>
                                          <p:spTgt spid="205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3000"/>
                                        <p:tgtEl>
                                          <p:spTgt spid="205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0"/>
                                        <p:tgtEl>
                                          <p:spTgt spid="205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2050" grpId="0" uiExpan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357818" y="642918"/>
            <a:ext cx="2967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zh-CN" altLang="en-US" sz="5400" b="1" cap="all" spc="0" dirty="0" smtClean="0"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感恩老师</a:t>
            </a:r>
            <a:endParaRPr lang="zh-CN" altLang="en-US" sz="5400" b="1" cap="all" spc="0" dirty="0"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500166" y="3542259"/>
            <a:ext cx="4619625" cy="6756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20631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rgbClr val="858581"/>
                </a:solidFill>
                <a:effectLst/>
                <a:latin typeface="Arial" panose="020B0604020202020204"/>
                <a:ea typeface="宋体" panose="02010600030101010101" pitchFamily="2" charset="-122"/>
                <a:cs typeface="宋体" panose="02010600030101010101" pitchFamily="2" charset="-122"/>
              </a:rPr>
              <a:t> </a:t>
            </a:r>
            <a:endParaRPr kumimoji="0" lang="zh-CN" sz="2000" b="0" i="0" u="none" strike="noStrike" cap="none" normalizeH="0" baseline="0" dirty="0" smtClean="0">
              <a:ln>
                <a:noFill/>
              </a:ln>
              <a:solidFill>
                <a:srgbClr val="858581"/>
              </a:solidFill>
              <a:effectLst/>
              <a:latin typeface="Verdana" panose="020B060403050404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-5676" t="-3245" r="-9700" b="-2443"/>
          <a:stretch>
            <a:fillRect/>
          </a:stretch>
        </p:blipFill>
        <p:spPr>
          <a:xfrm>
            <a:off x="1499870" y="727710"/>
            <a:ext cx="4231640" cy="4960620"/>
          </a:xfrm>
          <a:prstGeom prst="round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473190" y="1713230"/>
            <a:ext cx="613410" cy="3975100"/>
          </a:xfrm>
          <a:prstGeom prst="rect">
            <a:avLst/>
          </a:prstGeom>
          <a:noFill/>
        </p:spPr>
        <p:txBody>
          <a:bodyPr vert="eaVert"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2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谢谢老师十几年的教导</a:t>
            </a:r>
            <a:endParaRPr lang="zh-CN" altLang="en-US" sz="28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6" name="图片 5" descr="t01d8beb50b5dff74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420" y="5722620"/>
            <a:ext cx="1336675" cy="1336675"/>
          </a:xfrm>
          <a:prstGeom prst="rect">
            <a:avLst/>
          </a:prstGeom>
        </p:spPr>
      </p:pic>
    </p:spTree>
  </p:cSld>
  <p:clrMapOvr>
    <a:masterClrMapping/>
  </p:clrMapOvr>
  <p:transition advTm="64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0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2050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102839" y="392412"/>
            <a:ext cx="2938780" cy="92202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感恩同窗</a:t>
            </a:r>
            <a:endParaRPr lang="zh-CN" alt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7" name="图片 6" descr="微信图片_201908292112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0" y="1520825"/>
            <a:ext cx="4911090" cy="534098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561965" y="1863090"/>
            <a:ext cx="312356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军训、大会、讲座、小高考、春秋游、聚会、比赛、体检、大大小小的考试、课堂、答疑、课后闲聊、高考</a:t>
            </a:r>
            <a:endParaRPr lang="zh-CN" altLang="en-US"/>
          </a:p>
          <a:p>
            <a:r>
              <a:rPr lang="zh-CN" altLang="en-US"/>
              <a:t>这一切的一切，我怎会忘？</a:t>
            </a:r>
            <a:endParaRPr lang="zh-CN" altLang="en-US"/>
          </a:p>
          <a:p>
            <a:r>
              <a:rPr lang="zh-CN" altLang="en-US"/>
              <a:t>我始终相信</a:t>
            </a:r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1640" y="3693160"/>
            <a:ext cx="3244215" cy="3032760"/>
          </a:xfrm>
          <a:prstGeom prst="ellipse">
            <a:avLst/>
          </a:prstGeom>
        </p:spPr>
      </p:pic>
    </p:spTree>
  </p:cSld>
  <p:clrMapOvr>
    <a:masterClrMapping/>
  </p:clrMapOvr>
  <p:transition advTm="9688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3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3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矩形 6"/>
          <p:cNvSpPr>
            <a:spLocks noChangeArrowheads="1"/>
          </p:cNvSpPr>
          <p:nvPr/>
        </p:nvSpPr>
        <p:spPr bwMode="auto">
          <a:xfrm>
            <a:off x="5216288" y="4906964"/>
            <a:ext cx="3320653" cy="166199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4400" dirty="0" smtClean="0">
                <a:latin typeface="微软雅黑 Light" pitchFamily="34" charset="-122"/>
                <a:ea typeface="微软雅黑 Light" pitchFamily="34" charset="-122"/>
              </a:rPr>
              <a:t>Way to</a:t>
            </a:r>
            <a:endParaRPr lang="en-US" altLang="zh-CN" sz="4400" dirty="0" smtClean="0">
              <a:latin typeface="微软雅黑 Light" pitchFamily="34" charset="-122"/>
              <a:ea typeface="微软雅黑 Light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400" dirty="0" smtClean="0">
                <a:latin typeface="微软雅黑 Light" pitchFamily="34" charset="-122"/>
                <a:ea typeface="微软雅黑 Light" pitchFamily="34" charset="-122"/>
              </a:rPr>
              <a:t> show your blessings</a:t>
            </a:r>
            <a:endParaRPr lang="zh-CN" altLang="en-US" sz="2400" dirty="0">
              <a:latin typeface="微软雅黑 Light" pitchFamily="34" charset="-122"/>
              <a:ea typeface="微软雅黑 Light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01260" y="630555"/>
            <a:ext cx="3647440" cy="9232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如何感恩？</a:t>
            </a:r>
            <a:endParaRPr lang="zh-CN" altLang="en-US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87350" y="1129665"/>
            <a:ext cx="3392805" cy="15684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48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新宋体" panose="02010609030101010101" charset="-122"/>
                <a:ea typeface="新宋体" panose="02010609030101010101" charset="-122"/>
              </a:rPr>
              <a:t>常回家看看</a:t>
            </a:r>
            <a:endParaRPr lang="zh-CN" altLang="en-US" sz="4800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新宋体" panose="02010609030101010101" charset="-122"/>
              <a:ea typeface="新宋体" panose="02010609030101010101" charset="-122"/>
            </a:endParaRPr>
          </a:p>
          <a:p>
            <a:r>
              <a:rPr lang="zh-CN" altLang="en-US" sz="48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新宋体" panose="02010609030101010101" charset="-122"/>
                <a:ea typeface="新宋体" panose="02010609030101010101" charset="-122"/>
              </a:rPr>
              <a:t>常回校逛逛</a:t>
            </a:r>
            <a:endParaRPr lang="zh-CN" altLang="en-US" sz="4800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新宋体" panose="02010609030101010101" charset="-122"/>
              <a:ea typeface="新宋体" panose="0201060903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92100" y="3651885"/>
            <a:ext cx="3583940" cy="17532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36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多</a:t>
            </a:r>
            <a:r>
              <a:rPr lang="zh-CN" altLang="en-US" sz="36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sym typeface="+mn-ea"/>
              </a:rPr>
              <a:t>打电话</a:t>
            </a:r>
            <a:r>
              <a:rPr lang="zh-CN" altLang="en-US" sz="36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给父母</a:t>
            </a:r>
            <a:endParaRPr lang="zh-CN" altLang="en-US" sz="3600" b="1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r>
              <a:rPr lang="zh-CN" altLang="en-US" sz="36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多抱抱你的老师</a:t>
            </a:r>
            <a:endParaRPr lang="zh-CN" altLang="en-US" sz="3600" b="1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r>
              <a:rPr lang="zh-CN" altLang="en-US" sz="36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多聚聚你的朋友</a:t>
            </a:r>
            <a:endParaRPr lang="zh-CN" altLang="en-US" sz="3600" b="1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13275" y="1786255"/>
            <a:ext cx="3924300" cy="3121025"/>
          </a:xfrm>
          <a:prstGeom prst="rect">
            <a:avLst/>
          </a:prstGeom>
        </p:spPr>
      </p:pic>
    </p:spTree>
  </p:cSld>
  <p:clrMapOvr>
    <a:masterClrMapping/>
  </p:clrMapOvr>
  <p:transition spd="slow" advTm="1291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8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9" dur="3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5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8" dur="3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1" dur="3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434</Words>
  <Application>WPS 演示</Application>
  <PresentationFormat>全屏显示(4:3)</PresentationFormat>
  <Paragraphs>69</Paragraphs>
  <Slides>10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宋体</vt:lpstr>
      <vt:lpstr>Wingdings</vt:lpstr>
      <vt:lpstr>幼圆</vt:lpstr>
      <vt:lpstr>黑体</vt:lpstr>
      <vt:lpstr>新宋体</vt:lpstr>
      <vt:lpstr>华文隶书</vt:lpstr>
      <vt:lpstr>Arial</vt:lpstr>
      <vt:lpstr>Verdana</vt:lpstr>
      <vt:lpstr>微软雅黑 Light</vt:lpstr>
      <vt:lpstr>微软雅黑</vt:lpstr>
      <vt:lpstr>Calibri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</dc:creator>
  <cp:lastModifiedBy>Administrator</cp:lastModifiedBy>
  <cp:revision>27</cp:revision>
  <dcterms:created xsi:type="dcterms:W3CDTF">2018-09-16T07:48:00Z</dcterms:created>
  <dcterms:modified xsi:type="dcterms:W3CDTF">2019-08-29T14:26:38Z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2052-10.8.0.6108</vt:lpwstr>
  </property>
</Properties>
</file>